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1" r:id="rId2"/>
    <p:sldId id="258" r:id="rId3"/>
    <p:sldId id="259" r:id="rId4"/>
    <p:sldId id="261" r:id="rId5"/>
    <p:sldId id="282" r:id="rId6"/>
    <p:sldId id="262" r:id="rId7"/>
    <p:sldId id="263" r:id="rId8"/>
    <p:sldId id="264" r:id="rId9"/>
    <p:sldId id="267" r:id="rId10"/>
    <p:sldId id="268" r:id="rId11"/>
    <p:sldId id="269" r:id="rId12"/>
    <p:sldId id="280" r:id="rId13"/>
  </p:sldIdLst>
  <p:sldSz cx="12192000" cy="6858000"/>
  <p:notesSz cx="6858000" cy="9144000"/>
  <p:defaultTextStyle>
    <a:defPPr>
      <a:defRPr lang="sl-SI"/>
    </a:defPPr>
    <a:lvl1pPr marL="0" algn="l" defTabSz="914283" rtl="0" eaLnBrk="1" latinLnBrk="0" hangingPunct="1">
      <a:defRPr sz="1800" kern="1200">
        <a:solidFill>
          <a:schemeClr val="tx1"/>
        </a:solidFill>
        <a:latin typeface="+mn-lt"/>
        <a:ea typeface="+mn-ea"/>
        <a:cs typeface="+mn-cs"/>
      </a:defRPr>
    </a:lvl1pPr>
    <a:lvl2pPr marL="457141" algn="l" defTabSz="914283" rtl="0" eaLnBrk="1" latinLnBrk="0" hangingPunct="1">
      <a:defRPr sz="1800" kern="1200">
        <a:solidFill>
          <a:schemeClr val="tx1"/>
        </a:solidFill>
        <a:latin typeface="+mn-lt"/>
        <a:ea typeface="+mn-ea"/>
        <a:cs typeface="+mn-cs"/>
      </a:defRPr>
    </a:lvl2pPr>
    <a:lvl3pPr marL="914283" algn="l" defTabSz="914283" rtl="0" eaLnBrk="1" latinLnBrk="0" hangingPunct="1">
      <a:defRPr sz="1800" kern="1200">
        <a:solidFill>
          <a:schemeClr val="tx1"/>
        </a:solidFill>
        <a:latin typeface="+mn-lt"/>
        <a:ea typeface="+mn-ea"/>
        <a:cs typeface="+mn-cs"/>
      </a:defRPr>
    </a:lvl3pPr>
    <a:lvl4pPr marL="1371424" algn="l" defTabSz="914283" rtl="0" eaLnBrk="1" latinLnBrk="0" hangingPunct="1">
      <a:defRPr sz="1800" kern="1200">
        <a:solidFill>
          <a:schemeClr val="tx1"/>
        </a:solidFill>
        <a:latin typeface="+mn-lt"/>
        <a:ea typeface="+mn-ea"/>
        <a:cs typeface="+mn-cs"/>
      </a:defRPr>
    </a:lvl4pPr>
    <a:lvl5pPr marL="1828565" algn="l" defTabSz="914283" rtl="0" eaLnBrk="1" latinLnBrk="0" hangingPunct="1">
      <a:defRPr sz="1800" kern="1200">
        <a:solidFill>
          <a:schemeClr val="tx1"/>
        </a:solidFill>
        <a:latin typeface="+mn-lt"/>
        <a:ea typeface="+mn-ea"/>
        <a:cs typeface="+mn-cs"/>
      </a:defRPr>
    </a:lvl5pPr>
    <a:lvl6pPr marL="2285708" algn="l" defTabSz="914283" rtl="0" eaLnBrk="1" latinLnBrk="0" hangingPunct="1">
      <a:defRPr sz="1800" kern="1200">
        <a:solidFill>
          <a:schemeClr val="tx1"/>
        </a:solidFill>
        <a:latin typeface="+mn-lt"/>
        <a:ea typeface="+mn-ea"/>
        <a:cs typeface="+mn-cs"/>
      </a:defRPr>
    </a:lvl6pPr>
    <a:lvl7pPr marL="2742849" algn="l" defTabSz="914283" rtl="0" eaLnBrk="1" latinLnBrk="0" hangingPunct="1">
      <a:defRPr sz="1800" kern="1200">
        <a:solidFill>
          <a:schemeClr val="tx1"/>
        </a:solidFill>
        <a:latin typeface="+mn-lt"/>
        <a:ea typeface="+mn-ea"/>
        <a:cs typeface="+mn-cs"/>
      </a:defRPr>
    </a:lvl7pPr>
    <a:lvl8pPr marL="3199990" algn="l" defTabSz="914283" rtl="0" eaLnBrk="1" latinLnBrk="0" hangingPunct="1">
      <a:defRPr sz="1800" kern="1200">
        <a:solidFill>
          <a:schemeClr val="tx1"/>
        </a:solidFill>
        <a:latin typeface="+mn-lt"/>
        <a:ea typeface="+mn-ea"/>
        <a:cs typeface="+mn-cs"/>
      </a:defRPr>
    </a:lvl8pPr>
    <a:lvl9pPr marL="3657132" algn="l" defTabSz="91428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varScale="1">
        <p:scale>
          <a:sx n="109" d="100"/>
          <a:sy n="109" d="100"/>
        </p:scale>
        <p:origin x="612" y="96"/>
      </p:cViewPr>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l-SI"/>
          </a:p>
        </p:txBody>
      </p:sp>
      <p:sp>
        <p:nvSpPr>
          <p:cNvPr id="3" name="Označba mesta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48644F-AE2F-4880-AAAF-8D642E23C3B2}" type="datetimeFigureOut">
              <a:rPr lang="sl-SI" smtClean="0"/>
              <a:t>09.10.2019</a:t>
            </a:fld>
            <a:endParaRPr lang="sl-SI"/>
          </a:p>
        </p:txBody>
      </p:sp>
      <p:sp>
        <p:nvSpPr>
          <p:cNvPr id="4" name="Označba mesta stranske slik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l-SI"/>
          </a:p>
        </p:txBody>
      </p:sp>
      <p:sp>
        <p:nvSpPr>
          <p:cNvPr id="5" name="Označba mesta opomb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6" name="Označba mesta no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l-SI"/>
          </a:p>
        </p:txBody>
      </p:sp>
      <p:sp>
        <p:nvSpPr>
          <p:cNvPr id="7" name="Označba mesta številke diapoz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E08B23-5084-406F-A31D-52C89EF34288}" type="slidenum">
              <a:rPr lang="sl-SI" smtClean="0"/>
              <a:t>‹#›</a:t>
            </a:fld>
            <a:endParaRPr lang="sl-SI"/>
          </a:p>
        </p:txBody>
      </p:sp>
    </p:spTree>
    <p:extLst>
      <p:ext uri="{BB962C8B-B14F-4D97-AF65-F5344CB8AC3E}">
        <p14:creationId xmlns:p14="http://schemas.microsoft.com/office/powerpoint/2010/main" val="1775298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smtClean="0"/>
              <a:t>BASS not </a:t>
            </a:r>
            <a:r>
              <a:rPr lang="sl-SI" dirty="0" err="1" smtClean="0"/>
              <a:t>for</a:t>
            </a:r>
            <a:r>
              <a:rPr lang="sl-SI" dirty="0" smtClean="0"/>
              <a:t> </a:t>
            </a:r>
            <a:r>
              <a:rPr lang="sl-SI" dirty="0" err="1" smtClean="0"/>
              <a:t>music</a:t>
            </a:r>
            <a:r>
              <a:rPr lang="sl-SI" dirty="0" smtClean="0"/>
              <a:t>, </a:t>
            </a:r>
            <a:r>
              <a:rPr lang="sl-SI" dirty="0" err="1" smtClean="0"/>
              <a:t>but</a:t>
            </a:r>
            <a:r>
              <a:rPr lang="sl-SI" dirty="0" smtClean="0"/>
              <a:t> </a:t>
            </a:r>
            <a:r>
              <a:rPr lang="sl-SI" dirty="0" err="1" smtClean="0"/>
              <a:t>for</a:t>
            </a:r>
            <a:r>
              <a:rPr lang="sl-SI" dirty="0" smtClean="0"/>
              <a:t> </a:t>
            </a:r>
            <a:r>
              <a:rPr lang="sl-SI" dirty="0" err="1" smtClean="0"/>
              <a:t>the</a:t>
            </a:r>
            <a:r>
              <a:rPr lang="sl-SI" dirty="0" smtClean="0"/>
              <a:t> IT, IT </a:t>
            </a:r>
            <a:r>
              <a:rPr lang="sl-SI" dirty="0" err="1" smtClean="0"/>
              <a:t>that</a:t>
            </a:r>
            <a:r>
              <a:rPr lang="sl-SI" dirty="0" smtClean="0"/>
              <a:t> </a:t>
            </a:r>
            <a:r>
              <a:rPr lang="sl-SI" dirty="0" err="1" smtClean="0"/>
              <a:t>brings</a:t>
            </a:r>
            <a:r>
              <a:rPr lang="sl-SI" dirty="0" smtClean="0"/>
              <a:t> </a:t>
            </a:r>
            <a:r>
              <a:rPr lang="sl-SI" dirty="0" err="1" smtClean="0"/>
              <a:t>the</a:t>
            </a:r>
            <a:r>
              <a:rPr lang="sl-SI" dirty="0" smtClean="0"/>
              <a:t> </a:t>
            </a:r>
            <a:r>
              <a:rPr lang="sl-SI" dirty="0" err="1" smtClean="0"/>
              <a:t>music</a:t>
            </a:r>
            <a:r>
              <a:rPr lang="sl-SI" dirty="0" smtClean="0"/>
              <a:t> to </a:t>
            </a:r>
            <a:r>
              <a:rPr lang="sl-SI" dirty="0" err="1" smtClean="0"/>
              <a:t>your</a:t>
            </a:r>
            <a:r>
              <a:rPr lang="sl-SI" dirty="0" smtClean="0"/>
              <a:t> </a:t>
            </a:r>
            <a:r>
              <a:rPr lang="sl-SI" dirty="0" err="1" smtClean="0"/>
              <a:t>companies</a:t>
            </a:r>
            <a:r>
              <a:rPr lang="sl-SI" baseline="0" dirty="0" smtClean="0"/>
              <a:t> </a:t>
            </a:r>
            <a:r>
              <a:rPr lang="sl-SI" baseline="0" dirty="0" err="1" smtClean="0"/>
              <a:t>with</a:t>
            </a:r>
            <a:r>
              <a:rPr lang="sl-SI" baseline="0" dirty="0" smtClean="0"/>
              <a:t> </a:t>
            </a:r>
            <a:r>
              <a:rPr lang="sl-SI" baseline="0" dirty="0" err="1" smtClean="0"/>
              <a:t>our</a:t>
            </a:r>
            <a:r>
              <a:rPr lang="sl-SI" baseline="0" dirty="0" smtClean="0"/>
              <a:t> </a:t>
            </a:r>
            <a:r>
              <a:rPr lang="sl-SI" baseline="0" dirty="0" err="1" smtClean="0"/>
              <a:t>solutions</a:t>
            </a:r>
            <a:r>
              <a:rPr lang="sl-SI" baseline="0" dirty="0" smtClean="0"/>
              <a:t>. </a:t>
            </a:r>
            <a:r>
              <a:rPr lang="sl-SI" baseline="0" dirty="0" err="1" smtClean="0"/>
              <a:t>Wish</a:t>
            </a:r>
            <a:r>
              <a:rPr lang="sl-SI" baseline="0" dirty="0" smtClean="0"/>
              <a:t> </a:t>
            </a:r>
            <a:r>
              <a:rPr lang="sl-SI" baseline="0" dirty="0" err="1" smtClean="0"/>
              <a:t>you</a:t>
            </a:r>
            <a:r>
              <a:rPr lang="sl-SI" baseline="0" dirty="0" smtClean="0"/>
              <a:t> </a:t>
            </a:r>
            <a:r>
              <a:rPr lang="sl-SI" baseline="0" dirty="0" err="1" smtClean="0"/>
              <a:t>all</a:t>
            </a:r>
            <a:r>
              <a:rPr lang="sl-SI" baseline="0" dirty="0" smtClean="0"/>
              <a:t> a </a:t>
            </a:r>
            <a:r>
              <a:rPr lang="sl-SI" baseline="0" dirty="0" err="1" smtClean="0"/>
              <a:t>great</a:t>
            </a:r>
            <a:r>
              <a:rPr lang="sl-SI" baseline="0" dirty="0" smtClean="0"/>
              <a:t> </a:t>
            </a:r>
            <a:r>
              <a:rPr lang="sl-SI" baseline="0" dirty="0" err="1" smtClean="0"/>
              <a:t>day</a:t>
            </a:r>
            <a:r>
              <a:rPr lang="sl-SI" baseline="0" dirty="0" smtClean="0"/>
              <a:t> </a:t>
            </a:r>
            <a:r>
              <a:rPr lang="sl-SI" baseline="0" dirty="0" err="1" smtClean="0"/>
              <a:t>today</a:t>
            </a:r>
            <a:r>
              <a:rPr lang="sl-SI" baseline="0" dirty="0" smtClean="0"/>
              <a:t>, a </a:t>
            </a:r>
            <a:r>
              <a:rPr lang="sl-SI" baseline="0" dirty="0" err="1" smtClean="0"/>
              <a:t>special</a:t>
            </a:r>
            <a:r>
              <a:rPr lang="sl-SI" baseline="0" dirty="0" smtClean="0"/>
              <a:t> </a:t>
            </a:r>
            <a:r>
              <a:rPr lang="sl-SI" baseline="0" dirty="0" err="1" smtClean="0"/>
              <a:t>thank</a:t>
            </a:r>
            <a:r>
              <a:rPr lang="sl-SI" baseline="0" dirty="0" smtClean="0"/>
              <a:t> </a:t>
            </a:r>
            <a:r>
              <a:rPr lang="sl-SI" baseline="0" dirty="0" err="1" smtClean="0"/>
              <a:t>you</a:t>
            </a:r>
            <a:r>
              <a:rPr lang="sl-SI" baseline="0" dirty="0" smtClean="0"/>
              <a:t> to </a:t>
            </a:r>
            <a:r>
              <a:rPr lang="sl-SI" baseline="0" dirty="0" err="1" smtClean="0"/>
              <a:t>the</a:t>
            </a:r>
            <a:r>
              <a:rPr lang="sl-SI" baseline="0" dirty="0" smtClean="0"/>
              <a:t> CERN team </a:t>
            </a:r>
            <a:r>
              <a:rPr lang="sl-SI" baseline="0" dirty="0" err="1" smtClean="0"/>
              <a:t>for</a:t>
            </a:r>
            <a:r>
              <a:rPr lang="sl-SI" baseline="0" dirty="0" smtClean="0"/>
              <a:t> </a:t>
            </a:r>
            <a:r>
              <a:rPr lang="sl-SI" baseline="0" dirty="0" err="1" smtClean="0"/>
              <a:t>your</a:t>
            </a:r>
            <a:r>
              <a:rPr lang="sl-SI" baseline="0" dirty="0" smtClean="0"/>
              <a:t> </a:t>
            </a:r>
            <a:r>
              <a:rPr lang="sl-SI" baseline="0" dirty="0" err="1" smtClean="0"/>
              <a:t>hospiality</a:t>
            </a:r>
            <a:r>
              <a:rPr lang="sl-SI" baseline="0" dirty="0" smtClean="0"/>
              <a:t> </a:t>
            </a:r>
            <a:r>
              <a:rPr lang="sl-SI" baseline="0" dirty="0" err="1" smtClean="0"/>
              <a:t>here</a:t>
            </a:r>
            <a:r>
              <a:rPr lang="sl-SI" baseline="0" dirty="0" smtClean="0"/>
              <a:t> </a:t>
            </a:r>
            <a:r>
              <a:rPr lang="sl-SI" baseline="0" dirty="0" err="1" smtClean="0"/>
              <a:t>and</a:t>
            </a:r>
            <a:r>
              <a:rPr lang="sl-SI" baseline="0" dirty="0" smtClean="0"/>
              <a:t> </a:t>
            </a:r>
            <a:r>
              <a:rPr lang="sl-SI" baseline="0" dirty="0" err="1" smtClean="0"/>
              <a:t>of</a:t>
            </a:r>
            <a:r>
              <a:rPr lang="sl-SI" baseline="0" dirty="0" smtClean="0"/>
              <a:t> </a:t>
            </a:r>
            <a:r>
              <a:rPr lang="sl-SI" baseline="0" dirty="0" err="1" smtClean="0"/>
              <a:t>course</a:t>
            </a:r>
            <a:r>
              <a:rPr lang="sl-SI" baseline="0" dirty="0" smtClean="0"/>
              <a:t> </a:t>
            </a:r>
            <a:r>
              <a:rPr lang="sl-SI" baseline="0" dirty="0" err="1" smtClean="0"/>
              <a:t>many</a:t>
            </a:r>
            <a:r>
              <a:rPr lang="sl-SI" baseline="0" dirty="0" smtClean="0"/>
              <a:t> </a:t>
            </a:r>
            <a:r>
              <a:rPr lang="sl-SI" baseline="0" dirty="0" err="1" smtClean="0"/>
              <a:t>thanks</a:t>
            </a:r>
            <a:r>
              <a:rPr lang="sl-SI" baseline="0" dirty="0" smtClean="0"/>
              <a:t> </a:t>
            </a:r>
            <a:r>
              <a:rPr lang="sl-SI" baseline="0" dirty="0" err="1" smtClean="0"/>
              <a:t>also</a:t>
            </a:r>
            <a:r>
              <a:rPr lang="sl-SI" baseline="0" dirty="0" smtClean="0"/>
              <a:t> to </a:t>
            </a:r>
            <a:r>
              <a:rPr lang="sl-SI" baseline="0" dirty="0" err="1" smtClean="0"/>
              <a:t>the</a:t>
            </a:r>
            <a:r>
              <a:rPr lang="sl-SI" baseline="0" dirty="0" smtClean="0"/>
              <a:t> </a:t>
            </a:r>
            <a:r>
              <a:rPr lang="sl-SI" baseline="0" dirty="0" err="1" smtClean="0"/>
              <a:t>Slovenia</a:t>
            </a:r>
            <a:r>
              <a:rPr lang="sl-SI" baseline="0" dirty="0" smtClean="0"/>
              <a:t> team </a:t>
            </a:r>
            <a:r>
              <a:rPr lang="sl-SI" baseline="0" dirty="0" err="1" smtClean="0"/>
              <a:t>that</a:t>
            </a:r>
            <a:r>
              <a:rPr lang="sl-SI" baseline="0" dirty="0" smtClean="0"/>
              <a:t> </a:t>
            </a:r>
            <a:r>
              <a:rPr lang="sl-SI" baseline="0" dirty="0" err="1" smtClean="0"/>
              <a:t>brought</a:t>
            </a:r>
            <a:r>
              <a:rPr lang="sl-SI" baseline="0" dirty="0" smtClean="0"/>
              <a:t> </a:t>
            </a:r>
            <a:r>
              <a:rPr lang="sl-SI" baseline="0" dirty="0" err="1" smtClean="0"/>
              <a:t>us</a:t>
            </a:r>
            <a:r>
              <a:rPr lang="sl-SI" baseline="0" dirty="0" smtClean="0"/>
              <a:t> </a:t>
            </a:r>
            <a:r>
              <a:rPr lang="sl-SI" baseline="0" dirty="0" err="1" smtClean="0"/>
              <a:t>here</a:t>
            </a:r>
            <a:r>
              <a:rPr lang="sl-SI" baseline="0" dirty="0" smtClean="0"/>
              <a:t> </a:t>
            </a:r>
            <a:r>
              <a:rPr lang="sl-SI" baseline="0" dirty="0" err="1" smtClean="0"/>
              <a:t>and</a:t>
            </a:r>
            <a:r>
              <a:rPr lang="sl-SI" baseline="0" dirty="0" smtClean="0"/>
              <a:t> </a:t>
            </a:r>
            <a:r>
              <a:rPr lang="sl-SI" baseline="0" dirty="0" err="1" smtClean="0"/>
              <a:t>everyone</a:t>
            </a:r>
            <a:r>
              <a:rPr lang="sl-SI" baseline="0" dirty="0" smtClean="0"/>
              <a:t> </a:t>
            </a:r>
            <a:r>
              <a:rPr lang="sl-SI" baseline="0" dirty="0" err="1" smtClean="0"/>
              <a:t>who</a:t>
            </a:r>
            <a:r>
              <a:rPr lang="sl-SI" baseline="0" dirty="0" smtClean="0"/>
              <a:t> </a:t>
            </a:r>
            <a:r>
              <a:rPr lang="sl-SI" baseline="0" dirty="0" err="1" smtClean="0"/>
              <a:t>made</a:t>
            </a:r>
            <a:r>
              <a:rPr lang="sl-SI" baseline="0" dirty="0" smtClean="0"/>
              <a:t> </a:t>
            </a:r>
            <a:r>
              <a:rPr lang="sl-SI" baseline="0" dirty="0" err="1" smtClean="0"/>
              <a:t>this</a:t>
            </a:r>
            <a:r>
              <a:rPr lang="sl-SI" baseline="0" dirty="0" smtClean="0"/>
              <a:t> </a:t>
            </a:r>
            <a:r>
              <a:rPr lang="sl-SI" baseline="0" dirty="0" err="1" smtClean="0"/>
              <a:t>two</a:t>
            </a:r>
            <a:r>
              <a:rPr lang="sl-SI" baseline="0" dirty="0" smtClean="0"/>
              <a:t> </a:t>
            </a:r>
            <a:r>
              <a:rPr lang="sl-SI" baseline="0" dirty="0" err="1" smtClean="0"/>
              <a:t>day</a:t>
            </a:r>
            <a:r>
              <a:rPr lang="sl-SI" baseline="0" dirty="0" smtClean="0"/>
              <a:t> </a:t>
            </a:r>
            <a:r>
              <a:rPr lang="sl-SI" baseline="0" dirty="0" err="1" smtClean="0"/>
              <a:t>event</a:t>
            </a:r>
            <a:r>
              <a:rPr lang="sl-SI" baseline="0" dirty="0" smtClean="0"/>
              <a:t> </a:t>
            </a:r>
            <a:r>
              <a:rPr lang="sl-SI" baseline="0" dirty="0" err="1" smtClean="0"/>
              <a:t>possible</a:t>
            </a:r>
            <a:r>
              <a:rPr lang="sl-SI" baseline="0" dirty="0" smtClean="0"/>
              <a:t>. </a:t>
            </a:r>
            <a:r>
              <a:rPr lang="sl-SI" baseline="0" dirty="0" err="1" smtClean="0"/>
              <a:t>Everybody</a:t>
            </a:r>
            <a:r>
              <a:rPr lang="sl-SI" baseline="0" dirty="0" smtClean="0"/>
              <a:t> hi. </a:t>
            </a:r>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1</a:t>
            </a:fld>
            <a:endParaRPr lang="sl-SI"/>
          </a:p>
        </p:txBody>
      </p:sp>
    </p:spTree>
    <p:extLst>
      <p:ext uri="{BB962C8B-B14F-4D97-AF65-F5344CB8AC3E}">
        <p14:creationId xmlns:p14="http://schemas.microsoft.com/office/powerpoint/2010/main" val="25440843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err="1" smtClean="0"/>
              <a:t>Here</a:t>
            </a:r>
            <a:r>
              <a:rPr lang="sl-SI" dirty="0" smtClean="0"/>
              <a:t> </a:t>
            </a:r>
            <a:r>
              <a:rPr lang="sl-SI" dirty="0" err="1" smtClean="0"/>
              <a:t>they</a:t>
            </a:r>
            <a:r>
              <a:rPr lang="sl-SI" dirty="0" smtClean="0"/>
              <a:t> are,</a:t>
            </a:r>
            <a:r>
              <a:rPr lang="sl-SI" baseline="0" dirty="0" smtClean="0"/>
              <a:t> </a:t>
            </a:r>
            <a:r>
              <a:rPr lang="sl-SI" baseline="0" dirty="0" err="1" smtClean="0"/>
              <a:t>they</a:t>
            </a:r>
            <a:r>
              <a:rPr lang="sl-SI" baseline="0" dirty="0" smtClean="0"/>
              <a:t> are </a:t>
            </a:r>
            <a:r>
              <a:rPr lang="sl-SI" baseline="0" dirty="0" err="1" smtClean="0"/>
              <a:t>guilty</a:t>
            </a:r>
            <a:r>
              <a:rPr lang="sl-SI" baseline="0" dirty="0" smtClean="0"/>
              <a:t> </a:t>
            </a:r>
            <a:r>
              <a:rPr lang="sl-SI" baseline="0" dirty="0" err="1" smtClean="0"/>
              <a:t>for</a:t>
            </a:r>
            <a:r>
              <a:rPr lang="sl-SI" baseline="0" dirty="0" smtClean="0"/>
              <a:t> </a:t>
            </a:r>
            <a:r>
              <a:rPr lang="sl-SI" baseline="0" dirty="0" err="1" smtClean="0"/>
              <a:t>everything</a:t>
            </a:r>
            <a:r>
              <a:rPr lang="sl-SI" baseline="0" dirty="0" smtClean="0"/>
              <a:t>. </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10</a:t>
            </a:fld>
            <a:endParaRPr lang="sl-SI"/>
          </a:p>
        </p:txBody>
      </p:sp>
    </p:spTree>
    <p:extLst>
      <p:ext uri="{BB962C8B-B14F-4D97-AF65-F5344CB8AC3E}">
        <p14:creationId xmlns:p14="http://schemas.microsoft.com/office/powerpoint/2010/main" val="1978081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err="1" smtClean="0"/>
              <a:t>We</a:t>
            </a:r>
            <a:r>
              <a:rPr lang="sl-SI" dirty="0" smtClean="0"/>
              <a:t> are never </a:t>
            </a:r>
            <a:r>
              <a:rPr lang="sl-SI" dirty="0" err="1" smtClean="0"/>
              <a:t>happy</a:t>
            </a:r>
            <a:r>
              <a:rPr lang="sl-SI" dirty="0" smtClean="0"/>
              <a:t> </a:t>
            </a:r>
            <a:r>
              <a:rPr lang="sl-SI" dirty="0" err="1" smtClean="0"/>
              <a:t>with</a:t>
            </a:r>
            <a:r>
              <a:rPr lang="sl-SI" dirty="0" smtClean="0"/>
              <a:t> </a:t>
            </a:r>
            <a:r>
              <a:rPr lang="sl-SI" dirty="0" err="1" smtClean="0"/>
              <a:t>the</a:t>
            </a:r>
            <a:r>
              <a:rPr lang="sl-SI" dirty="0" smtClean="0"/>
              <a:t> </a:t>
            </a:r>
            <a:r>
              <a:rPr lang="sl-SI" dirty="0" err="1" smtClean="0"/>
              <a:t>first</a:t>
            </a:r>
            <a:r>
              <a:rPr lang="sl-SI" baseline="0" dirty="0" smtClean="0"/>
              <a:t> </a:t>
            </a:r>
            <a:r>
              <a:rPr lang="sl-SI" baseline="0" dirty="0" err="1" smtClean="0"/>
              <a:t>idea</a:t>
            </a:r>
            <a:r>
              <a:rPr lang="sl-SI" baseline="0" dirty="0" smtClean="0"/>
              <a:t> </a:t>
            </a:r>
            <a:r>
              <a:rPr lang="sl-SI" baseline="0" dirty="0" err="1" smtClean="0"/>
              <a:t>or</a:t>
            </a:r>
            <a:r>
              <a:rPr lang="sl-SI" baseline="0" dirty="0" smtClean="0"/>
              <a:t> </a:t>
            </a:r>
            <a:r>
              <a:rPr lang="sl-SI" baseline="0" dirty="0" err="1" smtClean="0"/>
              <a:t>first</a:t>
            </a:r>
            <a:r>
              <a:rPr lang="sl-SI" baseline="0" dirty="0" smtClean="0"/>
              <a:t> </a:t>
            </a:r>
            <a:r>
              <a:rPr lang="sl-SI" baseline="0" dirty="0" err="1" smtClean="0"/>
              <a:t>soluton</a:t>
            </a:r>
            <a:r>
              <a:rPr lang="sl-SI" baseline="0" dirty="0" smtClean="0"/>
              <a:t>. </a:t>
            </a:r>
            <a:r>
              <a:rPr lang="sl-SI" baseline="0" dirty="0" err="1" smtClean="0"/>
              <a:t>We</a:t>
            </a:r>
            <a:r>
              <a:rPr lang="sl-SI" baseline="0" dirty="0" smtClean="0"/>
              <a:t> </a:t>
            </a:r>
            <a:r>
              <a:rPr lang="sl-SI" baseline="0" dirty="0" err="1" smtClean="0"/>
              <a:t>always</a:t>
            </a:r>
            <a:r>
              <a:rPr lang="sl-SI" baseline="0" dirty="0" smtClean="0"/>
              <a:t> </a:t>
            </a:r>
            <a:r>
              <a:rPr lang="sl-SI" baseline="0" dirty="0" err="1" smtClean="0"/>
              <a:t>improve</a:t>
            </a:r>
            <a:r>
              <a:rPr lang="sl-SI" baseline="0" dirty="0" smtClean="0"/>
              <a:t> </a:t>
            </a:r>
            <a:r>
              <a:rPr lang="sl-SI" baseline="0" dirty="0" err="1" smtClean="0"/>
              <a:t>the</a:t>
            </a:r>
            <a:r>
              <a:rPr lang="sl-SI" baseline="0" dirty="0" smtClean="0"/>
              <a:t> </a:t>
            </a:r>
            <a:r>
              <a:rPr lang="sl-SI" baseline="0" dirty="0" err="1" smtClean="0"/>
              <a:t>quality</a:t>
            </a:r>
            <a:r>
              <a:rPr lang="sl-SI" baseline="0" dirty="0" smtClean="0"/>
              <a:t> </a:t>
            </a:r>
            <a:r>
              <a:rPr lang="sl-SI" baseline="0" dirty="0" err="1" smtClean="0"/>
              <a:t>of</a:t>
            </a:r>
            <a:r>
              <a:rPr lang="sl-SI" baseline="0" dirty="0" smtClean="0"/>
              <a:t> </a:t>
            </a:r>
            <a:r>
              <a:rPr lang="sl-SI" baseline="0" dirty="0" err="1" smtClean="0"/>
              <a:t>our</a:t>
            </a:r>
            <a:r>
              <a:rPr lang="sl-SI" baseline="0" dirty="0" smtClean="0"/>
              <a:t> </a:t>
            </a:r>
            <a:r>
              <a:rPr lang="sl-SI" baseline="0" dirty="0" err="1" smtClean="0"/>
              <a:t>services</a:t>
            </a:r>
            <a:r>
              <a:rPr lang="sl-SI" baseline="0" dirty="0" smtClean="0"/>
              <a:t> in </a:t>
            </a:r>
            <a:r>
              <a:rPr lang="sl-SI" baseline="0" dirty="0" err="1" smtClean="0"/>
              <a:t>order</a:t>
            </a:r>
            <a:r>
              <a:rPr lang="sl-SI" baseline="0" dirty="0" smtClean="0"/>
              <a:t> to </a:t>
            </a:r>
            <a:r>
              <a:rPr lang="sl-SI" baseline="0" dirty="0" err="1" smtClean="0"/>
              <a:t>bring</a:t>
            </a:r>
            <a:r>
              <a:rPr lang="sl-SI" baseline="0" dirty="0" smtClean="0"/>
              <a:t> </a:t>
            </a:r>
            <a:r>
              <a:rPr lang="sl-SI" baseline="0" dirty="0" err="1" smtClean="0"/>
              <a:t>the</a:t>
            </a:r>
            <a:r>
              <a:rPr lang="sl-SI" baseline="0" dirty="0" smtClean="0"/>
              <a:t> </a:t>
            </a:r>
            <a:r>
              <a:rPr lang="sl-SI" baseline="0" dirty="0" err="1" smtClean="0"/>
              <a:t>best</a:t>
            </a:r>
            <a:r>
              <a:rPr lang="sl-SI" baseline="0" dirty="0" smtClean="0"/>
              <a:t> </a:t>
            </a:r>
            <a:r>
              <a:rPr lang="sl-SI" baseline="0" dirty="0" err="1" smtClean="0"/>
              <a:t>posible</a:t>
            </a:r>
            <a:r>
              <a:rPr lang="sl-SI" baseline="0" dirty="0" smtClean="0"/>
              <a:t> </a:t>
            </a:r>
            <a:r>
              <a:rPr lang="sl-SI" baseline="0" dirty="0" err="1" smtClean="0"/>
              <a:t>solution</a:t>
            </a:r>
            <a:r>
              <a:rPr lang="sl-SI" baseline="0" dirty="0" smtClean="0"/>
              <a:t> </a:t>
            </a:r>
            <a:r>
              <a:rPr lang="sl-SI" baseline="0" dirty="0" err="1" smtClean="0"/>
              <a:t>served</a:t>
            </a:r>
            <a:r>
              <a:rPr lang="sl-SI" baseline="0" dirty="0" smtClean="0"/>
              <a:t> on </a:t>
            </a:r>
            <a:r>
              <a:rPr lang="sl-SI" baseline="0" dirty="0" err="1" smtClean="0"/>
              <a:t>the</a:t>
            </a:r>
            <a:r>
              <a:rPr lang="sl-SI" baseline="0" dirty="0" smtClean="0"/>
              <a:t> </a:t>
            </a:r>
            <a:r>
              <a:rPr lang="sl-SI" baseline="0" dirty="0" err="1" smtClean="0"/>
              <a:t>best</a:t>
            </a:r>
            <a:r>
              <a:rPr lang="sl-SI" baseline="0" dirty="0" smtClean="0"/>
              <a:t> </a:t>
            </a:r>
            <a:r>
              <a:rPr lang="sl-SI" baseline="0" dirty="0" err="1" smtClean="0"/>
              <a:t>posible</a:t>
            </a:r>
            <a:r>
              <a:rPr lang="sl-SI" baseline="0" dirty="0" smtClean="0"/>
              <a:t> </a:t>
            </a:r>
            <a:r>
              <a:rPr lang="sl-SI" baseline="0" dirty="0" err="1" smtClean="0"/>
              <a:t>tecnology</a:t>
            </a:r>
            <a:r>
              <a:rPr lang="sl-SI" baseline="0" dirty="0" smtClean="0"/>
              <a:t>. </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11</a:t>
            </a:fld>
            <a:endParaRPr lang="sl-SI"/>
          </a:p>
        </p:txBody>
      </p:sp>
    </p:spTree>
    <p:extLst>
      <p:ext uri="{BB962C8B-B14F-4D97-AF65-F5344CB8AC3E}">
        <p14:creationId xmlns:p14="http://schemas.microsoft.com/office/powerpoint/2010/main" val="1222631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err="1" smtClean="0"/>
              <a:t>Thank</a:t>
            </a:r>
            <a:r>
              <a:rPr lang="sl-SI" dirty="0" smtClean="0"/>
              <a:t> </a:t>
            </a:r>
            <a:r>
              <a:rPr lang="sl-SI" dirty="0" err="1" smtClean="0"/>
              <a:t>you</a:t>
            </a:r>
            <a:r>
              <a:rPr lang="sl-SI" dirty="0" smtClean="0"/>
              <a:t>, </a:t>
            </a:r>
            <a:r>
              <a:rPr lang="sl-SI" dirty="0" err="1" smtClean="0"/>
              <a:t>for</a:t>
            </a:r>
            <a:r>
              <a:rPr lang="sl-SI" dirty="0" smtClean="0"/>
              <a:t> </a:t>
            </a:r>
            <a:r>
              <a:rPr lang="sl-SI" dirty="0" err="1" smtClean="0"/>
              <a:t>any</a:t>
            </a:r>
            <a:r>
              <a:rPr lang="sl-SI" dirty="0" smtClean="0"/>
              <a:t> </a:t>
            </a:r>
            <a:r>
              <a:rPr lang="sl-SI" dirty="0" err="1" smtClean="0"/>
              <a:t>further</a:t>
            </a:r>
            <a:r>
              <a:rPr lang="sl-SI" dirty="0" smtClean="0"/>
              <a:t> </a:t>
            </a:r>
            <a:r>
              <a:rPr lang="sl-SI" dirty="0" err="1" smtClean="0"/>
              <a:t>information</a:t>
            </a:r>
            <a:r>
              <a:rPr lang="sl-SI" baseline="0" dirty="0" smtClean="0"/>
              <a:t> </a:t>
            </a:r>
            <a:r>
              <a:rPr lang="sl-SI" baseline="0" dirty="0" err="1" smtClean="0"/>
              <a:t>contact</a:t>
            </a:r>
            <a:r>
              <a:rPr lang="sl-SI" baseline="0" dirty="0" smtClean="0"/>
              <a:t> </a:t>
            </a:r>
            <a:r>
              <a:rPr lang="sl-SI" baseline="0" dirty="0" err="1" smtClean="0"/>
              <a:t>us</a:t>
            </a:r>
            <a:r>
              <a:rPr lang="sl-SI" baseline="0" dirty="0" smtClean="0"/>
              <a:t> </a:t>
            </a:r>
            <a:r>
              <a:rPr lang="sl-SI" baseline="0" dirty="0" err="1" smtClean="0"/>
              <a:t>our</a:t>
            </a:r>
            <a:r>
              <a:rPr lang="sl-SI" baseline="0" dirty="0" smtClean="0"/>
              <a:t> </a:t>
            </a:r>
            <a:r>
              <a:rPr lang="sl-SI" baseline="0" dirty="0" err="1" smtClean="0"/>
              <a:t>just</a:t>
            </a:r>
            <a:r>
              <a:rPr lang="sl-SI" baseline="0" dirty="0" smtClean="0"/>
              <a:t> come to </a:t>
            </a:r>
            <a:r>
              <a:rPr lang="sl-SI" baseline="0" dirty="0" err="1" smtClean="0"/>
              <a:t>our</a:t>
            </a:r>
            <a:r>
              <a:rPr lang="sl-SI" baseline="0" dirty="0" smtClean="0"/>
              <a:t> table in </a:t>
            </a:r>
            <a:r>
              <a:rPr lang="sl-SI" baseline="0" dirty="0" err="1" smtClean="0"/>
              <a:t>the</a:t>
            </a:r>
            <a:r>
              <a:rPr lang="sl-SI" baseline="0" dirty="0" smtClean="0"/>
              <a:t> </a:t>
            </a:r>
            <a:r>
              <a:rPr lang="sl-SI" baseline="0" dirty="0" err="1" smtClean="0"/>
              <a:t>lobby</a:t>
            </a:r>
            <a:r>
              <a:rPr lang="sl-SI" baseline="0" dirty="0" smtClean="0"/>
              <a:t>.  </a:t>
            </a:r>
            <a:r>
              <a:rPr lang="sl-SI" baseline="0" dirty="0" err="1" smtClean="0"/>
              <a:t>Have</a:t>
            </a:r>
            <a:r>
              <a:rPr lang="sl-SI" baseline="0" dirty="0" smtClean="0"/>
              <a:t> a </a:t>
            </a:r>
            <a:r>
              <a:rPr lang="sl-SI" baseline="0" dirty="0" err="1" smtClean="0"/>
              <a:t>nice</a:t>
            </a:r>
            <a:r>
              <a:rPr lang="sl-SI" baseline="0" dirty="0" smtClean="0"/>
              <a:t> </a:t>
            </a:r>
            <a:r>
              <a:rPr lang="sl-SI" baseline="0" dirty="0" err="1" smtClean="0"/>
              <a:t>day</a:t>
            </a:r>
            <a:r>
              <a:rPr lang="sl-SI" baseline="0" dirty="0" smtClean="0"/>
              <a:t>!</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12</a:t>
            </a:fld>
            <a:endParaRPr lang="sl-SI"/>
          </a:p>
        </p:txBody>
      </p:sp>
    </p:spTree>
    <p:extLst>
      <p:ext uri="{BB962C8B-B14F-4D97-AF65-F5344CB8AC3E}">
        <p14:creationId xmlns:p14="http://schemas.microsoft.com/office/powerpoint/2010/main" val="3349968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smtClean="0"/>
              <a:t>In</a:t>
            </a:r>
            <a:r>
              <a:rPr lang="sl-SI" baseline="0" dirty="0" smtClean="0"/>
              <a:t> </a:t>
            </a:r>
            <a:r>
              <a:rPr lang="sl-SI" baseline="0" dirty="0" err="1" smtClean="0"/>
              <a:t>the</a:t>
            </a:r>
            <a:r>
              <a:rPr lang="sl-SI" baseline="0" dirty="0" smtClean="0"/>
              <a:t> era </a:t>
            </a:r>
            <a:r>
              <a:rPr lang="sl-SI" baseline="0" dirty="0" err="1" smtClean="0"/>
              <a:t>of</a:t>
            </a:r>
            <a:r>
              <a:rPr lang="sl-SI" baseline="0" dirty="0" smtClean="0"/>
              <a:t> </a:t>
            </a:r>
            <a:r>
              <a:rPr lang="sl-SI" baseline="0" dirty="0" err="1" smtClean="0"/>
              <a:t>digitalization</a:t>
            </a:r>
            <a:r>
              <a:rPr lang="sl-SI" baseline="0" dirty="0" smtClean="0"/>
              <a:t> </a:t>
            </a:r>
            <a:r>
              <a:rPr lang="sl-SI" baseline="0" dirty="0" err="1" smtClean="0"/>
              <a:t>we</a:t>
            </a:r>
            <a:r>
              <a:rPr lang="sl-SI" baseline="0" dirty="0" smtClean="0"/>
              <a:t> </a:t>
            </a:r>
            <a:r>
              <a:rPr lang="sl-SI" baseline="0" dirty="0" err="1" smtClean="0"/>
              <a:t>don‘t</a:t>
            </a:r>
            <a:r>
              <a:rPr lang="sl-SI" baseline="0" dirty="0" smtClean="0"/>
              <a:t> </a:t>
            </a:r>
            <a:r>
              <a:rPr lang="sl-SI" baseline="0" dirty="0" err="1" smtClean="0"/>
              <a:t>have</a:t>
            </a:r>
            <a:r>
              <a:rPr lang="sl-SI" baseline="0" dirty="0" smtClean="0"/>
              <a:t> a </a:t>
            </a:r>
            <a:r>
              <a:rPr lang="sl-SI" baseline="0" dirty="0" err="1" smtClean="0"/>
              <a:t>easy</a:t>
            </a:r>
            <a:r>
              <a:rPr lang="sl-SI" baseline="0" dirty="0" smtClean="0"/>
              <a:t> </a:t>
            </a:r>
            <a:r>
              <a:rPr lang="sl-SI" baseline="0" dirty="0" err="1" smtClean="0"/>
              <a:t>job</a:t>
            </a:r>
            <a:r>
              <a:rPr lang="sl-SI" baseline="0" dirty="0" smtClean="0"/>
              <a:t>, </a:t>
            </a:r>
            <a:r>
              <a:rPr lang="sl-SI" baseline="0" dirty="0" err="1" smtClean="0"/>
              <a:t>because</a:t>
            </a:r>
            <a:r>
              <a:rPr lang="sl-SI" baseline="0" dirty="0" smtClean="0"/>
              <a:t> </a:t>
            </a:r>
            <a:r>
              <a:rPr lang="sl-SI" baseline="0" dirty="0" err="1" smtClean="0"/>
              <a:t>everyone</a:t>
            </a:r>
            <a:r>
              <a:rPr lang="sl-SI" baseline="0" dirty="0" smtClean="0"/>
              <a:t> </a:t>
            </a:r>
            <a:r>
              <a:rPr lang="sl-SI" baseline="0" dirty="0" err="1" smtClean="0"/>
              <a:t>thinks</a:t>
            </a:r>
            <a:r>
              <a:rPr lang="sl-SI" baseline="0" dirty="0" smtClean="0"/>
              <a:t> </a:t>
            </a:r>
            <a:r>
              <a:rPr lang="sl-SI" baseline="0" dirty="0" err="1" smtClean="0"/>
              <a:t>different</a:t>
            </a:r>
            <a:r>
              <a:rPr lang="sl-SI" baseline="0" dirty="0" smtClean="0"/>
              <a:t> </a:t>
            </a:r>
            <a:r>
              <a:rPr lang="sl-SI" baseline="0" dirty="0" err="1" smtClean="0"/>
              <a:t>about</a:t>
            </a:r>
            <a:r>
              <a:rPr lang="sl-SI" baseline="0" dirty="0" smtClean="0"/>
              <a:t> </a:t>
            </a:r>
            <a:r>
              <a:rPr lang="sl-SI" baseline="0" dirty="0" err="1" smtClean="0"/>
              <a:t>this</a:t>
            </a:r>
            <a:r>
              <a:rPr lang="sl-SI" baseline="0" dirty="0" smtClean="0"/>
              <a:t> </a:t>
            </a:r>
            <a:r>
              <a:rPr lang="sl-SI" baseline="0" dirty="0" err="1" smtClean="0"/>
              <a:t>topic</a:t>
            </a:r>
            <a:r>
              <a:rPr lang="sl-SI" baseline="0" dirty="0" smtClean="0"/>
              <a:t>. One </a:t>
            </a:r>
            <a:r>
              <a:rPr lang="sl-SI" baseline="0" dirty="0" err="1" smtClean="0"/>
              <a:t>think</a:t>
            </a:r>
            <a:r>
              <a:rPr lang="sl-SI" baseline="0" dirty="0" smtClean="0"/>
              <a:t> is </a:t>
            </a:r>
            <a:r>
              <a:rPr lang="sl-SI" baseline="0" dirty="0" err="1" smtClean="0"/>
              <a:t>common</a:t>
            </a:r>
            <a:r>
              <a:rPr lang="sl-SI" baseline="0" dirty="0" smtClean="0"/>
              <a:t> </a:t>
            </a:r>
            <a:r>
              <a:rPr lang="sl-SI" baseline="0" dirty="0" err="1" smtClean="0"/>
              <a:t>for</a:t>
            </a:r>
            <a:r>
              <a:rPr lang="sl-SI" baseline="0" dirty="0" smtClean="0"/>
              <a:t> </a:t>
            </a:r>
            <a:r>
              <a:rPr lang="sl-SI" baseline="0" dirty="0" err="1" smtClean="0"/>
              <a:t>all</a:t>
            </a:r>
            <a:r>
              <a:rPr lang="sl-SI" baseline="0" dirty="0" smtClean="0"/>
              <a:t>: „</a:t>
            </a:r>
            <a:r>
              <a:rPr lang="sl-SI" dirty="0" err="1" smtClean="0"/>
              <a:t>Digitalization</a:t>
            </a:r>
            <a:r>
              <a:rPr lang="sl-SI" baseline="0" dirty="0" smtClean="0"/>
              <a:t> </a:t>
            </a:r>
            <a:r>
              <a:rPr lang="sl-SI" baseline="0" dirty="0" err="1" smtClean="0"/>
              <a:t>of</a:t>
            </a:r>
            <a:r>
              <a:rPr lang="sl-SI" baseline="0" dirty="0" smtClean="0"/>
              <a:t> </a:t>
            </a:r>
            <a:r>
              <a:rPr lang="sl-SI" baseline="0" dirty="0" err="1" smtClean="0"/>
              <a:t>our</a:t>
            </a:r>
            <a:r>
              <a:rPr lang="sl-SI" baseline="0" dirty="0" smtClean="0"/>
              <a:t> </a:t>
            </a:r>
            <a:r>
              <a:rPr lang="sl-SI" baseline="0" dirty="0" err="1" smtClean="0"/>
              <a:t>processes</a:t>
            </a:r>
            <a:r>
              <a:rPr lang="sl-SI" baseline="0" dirty="0" smtClean="0"/>
              <a:t> is </a:t>
            </a:r>
            <a:r>
              <a:rPr lang="sl-SI" baseline="0" dirty="0" err="1" smtClean="0"/>
              <a:t>urgent</a:t>
            </a:r>
            <a:r>
              <a:rPr lang="sl-SI" baseline="0" dirty="0" smtClean="0"/>
              <a:t> </a:t>
            </a:r>
            <a:r>
              <a:rPr lang="sl-SI" baseline="0" dirty="0" err="1" smtClean="0"/>
              <a:t>if</a:t>
            </a:r>
            <a:r>
              <a:rPr lang="sl-SI" baseline="0" dirty="0" smtClean="0"/>
              <a:t> </a:t>
            </a:r>
            <a:r>
              <a:rPr lang="sl-SI" baseline="0" dirty="0" err="1" smtClean="0"/>
              <a:t>we</a:t>
            </a:r>
            <a:r>
              <a:rPr lang="sl-SI" baseline="0" dirty="0" smtClean="0"/>
              <a:t> </a:t>
            </a:r>
            <a:r>
              <a:rPr lang="sl-SI" baseline="0" dirty="0" err="1" smtClean="0"/>
              <a:t>want</a:t>
            </a:r>
            <a:r>
              <a:rPr lang="sl-SI" baseline="0" dirty="0" smtClean="0"/>
              <a:t> to </a:t>
            </a:r>
            <a:r>
              <a:rPr lang="sl-SI" baseline="0" dirty="0" err="1" smtClean="0"/>
              <a:t>successfuly</a:t>
            </a:r>
            <a:r>
              <a:rPr lang="sl-SI" baseline="0" dirty="0" smtClean="0"/>
              <a:t> </a:t>
            </a:r>
            <a:r>
              <a:rPr lang="sl-SI" baseline="0" dirty="0" err="1" smtClean="0"/>
              <a:t>colide</a:t>
            </a:r>
            <a:r>
              <a:rPr lang="sl-SI" baseline="0" dirty="0" smtClean="0"/>
              <a:t> </a:t>
            </a:r>
            <a:r>
              <a:rPr lang="sl-SI" baseline="0" dirty="0" err="1" smtClean="0"/>
              <a:t>the</a:t>
            </a:r>
            <a:r>
              <a:rPr lang="sl-SI" baseline="0" dirty="0" smtClean="0"/>
              <a:t> </a:t>
            </a:r>
            <a:r>
              <a:rPr lang="sl-SI" baseline="0" dirty="0" err="1" smtClean="0"/>
              <a:t>newdays</a:t>
            </a:r>
            <a:r>
              <a:rPr lang="sl-SI" baseline="0" dirty="0" smtClean="0"/>
              <a:t> </a:t>
            </a:r>
            <a:r>
              <a:rPr lang="sl-SI" baseline="0" dirty="0" err="1" smtClean="0"/>
              <a:t>problems</a:t>
            </a:r>
            <a:r>
              <a:rPr lang="sl-SI" baseline="0" dirty="0" smtClean="0"/>
              <a:t> </a:t>
            </a:r>
            <a:r>
              <a:rPr lang="sl-SI" baseline="0" dirty="0" err="1" smtClean="0"/>
              <a:t>and</a:t>
            </a:r>
            <a:r>
              <a:rPr lang="sl-SI" baseline="0" dirty="0" smtClean="0"/>
              <a:t> </a:t>
            </a:r>
            <a:r>
              <a:rPr lang="sl-SI" baseline="0" dirty="0" err="1" smtClean="0"/>
              <a:t>chalenges</a:t>
            </a:r>
            <a:r>
              <a:rPr lang="sl-SI" baseline="0" dirty="0" smtClean="0"/>
              <a:t>. „ </a:t>
            </a:r>
            <a:r>
              <a:rPr lang="sl-SI" baseline="0" dirty="0" err="1" smtClean="0"/>
              <a:t>You</a:t>
            </a:r>
            <a:r>
              <a:rPr lang="sl-SI" baseline="0" dirty="0" smtClean="0"/>
              <a:t> </a:t>
            </a:r>
            <a:r>
              <a:rPr lang="sl-SI" baseline="0" dirty="0" err="1" smtClean="0"/>
              <a:t>can</a:t>
            </a:r>
            <a:r>
              <a:rPr lang="sl-SI" baseline="0" dirty="0" smtClean="0"/>
              <a:t> not be </a:t>
            </a:r>
            <a:r>
              <a:rPr lang="sl-SI" baseline="0" dirty="0" err="1" smtClean="0"/>
              <a:t>the</a:t>
            </a:r>
            <a:r>
              <a:rPr lang="sl-SI" baseline="0" dirty="0" smtClean="0"/>
              <a:t> </a:t>
            </a:r>
            <a:r>
              <a:rPr lang="sl-SI" baseline="0" dirty="0" err="1" smtClean="0"/>
              <a:t>first</a:t>
            </a:r>
            <a:r>
              <a:rPr lang="sl-SI" baseline="0" dirty="0" smtClean="0"/>
              <a:t> </a:t>
            </a:r>
            <a:r>
              <a:rPr lang="sl-SI" baseline="0" dirty="0" err="1" smtClean="0"/>
              <a:t>anymore</a:t>
            </a:r>
            <a:r>
              <a:rPr lang="sl-SI" baseline="0" dirty="0" smtClean="0"/>
              <a:t>, </a:t>
            </a:r>
            <a:r>
              <a:rPr lang="sl-SI" baseline="0" dirty="0" err="1" smtClean="0"/>
              <a:t>but</a:t>
            </a:r>
            <a:r>
              <a:rPr lang="sl-SI" baseline="0" dirty="0" smtClean="0"/>
              <a:t> do </a:t>
            </a:r>
            <a:r>
              <a:rPr lang="sl-SI" baseline="0" dirty="0" err="1" smtClean="0"/>
              <a:t>yo</a:t>
            </a:r>
            <a:r>
              <a:rPr lang="sl-SI" baseline="0" dirty="0" smtClean="0"/>
              <a:t> </a:t>
            </a:r>
            <a:r>
              <a:rPr lang="sl-SI" baseline="0" dirty="0" err="1" smtClean="0"/>
              <a:t>want</a:t>
            </a:r>
            <a:r>
              <a:rPr lang="sl-SI" baseline="0" dirty="0" smtClean="0"/>
              <a:t> to be </a:t>
            </a:r>
            <a:r>
              <a:rPr lang="sl-SI" baseline="0" dirty="0" err="1" smtClean="0"/>
              <a:t>the</a:t>
            </a:r>
            <a:r>
              <a:rPr lang="sl-SI" baseline="0" dirty="0" smtClean="0"/>
              <a:t> last?</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2</a:t>
            </a:fld>
            <a:endParaRPr lang="sl-SI"/>
          </a:p>
        </p:txBody>
      </p:sp>
    </p:spTree>
    <p:extLst>
      <p:ext uri="{BB962C8B-B14F-4D97-AF65-F5344CB8AC3E}">
        <p14:creationId xmlns:p14="http://schemas.microsoft.com/office/powerpoint/2010/main" val="415222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smtClean="0"/>
              <a:t>In </a:t>
            </a:r>
            <a:r>
              <a:rPr lang="sl-SI" dirty="0" err="1" smtClean="0"/>
              <a:t>Slovenia</a:t>
            </a:r>
            <a:r>
              <a:rPr lang="sl-SI" dirty="0" smtClean="0"/>
              <a:t> </a:t>
            </a:r>
            <a:r>
              <a:rPr lang="sl-SI" dirty="0" err="1" smtClean="0"/>
              <a:t>we</a:t>
            </a:r>
            <a:r>
              <a:rPr lang="sl-SI" dirty="0" smtClean="0"/>
              <a:t> are </a:t>
            </a:r>
            <a:r>
              <a:rPr lang="sl-SI" dirty="0" err="1" smtClean="0"/>
              <a:t>the</a:t>
            </a:r>
            <a:r>
              <a:rPr lang="sl-SI" dirty="0" smtClean="0"/>
              <a:t> </a:t>
            </a:r>
            <a:r>
              <a:rPr lang="sl-SI" dirty="0" err="1" smtClean="0"/>
              <a:t>main</a:t>
            </a:r>
            <a:r>
              <a:rPr lang="sl-SI" baseline="0" dirty="0" smtClean="0"/>
              <a:t> </a:t>
            </a:r>
            <a:r>
              <a:rPr lang="sl-SI" baseline="0" dirty="0" err="1" smtClean="0"/>
              <a:t>player</a:t>
            </a:r>
            <a:r>
              <a:rPr lang="sl-SI" baseline="0" dirty="0" smtClean="0"/>
              <a:t> on </a:t>
            </a:r>
            <a:r>
              <a:rPr lang="sl-SI" baseline="0" dirty="0" err="1" smtClean="0"/>
              <a:t>the</a:t>
            </a:r>
            <a:r>
              <a:rPr lang="sl-SI" baseline="0" dirty="0" smtClean="0"/>
              <a:t> IT market </a:t>
            </a:r>
            <a:r>
              <a:rPr lang="sl-SI" baseline="0" dirty="0" err="1" smtClean="0"/>
              <a:t>for</a:t>
            </a:r>
            <a:r>
              <a:rPr lang="sl-SI" baseline="0" dirty="0" smtClean="0"/>
              <a:t> </a:t>
            </a:r>
            <a:r>
              <a:rPr lang="sl-SI" baseline="0" dirty="0" err="1" smtClean="0"/>
              <a:t>the</a:t>
            </a:r>
            <a:r>
              <a:rPr lang="sl-SI" baseline="0" dirty="0" smtClean="0"/>
              <a:t> </a:t>
            </a:r>
            <a:r>
              <a:rPr lang="sl-SI" baseline="0" dirty="0" err="1" smtClean="0"/>
              <a:t>municipalities</a:t>
            </a:r>
            <a:r>
              <a:rPr lang="sl-SI" baseline="0" dirty="0" smtClean="0"/>
              <a:t>, </a:t>
            </a:r>
            <a:r>
              <a:rPr lang="sl-SI" baseline="0" dirty="0" err="1" smtClean="0"/>
              <a:t>public</a:t>
            </a:r>
            <a:r>
              <a:rPr lang="sl-SI" baseline="0" dirty="0" smtClean="0"/>
              <a:t> </a:t>
            </a:r>
            <a:r>
              <a:rPr lang="sl-SI" baseline="0" dirty="0" err="1" smtClean="0"/>
              <a:t>services</a:t>
            </a:r>
            <a:r>
              <a:rPr lang="sl-SI" baseline="0" dirty="0" smtClean="0"/>
              <a:t> </a:t>
            </a:r>
            <a:r>
              <a:rPr lang="sl-SI" baseline="0" dirty="0" err="1" smtClean="0"/>
              <a:t>companies</a:t>
            </a:r>
            <a:r>
              <a:rPr lang="sl-SI" baseline="0" dirty="0" smtClean="0"/>
              <a:t> </a:t>
            </a:r>
            <a:r>
              <a:rPr lang="sl-SI" baseline="0" dirty="0" err="1" smtClean="0"/>
              <a:t>and</a:t>
            </a:r>
            <a:r>
              <a:rPr lang="sl-SI" baseline="0" dirty="0" smtClean="0"/>
              <a:t> </a:t>
            </a:r>
            <a:r>
              <a:rPr lang="sl-SI" baseline="0" dirty="0" err="1" smtClean="0"/>
              <a:t>other</a:t>
            </a:r>
            <a:r>
              <a:rPr lang="sl-SI" baseline="0" dirty="0" smtClean="0"/>
              <a:t> </a:t>
            </a:r>
            <a:r>
              <a:rPr lang="sl-SI" baseline="0" dirty="0" err="1" smtClean="0"/>
              <a:t>companies</a:t>
            </a:r>
            <a:r>
              <a:rPr lang="sl-SI" baseline="0" dirty="0" smtClean="0"/>
              <a:t> </a:t>
            </a:r>
            <a:r>
              <a:rPr lang="sl-SI" baseline="0" dirty="0" err="1" smtClean="0"/>
              <a:t>that</a:t>
            </a:r>
            <a:r>
              <a:rPr lang="sl-SI" baseline="0" dirty="0" smtClean="0"/>
              <a:t> face big data, </a:t>
            </a:r>
            <a:r>
              <a:rPr lang="sl-SI" baseline="0" dirty="0" err="1" smtClean="0"/>
              <a:t>digitalization</a:t>
            </a:r>
            <a:r>
              <a:rPr lang="sl-SI" baseline="0" dirty="0" smtClean="0"/>
              <a:t> </a:t>
            </a:r>
            <a:r>
              <a:rPr lang="sl-SI" baseline="0" dirty="0" err="1" smtClean="0"/>
              <a:t>and</a:t>
            </a:r>
            <a:r>
              <a:rPr lang="sl-SI" baseline="0" dirty="0" smtClean="0"/>
              <a:t> </a:t>
            </a:r>
            <a:r>
              <a:rPr lang="sl-SI" baseline="0" dirty="0" err="1" smtClean="0"/>
              <a:t>other</a:t>
            </a:r>
            <a:r>
              <a:rPr lang="sl-SI" baseline="0" smtClean="0"/>
              <a:t> IT </a:t>
            </a:r>
            <a:r>
              <a:rPr lang="sl-SI" baseline="0" dirty="0" err="1" smtClean="0"/>
              <a:t>chalenges</a:t>
            </a:r>
            <a:r>
              <a:rPr lang="sl-SI" baseline="0" dirty="0" smtClean="0"/>
              <a:t>. </a:t>
            </a:r>
            <a:r>
              <a:rPr lang="sl-SI" baseline="0" dirty="0" err="1" smtClean="0"/>
              <a:t>Our</a:t>
            </a:r>
            <a:r>
              <a:rPr lang="sl-SI" baseline="0" dirty="0" smtClean="0"/>
              <a:t> </a:t>
            </a:r>
            <a:r>
              <a:rPr lang="sl-SI" baseline="0" dirty="0" err="1" smtClean="0"/>
              <a:t>products</a:t>
            </a:r>
            <a:r>
              <a:rPr lang="sl-SI" baseline="0" dirty="0" smtClean="0"/>
              <a:t> </a:t>
            </a:r>
            <a:r>
              <a:rPr lang="sl-SI" baseline="0" dirty="0" err="1" smtClean="0"/>
              <a:t>support</a:t>
            </a:r>
            <a:r>
              <a:rPr lang="sl-SI" baseline="0" dirty="0" smtClean="0"/>
              <a:t> </a:t>
            </a:r>
            <a:r>
              <a:rPr lang="sl-SI" baseline="0" dirty="0" err="1" smtClean="0"/>
              <a:t>all</a:t>
            </a:r>
            <a:r>
              <a:rPr lang="sl-SI" baseline="0" dirty="0" smtClean="0"/>
              <a:t> </a:t>
            </a:r>
            <a:r>
              <a:rPr lang="sl-SI" baseline="0" dirty="0" err="1" smtClean="0"/>
              <a:t>posible</a:t>
            </a:r>
            <a:r>
              <a:rPr lang="sl-SI" baseline="0" dirty="0" smtClean="0"/>
              <a:t> </a:t>
            </a:r>
            <a:r>
              <a:rPr lang="sl-SI" baseline="0" dirty="0" err="1" smtClean="0"/>
              <a:t>services</a:t>
            </a:r>
            <a:r>
              <a:rPr lang="sl-SI" baseline="0" dirty="0" smtClean="0"/>
              <a:t> </a:t>
            </a:r>
            <a:r>
              <a:rPr lang="sl-SI" baseline="0" dirty="0" err="1" smtClean="0"/>
              <a:t>such</a:t>
            </a:r>
            <a:r>
              <a:rPr lang="sl-SI" baseline="0" dirty="0" smtClean="0"/>
              <a:t> as </a:t>
            </a:r>
            <a:r>
              <a:rPr lang="sl-SI" baseline="0" dirty="0" err="1" smtClean="0"/>
              <a:t>water</a:t>
            </a:r>
            <a:r>
              <a:rPr lang="sl-SI" baseline="0" dirty="0" smtClean="0"/>
              <a:t> </a:t>
            </a:r>
            <a:r>
              <a:rPr lang="sl-SI" baseline="0" dirty="0" err="1" smtClean="0"/>
              <a:t>supply</a:t>
            </a:r>
            <a:r>
              <a:rPr lang="sl-SI" baseline="0" dirty="0" smtClean="0"/>
              <a:t>, </a:t>
            </a:r>
            <a:r>
              <a:rPr lang="sl-SI" baseline="0" dirty="0" err="1" smtClean="0"/>
              <a:t>waste</a:t>
            </a:r>
            <a:r>
              <a:rPr lang="sl-SI" baseline="0" dirty="0" smtClean="0"/>
              <a:t> management, </a:t>
            </a:r>
            <a:r>
              <a:rPr lang="sl-SI" baseline="0" dirty="0" err="1" smtClean="0"/>
              <a:t>electricity</a:t>
            </a:r>
            <a:r>
              <a:rPr lang="sl-SI" baseline="0" dirty="0" smtClean="0"/>
              <a:t>, </a:t>
            </a:r>
            <a:r>
              <a:rPr lang="sl-SI" baseline="0" dirty="0" err="1" smtClean="0"/>
              <a:t>remote</a:t>
            </a:r>
            <a:r>
              <a:rPr lang="sl-SI" baseline="0" dirty="0" smtClean="0"/>
              <a:t> </a:t>
            </a:r>
            <a:r>
              <a:rPr lang="sl-SI" baseline="0" dirty="0" err="1" smtClean="0"/>
              <a:t>heating</a:t>
            </a:r>
            <a:r>
              <a:rPr lang="sl-SI" baseline="0" dirty="0" smtClean="0"/>
              <a:t>, …. </a:t>
            </a:r>
            <a:r>
              <a:rPr lang="sl-SI" baseline="0" dirty="0" err="1" smtClean="0"/>
              <a:t>All</a:t>
            </a:r>
            <a:r>
              <a:rPr lang="sl-SI" baseline="0" dirty="0" smtClean="0"/>
              <a:t> </a:t>
            </a:r>
            <a:r>
              <a:rPr lang="sl-SI" baseline="0" dirty="0" err="1" smtClean="0"/>
              <a:t>services</a:t>
            </a:r>
            <a:r>
              <a:rPr lang="sl-SI" baseline="0" dirty="0" smtClean="0"/>
              <a:t> </a:t>
            </a:r>
            <a:r>
              <a:rPr lang="sl-SI" baseline="0" dirty="0" err="1" smtClean="0"/>
              <a:t>that</a:t>
            </a:r>
            <a:r>
              <a:rPr lang="sl-SI" baseline="0" dirty="0" smtClean="0"/>
              <a:t> are </a:t>
            </a:r>
            <a:r>
              <a:rPr lang="sl-SI" baseline="0" dirty="0" err="1" smtClean="0"/>
              <a:t>reproducible</a:t>
            </a:r>
            <a:r>
              <a:rPr lang="sl-SI" baseline="0" dirty="0" smtClean="0"/>
              <a:t>, </a:t>
            </a:r>
            <a:r>
              <a:rPr lang="sl-SI" baseline="0" dirty="0" err="1" smtClean="0"/>
              <a:t>ongoing</a:t>
            </a:r>
            <a:r>
              <a:rPr lang="sl-SI" baseline="0" dirty="0" smtClean="0"/>
              <a:t>. </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3</a:t>
            </a:fld>
            <a:endParaRPr lang="sl-SI"/>
          </a:p>
        </p:txBody>
      </p:sp>
    </p:spTree>
    <p:extLst>
      <p:ext uri="{BB962C8B-B14F-4D97-AF65-F5344CB8AC3E}">
        <p14:creationId xmlns:p14="http://schemas.microsoft.com/office/powerpoint/2010/main" val="782732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err="1" smtClean="0"/>
              <a:t>The</a:t>
            </a:r>
            <a:r>
              <a:rPr lang="sl-SI" dirty="0" smtClean="0"/>
              <a:t> </a:t>
            </a:r>
            <a:r>
              <a:rPr lang="sl-SI" dirty="0" err="1" smtClean="0"/>
              <a:t>company</a:t>
            </a:r>
            <a:r>
              <a:rPr lang="sl-SI" dirty="0" smtClean="0"/>
              <a:t> </a:t>
            </a:r>
            <a:r>
              <a:rPr lang="sl-SI" dirty="0" err="1" smtClean="0"/>
              <a:t>turns</a:t>
            </a:r>
            <a:r>
              <a:rPr lang="sl-SI" dirty="0" smtClean="0"/>
              <a:t> </a:t>
            </a:r>
            <a:r>
              <a:rPr lang="sl-SI" dirty="0" err="1" smtClean="0"/>
              <a:t>thirty</a:t>
            </a:r>
            <a:r>
              <a:rPr lang="sl-SI" baseline="0" dirty="0" smtClean="0"/>
              <a:t> in </a:t>
            </a:r>
            <a:r>
              <a:rPr lang="sl-SI" baseline="0" dirty="0" err="1" smtClean="0"/>
              <a:t>two</a:t>
            </a:r>
            <a:r>
              <a:rPr lang="sl-SI" baseline="0" dirty="0" smtClean="0"/>
              <a:t> </a:t>
            </a:r>
            <a:r>
              <a:rPr lang="sl-SI" baseline="0" dirty="0" err="1" smtClean="0"/>
              <a:t>years</a:t>
            </a:r>
            <a:r>
              <a:rPr lang="sl-SI" baseline="0" dirty="0" smtClean="0"/>
              <a:t> </a:t>
            </a:r>
            <a:r>
              <a:rPr lang="sl-SI" baseline="0" dirty="0" err="1" smtClean="0"/>
              <a:t>and</a:t>
            </a:r>
            <a:r>
              <a:rPr lang="sl-SI" baseline="0" dirty="0" smtClean="0"/>
              <a:t> </a:t>
            </a:r>
            <a:r>
              <a:rPr lang="sl-SI" baseline="0" dirty="0" err="1" smtClean="0"/>
              <a:t>the</a:t>
            </a:r>
            <a:r>
              <a:rPr lang="sl-SI" baseline="0" dirty="0" smtClean="0"/>
              <a:t> </a:t>
            </a:r>
            <a:r>
              <a:rPr lang="sl-SI" baseline="0" dirty="0" err="1" smtClean="0"/>
              <a:t>long</a:t>
            </a:r>
            <a:r>
              <a:rPr lang="sl-SI" baseline="0" dirty="0" smtClean="0"/>
              <a:t> term </a:t>
            </a:r>
            <a:r>
              <a:rPr lang="sl-SI" baseline="0" dirty="0" err="1" smtClean="0"/>
              <a:t>developing</a:t>
            </a:r>
            <a:r>
              <a:rPr lang="sl-SI" baseline="0" dirty="0" smtClean="0"/>
              <a:t>, </a:t>
            </a:r>
            <a:r>
              <a:rPr lang="sl-SI" baseline="0" dirty="0" err="1" smtClean="0"/>
              <a:t>planning</a:t>
            </a:r>
            <a:r>
              <a:rPr lang="sl-SI" baseline="0" dirty="0" smtClean="0"/>
              <a:t> </a:t>
            </a:r>
            <a:r>
              <a:rPr lang="sl-SI" baseline="0" dirty="0" err="1" smtClean="0"/>
              <a:t>and</a:t>
            </a:r>
            <a:r>
              <a:rPr lang="sl-SI" baseline="0" dirty="0" smtClean="0"/>
              <a:t> </a:t>
            </a:r>
            <a:r>
              <a:rPr lang="sl-SI" baseline="0" dirty="0" err="1" smtClean="0"/>
              <a:t>thinking</a:t>
            </a:r>
            <a:r>
              <a:rPr lang="sl-SI" baseline="0" dirty="0" smtClean="0"/>
              <a:t> </a:t>
            </a:r>
            <a:r>
              <a:rPr lang="sl-SI" baseline="0" dirty="0" err="1" smtClean="0"/>
              <a:t>brought</a:t>
            </a:r>
            <a:r>
              <a:rPr lang="sl-SI" baseline="0" dirty="0" smtClean="0"/>
              <a:t> </a:t>
            </a:r>
            <a:r>
              <a:rPr lang="sl-SI" baseline="0" dirty="0" err="1" smtClean="0"/>
              <a:t>us</a:t>
            </a:r>
            <a:r>
              <a:rPr lang="sl-SI" baseline="0" dirty="0" smtClean="0"/>
              <a:t> </a:t>
            </a:r>
            <a:r>
              <a:rPr lang="sl-SI" baseline="0" dirty="0" err="1" smtClean="0"/>
              <a:t>here</a:t>
            </a:r>
            <a:r>
              <a:rPr lang="sl-SI" baseline="0" dirty="0" smtClean="0"/>
              <a:t> </a:t>
            </a:r>
            <a:r>
              <a:rPr lang="sl-SI" baseline="0" dirty="0" err="1" smtClean="0"/>
              <a:t>too</a:t>
            </a:r>
            <a:r>
              <a:rPr lang="sl-SI" baseline="0" dirty="0" smtClean="0"/>
              <a:t>. </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4</a:t>
            </a:fld>
            <a:endParaRPr lang="sl-SI"/>
          </a:p>
        </p:txBody>
      </p:sp>
    </p:spTree>
    <p:extLst>
      <p:ext uri="{BB962C8B-B14F-4D97-AF65-F5344CB8AC3E}">
        <p14:creationId xmlns:p14="http://schemas.microsoft.com/office/powerpoint/2010/main" val="1609157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err="1" smtClean="0"/>
              <a:t>Since</a:t>
            </a:r>
            <a:r>
              <a:rPr lang="sl-SI" dirty="0" smtClean="0"/>
              <a:t> 1991 </a:t>
            </a:r>
            <a:r>
              <a:rPr lang="sl-SI" dirty="0" err="1" smtClean="0"/>
              <a:t>we</a:t>
            </a:r>
            <a:r>
              <a:rPr lang="sl-SI" dirty="0" smtClean="0"/>
              <a:t> are </a:t>
            </a:r>
            <a:r>
              <a:rPr lang="sl-SI" dirty="0" err="1" smtClean="0"/>
              <a:t>ready</a:t>
            </a:r>
            <a:r>
              <a:rPr lang="sl-SI" dirty="0" smtClean="0"/>
              <a:t> </a:t>
            </a:r>
            <a:r>
              <a:rPr lang="sl-SI" dirty="0" err="1" smtClean="0"/>
              <a:t>for</a:t>
            </a:r>
            <a:r>
              <a:rPr lang="sl-SI" dirty="0" smtClean="0"/>
              <a:t> </a:t>
            </a:r>
            <a:r>
              <a:rPr lang="sl-SI" dirty="0" err="1" smtClean="0"/>
              <a:t>your</a:t>
            </a:r>
            <a:r>
              <a:rPr lang="sl-SI" dirty="0" smtClean="0"/>
              <a:t> business. </a:t>
            </a:r>
            <a:r>
              <a:rPr lang="sl-SI" dirty="0" err="1" smtClean="0"/>
              <a:t>What</a:t>
            </a:r>
            <a:r>
              <a:rPr lang="sl-SI" dirty="0" smtClean="0"/>
              <a:t> </a:t>
            </a:r>
            <a:r>
              <a:rPr lang="sl-SI" dirty="0" err="1" smtClean="0"/>
              <a:t>does</a:t>
            </a:r>
            <a:r>
              <a:rPr lang="sl-SI" dirty="0" smtClean="0"/>
              <a:t> </a:t>
            </a:r>
            <a:r>
              <a:rPr lang="sl-SI" dirty="0" err="1" smtClean="0"/>
              <a:t>that</a:t>
            </a:r>
            <a:r>
              <a:rPr lang="sl-SI" dirty="0" smtClean="0"/>
              <a:t> </a:t>
            </a:r>
            <a:r>
              <a:rPr lang="sl-SI" dirty="0" err="1" smtClean="0"/>
              <a:t>mean</a:t>
            </a:r>
            <a:r>
              <a:rPr lang="sl-SI" dirty="0" smtClean="0"/>
              <a:t>? </a:t>
            </a:r>
            <a:r>
              <a:rPr lang="sl-SI" dirty="0" err="1" smtClean="0"/>
              <a:t>We</a:t>
            </a:r>
            <a:r>
              <a:rPr lang="sl-SI" dirty="0" smtClean="0"/>
              <a:t> are </a:t>
            </a:r>
            <a:r>
              <a:rPr lang="sl-SI" dirty="0" err="1" smtClean="0"/>
              <a:t>ready</a:t>
            </a:r>
            <a:r>
              <a:rPr lang="sl-SI" dirty="0" smtClean="0"/>
              <a:t> </a:t>
            </a:r>
            <a:r>
              <a:rPr lang="sl-SI" dirty="0" err="1" smtClean="0"/>
              <a:t>for</a:t>
            </a:r>
            <a:r>
              <a:rPr lang="sl-SI" dirty="0" smtClean="0"/>
              <a:t> </a:t>
            </a:r>
            <a:r>
              <a:rPr lang="sl-SI" dirty="0" err="1" smtClean="0"/>
              <a:t>processing</a:t>
            </a:r>
            <a:r>
              <a:rPr lang="sl-SI" dirty="0" smtClean="0"/>
              <a:t> a lot </a:t>
            </a:r>
            <a:r>
              <a:rPr lang="sl-SI" dirty="0" err="1" smtClean="0"/>
              <a:t>of</a:t>
            </a:r>
            <a:r>
              <a:rPr lang="sl-SI" dirty="0" smtClean="0"/>
              <a:t> data,</a:t>
            </a:r>
            <a:r>
              <a:rPr lang="sl-SI" baseline="0" dirty="0" smtClean="0"/>
              <a:t> </a:t>
            </a:r>
            <a:r>
              <a:rPr lang="sl-SI" baseline="0" dirty="0" err="1" smtClean="0"/>
              <a:t>speaking</a:t>
            </a:r>
            <a:r>
              <a:rPr lang="sl-SI" baseline="0" dirty="0" smtClean="0"/>
              <a:t> in </a:t>
            </a:r>
            <a:r>
              <a:rPr lang="sl-SI" baseline="0" dirty="0" err="1" smtClean="0"/>
              <a:t>means</a:t>
            </a:r>
            <a:r>
              <a:rPr lang="sl-SI" baseline="0" dirty="0" smtClean="0"/>
              <a:t> </a:t>
            </a:r>
            <a:r>
              <a:rPr lang="sl-SI" baseline="0" dirty="0" err="1" smtClean="0"/>
              <a:t>of</a:t>
            </a:r>
            <a:r>
              <a:rPr lang="sl-SI" baseline="0" dirty="0" smtClean="0"/>
              <a:t> </a:t>
            </a:r>
            <a:r>
              <a:rPr lang="sl-SI" baseline="0" dirty="0" err="1" smtClean="0"/>
              <a:t>billing</a:t>
            </a:r>
            <a:r>
              <a:rPr lang="sl-SI" baseline="0" dirty="0" smtClean="0"/>
              <a:t>, </a:t>
            </a:r>
            <a:r>
              <a:rPr lang="sl-SI" baseline="0" dirty="0" err="1" smtClean="0"/>
              <a:t>digitalization</a:t>
            </a:r>
            <a:r>
              <a:rPr lang="sl-SI" baseline="0" dirty="0" smtClean="0"/>
              <a:t> </a:t>
            </a:r>
            <a:r>
              <a:rPr lang="sl-SI" baseline="0" dirty="0" err="1" smtClean="0"/>
              <a:t>and</a:t>
            </a:r>
            <a:r>
              <a:rPr lang="sl-SI" baseline="0" dirty="0" smtClean="0"/>
              <a:t> data </a:t>
            </a:r>
            <a:r>
              <a:rPr lang="sl-SI" baseline="0" dirty="0" err="1" smtClean="0"/>
              <a:t>presentation</a:t>
            </a:r>
            <a:r>
              <a:rPr lang="sl-SI" baseline="0" dirty="0" smtClean="0"/>
              <a:t> </a:t>
            </a:r>
            <a:r>
              <a:rPr lang="sl-SI" baseline="0" dirty="0" err="1" smtClean="0"/>
              <a:t>with</a:t>
            </a:r>
            <a:r>
              <a:rPr lang="sl-SI" baseline="0" dirty="0" smtClean="0"/>
              <a:t> BI </a:t>
            </a:r>
            <a:r>
              <a:rPr lang="sl-SI" baseline="0" dirty="0" err="1" smtClean="0"/>
              <a:t>tools</a:t>
            </a:r>
            <a:r>
              <a:rPr lang="sl-SI" baseline="0" dirty="0" smtClean="0"/>
              <a:t>. </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5</a:t>
            </a:fld>
            <a:endParaRPr lang="sl-SI"/>
          </a:p>
        </p:txBody>
      </p:sp>
    </p:spTree>
    <p:extLst>
      <p:ext uri="{BB962C8B-B14F-4D97-AF65-F5344CB8AC3E}">
        <p14:creationId xmlns:p14="http://schemas.microsoft.com/office/powerpoint/2010/main" val="1213980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err="1" smtClean="0"/>
              <a:t>Our</a:t>
            </a:r>
            <a:r>
              <a:rPr lang="sl-SI" dirty="0" smtClean="0"/>
              <a:t> </a:t>
            </a:r>
            <a:r>
              <a:rPr lang="sl-SI" dirty="0" err="1" smtClean="0"/>
              <a:t>mission</a:t>
            </a:r>
            <a:r>
              <a:rPr lang="sl-SI" baseline="0" dirty="0" smtClean="0"/>
              <a:t> </a:t>
            </a:r>
            <a:r>
              <a:rPr lang="sl-SI" baseline="0" dirty="0" err="1" smtClean="0"/>
              <a:t>stays</a:t>
            </a:r>
            <a:r>
              <a:rPr lang="sl-SI" baseline="0" dirty="0" smtClean="0"/>
              <a:t> teh same. </a:t>
            </a:r>
            <a:r>
              <a:rPr lang="sl-SI" baseline="0" dirty="0" err="1" smtClean="0"/>
              <a:t>We</a:t>
            </a:r>
            <a:r>
              <a:rPr lang="sl-SI" baseline="0" dirty="0" smtClean="0"/>
              <a:t> </a:t>
            </a:r>
            <a:r>
              <a:rPr lang="sl-SI" baseline="0" dirty="0" err="1" smtClean="0"/>
              <a:t>must</a:t>
            </a:r>
            <a:r>
              <a:rPr lang="sl-SI" baseline="0" dirty="0" smtClean="0"/>
              <a:t> </a:t>
            </a:r>
            <a:r>
              <a:rPr lang="sl-SI" baseline="0" dirty="0" err="1" smtClean="0"/>
              <a:t>continue</a:t>
            </a:r>
            <a:r>
              <a:rPr lang="sl-SI" baseline="0" dirty="0" smtClean="0"/>
              <a:t> </a:t>
            </a:r>
            <a:r>
              <a:rPr lang="sl-SI" baseline="0" dirty="0" err="1" smtClean="0"/>
              <a:t>providing</a:t>
            </a:r>
            <a:r>
              <a:rPr lang="sl-SI" baseline="0" dirty="0" smtClean="0"/>
              <a:t> </a:t>
            </a:r>
            <a:r>
              <a:rPr lang="sl-SI" baseline="0" dirty="0" err="1" smtClean="0"/>
              <a:t>the</a:t>
            </a:r>
            <a:r>
              <a:rPr lang="sl-SI" baseline="0" dirty="0" smtClean="0"/>
              <a:t> most </a:t>
            </a:r>
            <a:r>
              <a:rPr lang="sl-SI" baseline="0" dirty="0" err="1" smtClean="0"/>
              <a:t>advanced</a:t>
            </a:r>
            <a:r>
              <a:rPr lang="sl-SI" baseline="0" dirty="0" smtClean="0"/>
              <a:t> </a:t>
            </a:r>
            <a:r>
              <a:rPr lang="sl-SI" baseline="0" dirty="0" err="1" smtClean="0"/>
              <a:t>tecnologies</a:t>
            </a:r>
            <a:r>
              <a:rPr lang="sl-SI" baseline="0" dirty="0" smtClean="0"/>
              <a:t> to </a:t>
            </a:r>
            <a:r>
              <a:rPr lang="sl-SI" baseline="0" dirty="0" err="1" smtClean="0"/>
              <a:t>our</a:t>
            </a:r>
            <a:r>
              <a:rPr lang="sl-SI" baseline="0" dirty="0" smtClean="0"/>
              <a:t> </a:t>
            </a:r>
            <a:r>
              <a:rPr lang="sl-SI" baseline="0" dirty="0" err="1" smtClean="0"/>
              <a:t>customers</a:t>
            </a:r>
            <a:r>
              <a:rPr lang="sl-SI" baseline="0" dirty="0" smtClean="0"/>
              <a:t> </a:t>
            </a:r>
            <a:r>
              <a:rPr lang="sl-SI" baseline="0" dirty="0" err="1" smtClean="0"/>
              <a:t>an</a:t>
            </a:r>
            <a:r>
              <a:rPr lang="sl-SI" baseline="0" dirty="0" smtClean="0"/>
              <a:t> to </a:t>
            </a:r>
            <a:r>
              <a:rPr lang="sl-SI" baseline="0" dirty="0" err="1" smtClean="0"/>
              <a:t>our</a:t>
            </a:r>
            <a:r>
              <a:rPr lang="sl-SI" baseline="0" dirty="0" smtClean="0"/>
              <a:t> </a:t>
            </a:r>
            <a:r>
              <a:rPr lang="sl-SI" baseline="0" dirty="0" err="1" smtClean="0"/>
              <a:t>users</a:t>
            </a:r>
            <a:r>
              <a:rPr lang="sl-SI" baseline="0" dirty="0" smtClean="0"/>
              <a:t>. </a:t>
            </a:r>
            <a:r>
              <a:rPr lang="sl-SI" baseline="0" dirty="0" err="1" smtClean="0"/>
              <a:t>That</a:t>
            </a:r>
            <a:r>
              <a:rPr lang="sl-SI" baseline="0" dirty="0" smtClean="0"/>
              <a:t> is </a:t>
            </a:r>
            <a:r>
              <a:rPr lang="sl-SI" baseline="0" dirty="0" err="1" smtClean="0"/>
              <a:t>our</a:t>
            </a:r>
            <a:r>
              <a:rPr lang="sl-SI" baseline="0" dirty="0" smtClean="0"/>
              <a:t> </a:t>
            </a:r>
            <a:r>
              <a:rPr lang="sl-SI" baseline="0" dirty="0" err="1" smtClean="0"/>
              <a:t>obligation</a:t>
            </a:r>
            <a:r>
              <a:rPr lang="sl-SI" baseline="0" dirty="0" smtClean="0"/>
              <a:t> </a:t>
            </a:r>
            <a:r>
              <a:rPr lang="sl-SI" baseline="0" dirty="0" err="1" smtClean="0"/>
              <a:t>and</a:t>
            </a:r>
            <a:r>
              <a:rPr lang="sl-SI" baseline="0" dirty="0" smtClean="0"/>
              <a:t> </a:t>
            </a:r>
            <a:r>
              <a:rPr lang="sl-SI" baseline="0" dirty="0" err="1" smtClean="0"/>
              <a:t>our</a:t>
            </a:r>
            <a:r>
              <a:rPr lang="sl-SI" baseline="0" dirty="0" smtClean="0"/>
              <a:t> </a:t>
            </a:r>
            <a:r>
              <a:rPr lang="sl-SI" baseline="0" dirty="0" err="1" smtClean="0"/>
              <a:t>main</a:t>
            </a:r>
            <a:r>
              <a:rPr lang="sl-SI" baseline="0" dirty="0" smtClean="0"/>
              <a:t> </a:t>
            </a:r>
            <a:r>
              <a:rPr lang="sl-SI" baseline="0" dirty="0" err="1" smtClean="0"/>
              <a:t>goal</a:t>
            </a:r>
            <a:r>
              <a:rPr lang="sl-SI" baseline="0" dirty="0" smtClean="0"/>
              <a:t>. </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6</a:t>
            </a:fld>
            <a:endParaRPr lang="sl-SI"/>
          </a:p>
        </p:txBody>
      </p:sp>
    </p:spTree>
    <p:extLst>
      <p:ext uri="{BB962C8B-B14F-4D97-AF65-F5344CB8AC3E}">
        <p14:creationId xmlns:p14="http://schemas.microsoft.com/office/powerpoint/2010/main" val="718357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err="1" smtClean="0"/>
              <a:t>Vision</a:t>
            </a:r>
            <a:r>
              <a:rPr lang="sl-SI" dirty="0" smtClean="0"/>
              <a:t>? </a:t>
            </a:r>
            <a:r>
              <a:rPr lang="sl-SI" dirty="0" err="1" smtClean="0"/>
              <a:t>Yes</a:t>
            </a:r>
            <a:r>
              <a:rPr lang="sl-SI" dirty="0" smtClean="0"/>
              <a:t> </a:t>
            </a:r>
            <a:r>
              <a:rPr lang="sl-SI" dirty="0" err="1" smtClean="0"/>
              <a:t>spread</a:t>
            </a:r>
            <a:r>
              <a:rPr lang="sl-SI" dirty="0" smtClean="0"/>
              <a:t> </a:t>
            </a:r>
            <a:r>
              <a:rPr lang="sl-SI" dirty="0" err="1" smtClean="0"/>
              <a:t>the</a:t>
            </a:r>
            <a:r>
              <a:rPr lang="sl-SI" dirty="0" smtClean="0"/>
              <a:t> </a:t>
            </a:r>
            <a:r>
              <a:rPr lang="sl-SI" dirty="0" err="1" smtClean="0"/>
              <a:t>word</a:t>
            </a:r>
            <a:r>
              <a:rPr lang="sl-SI" dirty="0" smtClean="0"/>
              <a:t> </a:t>
            </a:r>
            <a:r>
              <a:rPr lang="sl-SI" dirty="0" err="1" smtClean="0"/>
              <a:t>and</a:t>
            </a:r>
            <a:r>
              <a:rPr lang="sl-SI" dirty="0" smtClean="0"/>
              <a:t> </a:t>
            </a:r>
            <a:r>
              <a:rPr lang="sl-SI" dirty="0" err="1" smtClean="0"/>
              <a:t>our</a:t>
            </a:r>
            <a:r>
              <a:rPr lang="sl-SI" dirty="0" smtClean="0"/>
              <a:t> </a:t>
            </a:r>
            <a:r>
              <a:rPr lang="sl-SI" dirty="0" err="1" smtClean="0"/>
              <a:t>services</a:t>
            </a:r>
            <a:r>
              <a:rPr lang="sl-SI" baseline="0" dirty="0" smtClean="0"/>
              <a:t> to </a:t>
            </a:r>
            <a:r>
              <a:rPr lang="sl-SI" baseline="0" dirty="0" err="1" smtClean="0"/>
              <a:t>other</a:t>
            </a:r>
            <a:r>
              <a:rPr lang="sl-SI" baseline="0" dirty="0" smtClean="0"/>
              <a:t> </a:t>
            </a:r>
            <a:r>
              <a:rPr lang="sl-SI" baseline="0" dirty="0" err="1" smtClean="0"/>
              <a:t>countries</a:t>
            </a:r>
            <a:r>
              <a:rPr lang="sl-SI" baseline="0" dirty="0" smtClean="0"/>
              <a:t> </a:t>
            </a:r>
            <a:r>
              <a:rPr lang="sl-SI" baseline="0" dirty="0" err="1" smtClean="0"/>
              <a:t>outside</a:t>
            </a:r>
            <a:r>
              <a:rPr lang="sl-SI" baseline="0" dirty="0" smtClean="0"/>
              <a:t> </a:t>
            </a:r>
            <a:r>
              <a:rPr lang="sl-SI" baseline="0" dirty="0" err="1" smtClean="0"/>
              <a:t>Slovenia</a:t>
            </a:r>
            <a:r>
              <a:rPr lang="sl-SI" baseline="0" dirty="0" smtClean="0"/>
              <a:t>. </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7</a:t>
            </a:fld>
            <a:endParaRPr lang="sl-SI"/>
          </a:p>
        </p:txBody>
      </p:sp>
    </p:spTree>
    <p:extLst>
      <p:ext uri="{BB962C8B-B14F-4D97-AF65-F5344CB8AC3E}">
        <p14:creationId xmlns:p14="http://schemas.microsoft.com/office/powerpoint/2010/main" val="3719199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err="1" smtClean="0"/>
              <a:t>We</a:t>
            </a:r>
            <a:r>
              <a:rPr lang="sl-SI" dirty="0" smtClean="0"/>
              <a:t> are sure </a:t>
            </a:r>
            <a:r>
              <a:rPr lang="sl-SI" dirty="0" err="1" smtClean="0"/>
              <a:t>that</a:t>
            </a:r>
            <a:r>
              <a:rPr lang="sl-SI" dirty="0" smtClean="0"/>
              <a:t> </a:t>
            </a:r>
            <a:r>
              <a:rPr lang="sl-SI" dirty="0" err="1" smtClean="0"/>
              <a:t>always</a:t>
            </a:r>
            <a:r>
              <a:rPr lang="sl-SI" baseline="0" dirty="0" smtClean="0"/>
              <a:t> </a:t>
            </a:r>
            <a:r>
              <a:rPr lang="sl-SI" baseline="0" dirty="0" err="1" smtClean="0"/>
              <a:t>tecnology</a:t>
            </a:r>
            <a:r>
              <a:rPr lang="sl-SI" baseline="0" dirty="0" smtClean="0"/>
              <a:t> is </a:t>
            </a:r>
            <a:r>
              <a:rPr lang="sl-SI" baseline="0" dirty="0" err="1" smtClean="0"/>
              <a:t>very</a:t>
            </a:r>
            <a:r>
              <a:rPr lang="sl-SI" baseline="0" dirty="0" smtClean="0"/>
              <a:t> </a:t>
            </a:r>
            <a:r>
              <a:rPr lang="sl-SI" baseline="0" dirty="0" err="1" smtClean="0"/>
              <a:t>important</a:t>
            </a:r>
            <a:r>
              <a:rPr lang="sl-SI" baseline="0" dirty="0" smtClean="0"/>
              <a:t>, </a:t>
            </a:r>
            <a:r>
              <a:rPr lang="sl-SI" baseline="0" dirty="0" err="1" smtClean="0"/>
              <a:t>but</a:t>
            </a:r>
            <a:r>
              <a:rPr lang="sl-SI" baseline="0" dirty="0" smtClean="0"/>
              <a:t> </a:t>
            </a:r>
            <a:r>
              <a:rPr lang="sl-SI" baseline="0" dirty="0" err="1" smtClean="0"/>
              <a:t>first</a:t>
            </a:r>
            <a:r>
              <a:rPr lang="sl-SI" baseline="0" dirty="0" smtClean="0"/>
              <a:t>, </a:t>
            </a:r>
            <a:r>
              <a:rPr lang="sl-SI" baseline="0" dirty="0" err="1" smtClean="0"/>
              <a:t>we</a:t>
            </a:r>
            <a:r>
              <a:rPr lang="sl-SI" baseline="0" dirty="0" smtClean="0"/>
              <a:t> </a:t>
            </a:r>
            <a:r>
              <a:rPr lang="sl-SI" baseline="0" dirty="0" err="1" smtClean="0"/>
              <a:t>must</a:t>
            </a:r>
            <a:r>
              <a:rPr lang="sl-SI" baseline="0" dirty="0" smtClean="0"/>
              <a:t> </a:t>
            </a:r>
            <a:r>
              <a:rPr lang="sl-SI" baseline="0" dirty="0" err="1" smtClean="0"/>
              <a:t>accept</a:t>
            </a:r>
            <a:r>
              <a:rPr lang="sl-SI" baseline="0" dirty="0" smtClean="0"/>
              <a:t> a </a:t>
            </a:r>
            <a:r>
              <a:rPr lang="sl-SI" baseline="0" dirty="0" err="1" smtClean="0"/>
              <a:t>change</a:t>
            </a:r>
            <a:r>
              <a:rPr lang="sl-SI" baseline="0" dirty="0" smtClean="0"/>
              <a:t> </a:t>
            </a:r>
            <a:r>
              <a:rPr lang="sl-SI" baseline="0" dirty="0" err="1" smtClean="0"/>
              <a:t>by</a:t>
            </a:r>
            <a:r>
              <a:rPr lang="sl-SI" baseline="0" dirty="0" smtClean="0"/>
              <a:t> </a:t>
            </a:r>
            <a:r>
              <a:rPr lang="sl-SI" baseline="0" dirty="0" err="1" smtClean="0"/>
              <a:t>ourselves</a:t>
            </a:r>
            <a:r>
              <a:rPr lang="sl-SI" baseline="0" dirty="0" smtClean="0"/>
              <a:t>. </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8</a:t>
            </a:fld>
            <a:endParaRPr lang="sl-SI"/>
          </a:p>
        </p:txBody>
      </p:sp>
    </p:spTree>
    <p:extLst>
      <p:ext uri="{BB962C8B-B14F-4D97-AF65-F5344CB8AC3E}">
        <p14:creationId xmlns:p14="http://schemas.microsoft.com/office/powerpoint/2010/main" val="1579013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r>
              <a:rPr lang="sl-SI" dirty="0" smtClean="0"/>
              <a:t>I </a:t>
            </a:r>
            <a:r>
              <a:rPr lang="sl-SI" dirty="0" err="1" smtClean="0"/>
              <a:t>must</a:t>
            </a:r>
            <a:r>
              <a:rPr lang="sl-SI" dirty="0" smtClean="0"/>
              <a:t> </a:t>
            </a:r>
            <a:r>
              <a:rPr lang="sl-SI" dirty="0" err="1" smtClean="0"/>
              <a:t>say</a:t>
            </a:r>
            <a:r>
              <a:rPr lang="sl-SI" dirty="0" smtClean="0"/>
              <a:t> </a:t>
            </a:r>
            <a:r>
              <a:rPr lang="sl-SI" dirty="0" err="1" smtClean="0"/>
              <a:t>that</a:t>
            </a:r>
            <a:r>
              <a:rPr lang="sl-SI" dirty="0" smtClean="0"/>
              <a:t> </a:t>
            </a:r>
            <a:r>
              <a:rPr lang="sl-SI" dirty="0" err="1" smtClean="0"/>
              <a:t>we</a:t>
            </a:r>
            <a:r>
              <a:rPr lang="sl-SI" dirty="0" smtClean="0"/>
              <a:t> </a:t>
            </a:r>
            <a:r>
              <a:rPr lang="sl-SI" dirty="0" err="1" smtClean="0"/>
              <a:t>have</a:t>
            </a:r>
            <a:r>
              <a:rPr lang="sl-SI" dirty="0" smtClean="0"/>
              <a:t> </a:t>
            </a:r>
            <a:r>
              <a:rPr lang="sl-SI" dirty="0" err="1" smtClean="0"/>
              <a:t>the</a:t>
            </a:r>
            <a:r>
              <a:rPr lang="sl-SI" dirty="0" smtClean="0"/>
              <a:t> </a:t>
            </a:r>
            <a:r>
              <a:rPr lang="sl-SI" dirty="0" err="1" smtClean="0"/>
              <a:t>best</a:t>
            </a:r>
            <a:r>
              <a:rPr lang="sl-SI" dirty="0" smtClean="0"/>
              <a:t> team</a:t>
            </a:r>
            <a:r>
              <a:rPr lang="sl-SI" baseline="0" dirty="0" smtClean="0"/>
              <a:t> in </a:t>
            </a:r>
            <a:r>
              <a:rPr lang="sl-SI" baseline="0" dirty="0" err="1" smtClean="0"/>
              <a:t>means</a:t>
            </a:r>
            <a:r>
              <a:rPr lang="sl-SI" baseline="0" dirty="0" smtClean="0"/>
              <a:t> </a:t>
            </a:r>
            <a:r>
              <a:rPr lang="sl-SI" baseline="0" dirty="0" err="1" smtClean="0"/>
              <a:t>of</a:t>
            </a:r>
            <a:r>
              <a:rPr lang="sl-SI" baseline="0" dirty="0" smtClean="0"/>
              <a:t> </a:t>
            </a:r>
            <a:r>
              <a:rPr lang="sl-SI" baseline="0" dirty="0" err="1" smtClean="0"/>
              <a:t>knowledge</a:t>
            </a:r>
            <a:r>
              <a:rPr lang="sl-SI" baseline="0" dirty="0" smtClean="0"/>
              <a:t>, </a:t>
            </a:r>
            <a:r>
              <a:rPr lang="sl-SI" baseline="0" dirty="0" err="1" smtClean="0"/>
              <a:t>experience</a:t>
            </a:r>
            <a:r>
              <a:rPr lang="sl-SI" baseline="0" dirty="0" smtClean="0"/>
              <a:t> </a:t>
            </a:r>
            <a:r>
              <a:rPr lang="sl-SI" baseline="0" dirty="0" err="1" smtClean="0"/>
              <a:t>gained</a:t>
            </a:r>
            <a:r>
              <a:rPr lang="sl-SI" baseline="0" dirty="0" smtClean="0"/>
              <a:t> </a:t>
            </a:r>
            <a:r>
              <a:rPr lang="sl-SI" baseline="0" dirty="0" err="1" smtClean="0"/>
              <a:t>through</a:t>
            </a:r>
            <a:r>
              <a:rPr lang="sl-SI" baseline="0" dirty="0" smtClean="0"/>
              <a:t> </a:t>
            </a:r>
            <a:r>
              <a:rPr lang="sl-SI" baseline="0" dirty="0" err="1" smtClean="0"/>
              <a:t>the</a:t>
            </a:r>
            <a:r>
              <a:rPr lang="sl-SI" baseline="0" dirty="0" smtClean="0"/>
              <a:t> </a:t>
            </a:r>
            <a:r>
              <a:rPr lang="sl-SI" baseline="0" dirty="0" err="1" smtClean="0"/>
              <a:t>years</a:t>
            </a:r>
            <a:r>
              <a:rPr lang="sl-SI" baseline="0" dirty="0" smtClean="0"/>
              <a:t> </a:t>
            </a:r>
            <a:r>
              <a:rPr lang="sl-SI" baseline="0" dirty="0" err="1" smtClean="0"/>
              <a:t>and</a:t>
            </a:r>
            <a:r>
              <a:rPr lang="sl-SI" baseline="0" dirty="0" smtClean="0"/>
              <a:t> </a:t>
            </a:r>
            <a:r>
              <a:rPr lang="sl-SI" baseline="0" dirty="0" err="1" smtClean="0"/>
              <a:t>of</a:t>
            </a:r>
            <a:r>
              <a:rPr lang="sl-SI" baseline="0" dirty="0" smtClean="0"/>
              <a:t> </a:t>
            </a:r>
            <a:r>
              <a:rPr lang="sl-SI" baseline="0" dirty="0" err="1" smtClean="0"/>
              <a:t>course</a:t>
            </a:r>
            <a:r>
              <a:rPr lang="sl-SI" baseline="0" dirty="0" smtClean="0"/>
              <a:t> </a:t>
            </a:r>
            <a:r>
              <a:rPr lang="sl-SI" baseline="0" dirty="0" err="1" smtClean="0"/>
              <a:t>the</a:t>
            </a:r>
            <a:r>
              <a:rPr lang="sl-SI" baseline="0" dirty="0" smtClean="0"/>
              <a:t> </a:t>
            </a:r>
            <a:r>
              <a:rPr lang="sl-SI" baseline="0" dirty="0" err="1" smtClean="0"/>
              <a:t>best</a:t>
            </a:r>
            <a:r>
              <a:rPr lang="sl-SI" baseline="0" dirty="0" smtClean="0"/>
              <a:t> </a:t>
            </a:r>
            <a:r>
              <a:rPr lang="sl-SI" baseline="0" dirty="0" err="1" smtClean="0"/>
              <a:t>support</a:t>
            </a:r>
            <a:r>
              <a:rPr lang="sl-SI" baseline="0" dirty="0" smtClean="0"/>
              <a:t> </a:t>
            </a:r>
            <a:r>
              <a:rPr lang="sl-SI" baseline="0" dirty="0" err="1" smtClean="0"/>
              <a:t>they</a:t>
            </a:r>
            <a:r>
              <a:rPr lang="sl-SI" baseline="0" dirty="0" smtClean="0"/>
              <a:t> </a:t>
            </a:r>
            <a:r>
              <a:rPr lang="sl-SI" baseline="0" dirty="0" err="1" smtClean="0"/>
              <a:t>offer</a:t>
            </a:r>
            <a:r>
              <a:rPr lang="sl-SI" baseline="0" dirty="0" smtClean="0"/>
              <a:t> to </a:t>
            </a:r>
            <a:r>
              <a:rPr lang="sl-SI" baseline="0" dirty="0" err="1" smtClean="0"/>
              <a:t>our</a:t>
            </a:r>
            <a:r>
              <a:rPr lang="sl-SI" baseline="0" dirty="0" smtClean="0"/>
              <a:t> </a:t>
            </a:r>
            <a:r>
              <a:rPr lang="sl-SI" baseline="0" dirty="0" err="1" smtClean="0"/>
              <a:t>clients</a:t>
            </a:r>
            <a:r>
              <a:rPr lang="sl-SI" baseline="0" dirty="0" smtClean="0"/>
              <a:t>. </a:t>
            </a:r>
            <a:endParaRPr lang="sl-SI" dirty="0"/>
          </a:p>
        </p:txBody>
      </p:sp>
      <p:sp>
        <p:nvSpPr>
          <p:cNvPr id="4" name="Označba mesta številke diapozitiva 3"/>
          <p:cNvSpPr>
            <a:spLocks noGrp="1"/>
          </p:cNvSpPr>
          <p:nvPr>
            <p:ph type="sldNum" sz="quarter" idx="10"/>
          </p:nvPr>
        </p:nvSpPr>
        <p:spPr/>
        <p:txBody>
          <a:bodyPr/>
          <a:lstStyle/>
          <a:p>
            <a:fld id="{6EE08B23-5084-406F-A31D-52C89EF34288}" type="slidenum">
              <a:rPr lang="sl-SI" smtClean="0"/>
              <a:t>9</a:t>
            </a:fld>
            <a:endParaRPr lang="sl-SI"/>
          </a:p>
        </p:txBody>
      </p:sp>
    </p:spTree>
    <p:extLst>
      <p:ext uri="{BB962C8B-B14F-4D97-AF65-F5344CB8AC3E}">
        <p14:creationId xmlns:p14="http://schemas.microsoft.com/office/powerpoint/2010/main" val="17021425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Naslovnica">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34960" y="2162753"/>
            <a:ext cx="6643851" cy="2310896"/>
          </a:xfrm>
          <a:prstGeom prst="rect">
            <a:avLst/>
          </a:prstGeom>
        </p:spPr>
        <p:txBody>
          <a:bodyPr wrap="square" lIns="0" tIns="0" rIns="0" bIns="0" anchor="t">
            <a:noAutofit/>
          </a:bodyPr>
          <a:lstStyle>
            <a:lvl1pPr algn="l">
              <a:lnSpc>
                <a:spcPct val="80000"/>
              </a:lnSpc>
              <a:defRPr sz="6200">
                <a:solidFill>
                  <a:srgbClr val="96BE00"/>
                </a:solidFill>
              </a:defRPr>
            </a:lvl1pPr>
          </a:lstStyle>
          <a:p>
            <a:r>
              <a:rPr lang="sl-SI" dirty="0" smtClean="0"/>
              <a:t>Dodajte glavni naslov</a:t>
            </a:r>
            <a:endParaRPr lang="sl-SI" dirty="0"/>
          </a:p>
        </p:txBody>
      </p:sp>
      <p:sp>
        <p:nvSpPr>
          <p:cNvPr id="3" name="Subtitle 2"/>
          <p:cNvSpPr>
            <a:spLocks noGrp="1"/>
          </p:cNvSpPr>
          <p:nvPr>
            <p:ph type="subTitle" idx="1" hasCustomPrompt="1"/>
          </p:nvPr>
        </p:nvSpPr>
        <p:spPr>
          <a:xfrm>
            <a:off x="766764" y="5358606"/>
            <a:ext cx="5148262" cy="474662"/>
          </a:xfrm>
          <a:prstGeom prst="rect">
            <a:avLst/>
          </a:prstGeom>
        </p:spPr>
        <p:txBody>
          <a:bodyPr lIns="0" tIns="0" rIns="0" bIns="0"/>
          <a:lstStyle>
            <a:lvl1pPr marL="0" indent="0" algn="l">
              <a:buNone/>
              <a:defRPr sz="3200" b="1" cap="all" baseline="0">
                <a:solidFill>
                  <a:srgbClr val="3F3F3F"/>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l-SI" dirty="0" smtClean="0"/>
              <a:t>VPIŠITE IME IN PRIIMEK</a:t>
            </a:r>
          </a:p>
        </p:txBody>
      </p:sp>
      <p:sp>
        <p:nvSpPr>
          <p:cNvPr id="11" name="Text Placeholder 10"/>
          <p:cNvSpPr>
            <a:spLocks noGrp="1"/>
          </p:cNvSpPr>
          <p:nvPr>
            <p:ph type="body" sz="quarter" idx="13" hasCustomPrompt="1"/>
          </p:nvPr>
        </p:nvSpPr>
        <p:spPr>
          <a:xfrm>
            <a:off x="766763" y="5833269"/>
            <a:ext cx="6491288" cy="519113"/>
          </a:xfrm>
          <a:prstGeom prst="rect">
            <a:avLst/>
          </a:prstGeom>
        </p:spPr>
        <p:txBody>
          <a:bodyPr wrap="square" lIns="0" tIns="0" rIns="0" bIns="0"/>
          <a:lstStyle>
            <a:lvl1pPr marL="0" indent="0">
              <a:buNone/>
              <a:defRPr sz="2000" baseline="0">
                <a:solidFill>
                  <a:srgbClr val="3F3F3F"/>
                </a:solidFill>
                <a:latin typeface="+mn-lt"/>
              </a:defRPr>
            </a:lvl1pPr>
          </a:lstStyle>
          <a:p>
            <a:pPr lvl="0"/>
            <a:r>
              <a:rPr lang="sl-SI" dirty="0" smtClean="0"/>
              <a:t>Naziv delovnega mesta (npr. Uvajalec IT)</a:t>
            </a:r>
            <a:endParaRPr lang="sl-SI"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764" y="765174"/>
            <a:ext cx="1046134" cy="1084729"/>
          </a:xfrm>
          <a:prstGeom prst="rect">
            <a:avLst/>
          </a:prstGeom>
        </p:spPr>
      </p:pic>
    </p:spTree>
    <p:extLst>
      <p:ext uri="{BB962C8B-B14F-4D97-AF65-F5344CB8AC3E}">
        <p14:creationId xmlns:p14="http://schemas.microsoft.com/office/powerpoint/2010/main" val="12344521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rije stolpci (1 2 3)">
    <p:spTree>
      <p:nvGrpSpPr>
        <p:cNvPr id="1" name=""/>
        <p:cNvGrpSpPr/>
        <p:nvPr/>
      </p:nvGrpSpPr>
      <p:grpSpPr>
        <a:xfrm>
          <a:off x="0" y="0"/>
          <a:ext cx="0" cy="0"/>
          <a:chOff x="0" y="0"/>
          <a:chExt cx="0" cy="0"/>
        </a:xfrm>
      </p:grpSpPr>
      <p:sp>
        <p:nvSpPr>
          <p:cNvPr id="4" name="Rectangle 3"/>
          <p:cNvSpPr/>
          <p:nvPr/>
        </p:nvSpPr>
        <p:spPr>
          <a:xfrm rot="10800000">
            <a:off x="3820438" y="0"/>
            <a:ext cx="4579818" cy="6858000"/>
          </a:xfrm>
          <a:prstGeom prst="rect">
            <a:avLst/>
          </a:prstGeom>
          <a:solidFill>
            <a:srgbClr val="98CA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5" name="Rectangle 4"/>
          <p:cNvSpPr/>
          <p:nvPr/>
        </p:nvSpPr>
        <p:spPr>
          <a:xfrm rot="10800000">
            <a:off x="0" y="0"/>
            <a:ext cx="4065204" cy="6858000"/>
          </a:xfrm>
          <a:prstGeom prst="rect">
            <a:avLst/>
          </a:prstGeom>
          <a:solidFill>
            <a:srgbClr val="F9BC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6" name="Rectangle 5"/>
          <p:cNvSpPr/>
          <p:nvPr/>
        </p:nvSpPr>
        <p:spPr>
          <a:xfrm rot="10800000">
            <a:off x="8146195" y="0"/>
            <a:ext cx="4065204" cy="6858000"/>
          </a:xfrm>
          <a:prstGeom prst="rect">
            <a:avLst/>
          </a:prstGeom>
          <a:solidFill>
            <a:srgbClr val="009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9" name="Content Placeholder 17"/>
          <p:cNvSpPr txBox="1">
            <a:spLocks/>
          </p:cNvSpPr>
          <p:nvPr/>
        </p:nvSpPr>
        <p:spPr>
          <a:xfrm>
            <a:off x="4063399" y="0"/>
            <a:ext cx="4087665" cy="685800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30000" b="1" dirty="0" smtClean="0">
                <a:solidFill>
                  <a:schemeClr val="bg1">
                    <a:alpha val="25000"/>
                  </a:schemeClr>
                </a:solidFill>
                <a:latin typeface="+mj-lt"/>
              </a:rPr>
              <a:t>2</a:t>
            </a:r>
            <a:endParaRPr lang="sl-SI" sz="30000" b="1" dirty="0">
              <a:solidFill>
                <a:schemeClr val="bg1">
                  <a:alpha val="25000"/>
                </a:schemeClr>
              </a:solidFill>
              <a:latin typeface="+mj-lt"/>
            </a:endParaRPr>
          </a:p>
        </p:txBody>
      </p:sp>
      <p:sp>
        <p:nvSpPr>
          <p:cNvPr id="11" name="Content Placeholder 17"/>
          <p:cNvSpPr txBox="1">
            <a:spLocks/>
          </p:cNvSpPr>
          <p:nvPr/>
        </p:nvSpPr>
        <p:spPr>
          <a:xfrm>
            <a:off x="8151064" y="-2"/>
            <a:ext cx="4060334" cy="685800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30000" b="1" dirty="0" smtClean="0">
                <a:solidFill>
                  <a:schemeClr val="bg1">
                    <a:alpha val="25000"/>
                  </a:schemeClr>
                </a:solidFill>
              </a:rPr>
              <a:t>3</a:t>
            </a:r>
            <a:endParaRPr lang="sl-SI" sz="30000" b="1" dirty="0">
              <a:solidFill>
                <a:schemeClr val="bg1">
                  <a:alpha val="25000"/>
                </a:schemeClr>
              </a:solidFill>
            </a:endParaRPr>
          </a:p>
        </p:txBody>
      </p:sp>
      <p:sp>
        <p:nvSpPr>
          <p:cNvPr id="18" name="Content Placeholder 17"/>
          <p:cNvSpPr txBox="1">
            <a:spLocks/>
          </p:cNvSpPr>
          <p:nvPr/>
        </p:nvSpPr>
        <p:spPr>
          <a:xfrm>
            <a:off x="9297" y="0"/>
            <a:ext cx="4078369" cy="685800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30000" b="1" dirty="0" smtClean="0">
                <a:solidFill>
                  <a:schemeClr val="bg1">
                    <a:alpha val="25000"/>
                  </a:schemeClr>
                </a:solidFill>
                <a:latin typeface="+mj-lt"/>
              </a:rPr>
              <a:t>1</a:t>
            </a:r>
            <a:endParaRPr lang="sl-SI" sz="30000" b="1" dirty="0">
              <a:solidFill>
                <a:schemeClr val="bg1">
                  <a:alpha val="25000"/>
                </a:schemeClr>
              </a:solidFill>
              <a:latin typeface="+mj-lt"/>
            </a:endParaRPr>
          </a:p>
        </p:txBody>
      </p:sp>
      <p:sp>
        <p:nvSpPr>
          <p:cNvPr id="22" name="Text Placeholder 21"/>
          <p:cNvSpPr>
            <a:spLocks noGrp="1"/>
          </p:cNvSpPr>
          <p:nvPr>
            <p:ph type="body" sz="quarter" idx="10" hasCustomPrompt="1"/>
          </p:nvPr>
        </p:nvSpPr>
        <p:spPr>
          <a:xfrm>
            <a:off x="9296" y="1"/>
            <a:ext cx="4054103"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4" name="Text Placeholder 21"/>
          <p:cNvSpPr>
            <a:spLocks noGrp="1"/>
          </p:cNvSpPr>
          <p:nvPr>
            <p:ph type="body" sz="quarter" idx="11" hasCustomPrompt="1"/>
          </p:nvPr>
        </p:nvSpPr>
        <p:spPr>
          <a:xfrm>
            <a:off x="4063400" y="1"/>
            <a:ext cx="4078147"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5" name="Text Placeholder 21"/>
          <p:cNvSpPr>
            <a:spLocks noGrp="1"/>
          </p:cNvSpPr>
          <p:nvPr>
            <p:ph type="body" sz="quarter" idx="12" hasCustomPrompt="1"/>
          </p:nvPr>
        </p:nvSpPr>
        <p:spPr>
          <a:xfrm>
            <a:off x="8141547" y="1"/>
            <a:ext cx="4057431"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Tree>
    <p:extLst>
      <p:ext uri="{BB962C8B-B14F-4D97-AF65-F5344CB8AC3E}">
        <p14:creationId xmlns:p14="http://schemas.microsoft.com/office/powerpoint/2010/main" val="246412457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Štirje stolpci (1 2 3 4)">
    <p:spTree>
      <p:nvGrpSpPr>
        <p:cNvPr id="1" name=""/>
        <p:cNvGrpSpPr/>
        <p:nvPr/>
      </p:nvGrpSpPr>
      <p:grpSpPr>
        <a:xfrm>
          <a:off x="0" y="0"/>
          <a:ext cx="0" cy="0"/>
          <a:chOff x="0" y="0"/>
          <a:chExt cx="0" cy="0"/>
        </a:xfrm>
      </p:grpSpPr>
      <p:sp>
        <p:nvSpPr>
          <p:cNvPr id="5" name="Rectangle 4"/>
          <p:cNvSpPr/>
          <p:nvPr/>
        </p:nvSpPr>
        <p:spPr>
          <a:xfrm rot="10800000">
            <a:off x="1" y="0"/>
            <a:ext cx="3053675" cy="6858000"/>
          </a:xfrm>
          <a:prstGeom prst="rect">
            <a:avLst/>
          </a:prstGeom>
          <a:solidFill>
            <a:srgbClr val="F9BC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6" name="Rectangle 5"/>
          <p:cNvSpPr/>
          <p:nvPr/>
        </p:nvSpPr>
        <p:spPr>
          <a:xfrm rot="10800000">
            <a:off x="9142432" y="0"/>
            <a:ext cx="3068965" cy="6858000"/>
          </a:xfrm>
          <a:prstGeom prst="rect">
            <a:avLst/>
          </a:prstGeom>
          <a:solidFill>
            <a:srgbClr val="009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22" name="Text Placeholder 21"/>
          <p:cNvSpPr>
            <a:spLocks noGrp="1"/>
          </p:cNvSpPr>
          <p:nvPr>
            <p:ph type="body" sz="quarter" idx="10" hasCustomPrompt="1"/>
          </p:nvPr>
        </p:nvSpPr>
        <p:spPr>
          <a:xfrm>
            <a:off x="9297" y="1"/>
            <a:ext cx="3045336"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5" name="Text Placeholder 21"/>
          <p:cNvSpPr>
            <a:spLocks noGrp="1"/>
          </p:cNvSpPr>
          <p:nvPr>
            <p:ph type="body" sz="quarter" idx="12" hasCustomPrompt="1"/>
          </p:nvPr>
        </p:nvSpPr>
        <p:spPr>
          <a:xfrm>
            <a:off x="9141475" y="1"/>
            <a:ext cx="3057503"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12" name="Rectangle 11"/>
          <p:cNvSpPr/>
          <p:nvPr/>
        </p:nvSpPr>
        <p:spPr>
          <a:xfrm rot="10800000">
            <a:off x="3044380" y="0"/>
            <a:ext cx="3053675" cy="6858000"/>
          </a:xfrm>
          <a:prstGeom prst="rect">
            <a:avLst/>
          </a:prstGeom>
          <a:solidFill>
            <a:srgbClr val="98C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3" name="Text Placeholder 21"/>
          <p:cNvSpPr>
            <a:spLocks noGrp="1"/>
          </p:cNvSpPr>
          <p:nvPr>
            <p:ph type="body" sz="quarter" idx="13" hasCustomPrompt="1"/>
          </p:nvPr>
        </p:nvSpPr>
        <p:spPr>
          <a:xfrm>
            <a:off x="3053676" y="1"/>
            <a:ext cx="3045336"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14" name="Rectangle 13"/>
          <p:cNvSpPr/>
          <p:nvPr/>
        </p:nvSpPr>
        <p:spPr>
          <a:xfrm rot="10800000">
            <a:off x="6098056" y="0"/>
            <a:ext cx="3053675" cy="6858000"/>
          </a:xfrm>
          <a:prstGeom prst="rect">
            <a:avLst/>
          </a:prstGeom>
          <a:solidFill>
            <a:srgbClr val="3CC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5" name="Text Placeholder 21"/>
          <p:cNvSpPr>
            <a:spLocks noGrp="1"/>
          </p:cNvSpPr>
          <p:nvPr>
            <p:ph type="body" sz="quarter" idx="14" hasCustomPrompt="1"/>
          </p:nvPr>
        </p:nvSpPr>
        <p:spPr>
          <a:xfrm>
            <a:off x="6107352" y="1"/>
            <a:ext cx="3045336"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10" name="Content Placeholder 17"/>
          <p:cNvSpPr txBox="1">
            <a:spLocks/>
          </p:cNvSpPr>
          <p:nvPr/>
        </p:nvSpPr>
        <p:spPr>
          <a:xfrm>
            <a:off x="3061065" y="0"/>
            <a:ext cx="3045330" cy="685800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22500" b="1" dirty="0" smtClean="0">
                <a:solidFill>
                  <a:schemeClr val="bg1">
                    <a:alpha val="25000"/>
                  </a:schemeClr>
                </a:solidFill>
                <a:latin typeface="+mj-lt"/>
              </a:rPr>
              <a:t>2</a:t>
            </a:r>
            <a:endParaRPr lang="sl-SI" sz="22500" b="1" dirty="0">
              <a:solidFill>
                <a:schemeClr val="bg1">
                  <a:alpha val="25000"/>
                </a:schemeClr>
              </a:solidFill>
              <a:latin typeface="+mj-lt"/>
            </a:endParaRPr>
          </a:p>
        </p:txBody>
      </p:sp>
      <p:sp>
        <p:nvSpPr>
          <p:cNvPr id="11" name="Content Placeholder 17"/>
          <p:cNvSpPr txBox="1">
            <a:spLocks/>
          </p:cNvSpPr>
          <p:nvPr/>
        </p:nvSpPr>
        <p:spPr>
          <a:xfrm>
            <a:off x="6104486" y="-2"/>
            <a:ext cx="3045329" cy="685800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22500" b="1" dirty="0" smtClean="0">
                <a:solidFill>
                  <a:schemeClr val="bg1">
                    <a:alpha val="25000"/>
                  </a:schemeClr>
                </a:solidFill>
              </a:rPr>
              <a:t>3</a:t>
            </a:r>
            <a:endParaRPr lang="sl-SI" sz="22500" b="1" dirty="0">
              <a:solidFill>
                <a:schemeClr val="bg1">
                  <a:alpha val="25000"/>
                </a:schemeClr>
              </a:solidFill>
            </a:endParaRPr>
          </a:p>
        </p:txBody>
      </p:sp>
      <p:sp>
        <p:nvSpPr>
          <p:cNvPr id="16" name="Content Placeholder 17"/>
          <p:cNvSpPr txBox="1">
            <a:spLocks/>
          </p:cNvSpPr>
          <p:nvPr/>
        </p:nvSpPr>
        <p:spPr>
          <a:xfrm>
            <a:off x="9298" y="0"/>
            <a:ext cx="3036040" cy="685800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22500" b="1" dirty="0" smtClean="0">
                <a:solidFill>
                  <a:schemeClr val="bg1">
                    <a:alpha val="25000"/>
                  </a:schemeClr>
                </a:solidFill>
                <a:latin typeface="+mj-lt"/>
              </a:rPr>
              <a:t>1</a:t>
            </a:r>
            <a:endParaRPr lang="sl-SI" sz="22500" b="1" dirty="0">
              <a:solidFill>
                <a:schemeClr val="bg1">
                  <a:alpha val="25000"/>
                </a:schemeClr>
              </a:solidFill>
              <a:latin typeface="+mj-lt"/>
            </a:endParaRPr>
          </a:p>
        </p:txBody>
      </p:sp>
      <p:sp>
        <p:nvSpPr>
          <p:cNvPr id="17" name="Content Placeholder 17"/>
          <p:cNvSpPr txBox="1">
            <a:spLocks/>
          </p:cNvSpPr>
          <p:nvPr/>
        </p:nvSpPr>
        <p:spPr>
          <a:xfrm>
            <a:off x="9142432" y="-2"/>
            <a:ext cx="3045329" cy="685800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22500" b="1" dirty="0" smtClean="0">
                <a:solidFill>
                  <a:schemeClr val="bg1">
                    <a:alpha val="25000"/>
                  </a:schemeClr>
                </a:solidFill>
              </a:rPr>
              <a:t>4</a:t>
            </a:r>
            <a:endParaRPr lang="sl-SI" sz="22500" b="1" dirty="0">
              <a:solidFill>
                <a:schemeClr val="bg1">
                  <a:alpha val="25000"/>
                </a:schemeClr>
              </a:solidFill>
            </a:endParaRPr>
          </a:p>
        </p:txBody>
      </p:sp>
    </p:spTree>
    <p:extLst>
      <p:ext uri="{BB962C8B-B14F-4D97-AF65-F5344CB8AC3E}">
        <p14:creationId xmlns:p14="http://schemas.microsoft.com/office/powerpoint/2010/main" val="38085580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1_Trije stolpci Extra">
    <p:spTree>
      <p:nvGrpSpPr>
        <p:cNvPr id="1" name=""/>
        <p:cNvGrpSpPr/>
        <p:nvPr/>
      </p:nvGrpSpPr>
      <p:grpSpPr>
        <a:xfrm>
          <a:off x="0" y="0"/>
          <a:ext cx="0" cy="0"/>
          <a:chOff x="0" y="0"/>
          <a:chExt cx="0" cy="0"/>
        </a:xfrm>
      </p:grpSpPr>
      <p:sp>
        <p:nvSpPr>
          <p:cNvPr id="4" name="Rectangle 3"/>
          <p:cNvSpPr/>
          <p:nvPr/>
        </p:nvSpPr>
        <p:spPr>
          <a:xfrm rot="10800000">
            <a:off x="3820438" y="0"/>
            <a:ext cx="4579818" cy="6858000"/>
          </a:xfrm>
          <a:prstGeom prst="rect">
            <a:avLst/>
          </a:prstGeom>
          <a:solidFill>
            <a:srgbClr val="98CA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5" name="Rectangle 4"/>
          <p:cNvSpPr/>
          <p:nvPr/>
        </p:nvSpPr>
        <p:spPr>
          <a:xfrm rot="10800000">
            <a:off x="0" y="0"/>
            <a:ext cx="4065204" cy="6858000"/>
          </a:xfrm>
          <a:prstGeom prst="rect">
            <a:avLst/>
          </a:prstGeom>
          <a:solidFill>
            <a:srgbClr val="F9BC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6" name="Rectangle 5"/>
          <p:cNvSpPr/>
          <p:nvPr/>
        </p:nvSpPr>
        <p:spPr>
          <a:xfrm rot="10800000">
            <a:off x="8146195" y="0"/>
            <a:ext cx="4065204" cy="6858000"/>
          </a:xfrm>
          <a:prstGeom prst="rect">
            <a:avLst/>
          </a:prstGeom>
          <a:solidFill>
            <a:srgbClr val="009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22" name="Text Placeholder 21"/>
          <p:cNvSpPr>
            <a:spLocks noGrp="1"/>
          </p:cNvSpPr>
          <p:nvPr>
            <p:ph type="body" sz="quarter" idx="10" hasCustomPrompt="1"/>
          </p:nvPr>
        </p:nvSpPr>
        <p:spPr>
          <a:xfrm>
            <a:off x="9296" y="765175"/>
            <a:ext cx="4054103" cy="1864903"/>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4" name="Text Placeholder 21"/>
          <p:cNvSpPr>
            <a:spLocks noGrp="1"/>
          </p:cNvSpPr>
          <p:nvPr>
            <p:ph type="body" sz="quarter" idx="11" hasCustomPrompt="1"/>
          </p:nvPr>
        </p:nvSpPr>
        <p:spPr>
          <a:xfrm>
            <a:off x="4066256" y="765175"/>
            <a:ext cx="4075290" cy="1864903"/>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5" name="Text Placeholder 21"/>
          <p:cNvSpPr>
            <a:spLocks noGrp="1"/>
          </p:cNvSpPr>
          <p:nvPr>
            <p:ph type="body" sz="quarter" idx="12" hasCustomPrompt="1"/>
          </p:nvPr>
        </p:nvSpPr>
        <p:spPr>
          <a:xfrm>
            <a:off x="8144389" y="765175"/>
            <a:ext cx="4054589" cy="1864903"/>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3" name="Text Placeholder 2"/>
          <p:cNvSpPr>
            <a:spLocks noGrp="1"/>
          </p:cNvSpPr>
          <p:nvPr>
            <p:ph type="body" sz="quarter" idx="13"/>
          </p:nvPr>
        </p:nvSpPr>
        <p:spPr>
          <a:xfrm>
            <a:off x="352663" y="2980644"/>
            <a:ext cx="3358677" cy="2734929"/>
          </a:xfrm>
          <a:prstGeom prst="rect">
            <a:avLst/>
          </a:prstGeom>
        </p:spPr>
        <p:txBody>
          <a:bodyPr lIns="0" tIns="0" rIns="0" bIns="0"/>
          <a:lstStyle>
            <a:lvl1pPr marL="228600" indent="-228600">
              <a:buFont typeface="Verdana" panose="020B0604030504040204" pitchFamily="34" charset="0"/>
              <a:buChar char="-"/>
              <a:defRPr sz="2800" b="1">
                <a:solidFill>
                  <a:schemeClr val="bg1"/>
                </a:solidFill>
                <a:latin typeface="+mj-lt"/>
              </a:defRPr>
            </a:lvl1pPr>
            <a:lvl2pPr marL="685800" indent="-228600">
              <a:buFont typeface="Verdana" panose="020B0604030504040204" pitchFamily="34" charset="0"/>
              <a:buChar char="-"/>
              <a:defRPr sz="2400" b="1">
                <a:solidFill>
                  <a:schemeClr val="bg1"/>
                </a:solidFill>
              </a:defRPr>
            </a:lvl2pPr>
            <a:lvl3pPr marL="1143000" indent="-228600">
              <a:buFont typeface="Verdana" panose="020B0604030504040204" pitchFamily="34" charset="0"/>
              <a:buChar char="-"/>
              <a:defRPr sz="2000" b="1">
                <a:solidFill>
                  <a:schemeClr val="bg1"/>
                </a:solidFill>
              </a:defRPr>
            </a:lvl3pPr>
            <a:lvl4pPr marL="1600200" indent="-228600">
              <a:buFont typeface="Verdana" panose="020B0604030504040204" pitchFamily="34" charset="0"/>
              <a:buChar char="-"/>
              <a:defRPr sz="1800" b="1">
                <a:solidFill>
                  <a:schemeClr val="bg1"/>
                </a:solidFill>
              </a:defRPr>
            </a:lvl4pPr>
            <a:lvl5pPr marL="2057400" indent="-228600">
              <a:buFont typeface="Verdana" panose="020B0604030504040204" pitchFamily="34" charset="0"/>
              <a:buChar char="-"/>
              <a:defRPr sz="18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14" name="Text Placeholder 2"/>
          <p:cNvSpPr>
            <a:spLocks noGrp="1"/>
          </p:cNvSpPr>
          <p:nvPr>
            <p:ph type="body" sz="quarter" idx="14"/>
          </p:nvPr>
        </p:nvSpPr>
        <p:spPr>
          <a:xfrm>
            <a:off x="4433652" y="2980644"/>
            <a:ext cx="3358677" cy="2734929"/>
          </a:xfrm>
          <a:prstGeom prst="rect">
            <a:avLst/>
          </a:prstGeom>
        </p:spPr>
        <p:txBody>
          <a:bodyPr lIns="0" tIns="0" rIns="0" bIns="0"/>
          <a:lstStyle>
            <a:lvl1pPr marL="228600" indent="-228600">
              <a:buFont typeface="Verdana" panose="020B0604030504040204" pitchFamily="34" charset="0"/>
              <a:buChar char="-"/>
              <a:defRPr sz="2800" b="1">
                <a:solidFill>
                  <a:schemeClr val="bg1"/>
                </a:solidFill>
                <a:latin typeface="+mj-lt"/>
              </a:defRPr>
            </a:lvl1pPr>
            <a:lvl2pPr marL="685800" indent="-228600">
              <a:buFont typeface="Verdana" panose="020B0604030504040204" pitchFamily="34" charset="0"/>
              <a:buChar char="-"/>
              <a:defRPr sz="2400" b="1">
                <a:solidFill>
                  <a:schemeClr val="bg1"/>
                </a:solidFill>
              </a:defRPr>
            </a:lvl2pPr>
            <a:lvl3pPr marL="1143000" indent="-228600">
              <a:buFont typeface="Verdana" panose="020B0604030504040204" pitchFamily="34" charset="0"/>
              <a:buChar char="-"/>
              <a:defRPr sz="2000" b="1">
                <a:solidFill>
                  <a:schemeClr val="bg1"/>
                </a:solidFill>
              </a:defRPr>
            </a:lvl3pPr>
            <a:lvl4pPr marL="1600200" indent="-228600">
              <a:buFont typeface="Verdana" panose="020B0604030504040204" pitchFamily="34" charset="0"/>
              <a:buChar char="-"/>
              <a:defRPr sz="1800" b="1">
                <a:solidFill>
                  <a:schemeClr val="bg1"/>
                </a:solidFill>
              </a:defRPr>
            </a:lvl4pPr>
            <a:lvl5pPr marL="2057400" indent="-228600">
              <a:buFont typeface="Verdana" panose="020B0604030504040204" pitchFamily="34" charset="0"/>
              <a:buChar char="-"/>
              <a:defRPr sz="18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15" name="Text Placeholder 2"/>
          <p:cNvSpPr>
            <a:spLocks noGrp="1"/>
          </p:cNvSpPr>
          <p:nvPr>
            <p:ph type="body" sz="quarter" idx="15"/>
          </p:nvPr>
        </p:nvSpPr>
        <p:spPr>
          <a:xfrm>
            <a:off x="8492344" y="2980644"/>
            <a:ext cx="3358677" cy="2734929"/>
          </a:xfrm>
          <a:prstGeom prst="rect">
            <a:avLst/>
          </a:prstGeom>
        </p:spPr>
        <p:txBody>
          <a:bodyPr lIns="0" tIns="0" rIns="0" bIns="0"/>
          <a:lstStyle>
            <a:lvl1pPr marL="228600" indent="-228600">
              <a:buFont typeface="Verdana" panose="020B0604030504040204" pitchFamily="34" charset="0"/>
              <a:buChar char="-"/>
              <a:defRPr sz="2800" b="1">
                <a:solidFill>
                  <a:schemeClr val="bg1"/>
                </a:solidFill>
                <a:latin typeface="+mj-lt"/>
              </a:defRPr>
            </a:lvl1pPr>
            <a:lvl2pPr marL="685800" indent="-228600">
              <a:buFont typeface="Verdana" panose="020B0604030504040204" pitchFamily="34" charset="0"/>
              <a:buChar char="-"/>
              <a:defRPr sz="2400" b="1">
                <a:solidFill>
                  <a:schemeClr val="bg1"/>
                </a:solidFill>
              </a:defRPr>
            </a:lvl2pPr>
            <a:lvl3pPr marL="1143000" indent="-228600">
              <a:buFont typeface="Verdana" panose="020B0604030504040204" pitchFamily="34" charset="0"/>
              <a:buChar char="-"/>
              <a:defRPr sz="2000" b="1">
                <a:solidFill>
                  <a:schemeClr val="bg1"/>
                </a:solidFill>
              </a:defRPr>
            </a:lvl3pPr>
            <a:lvl4pPr marL="1600200" indent="-228600">
              <a:buFont typeface="Verdana" panose="020B0604030504040204" pitchFamily="34" charset="0"/>
              <a:buChar char="-"/>
              <a:defRPr sz="1800" b="1">
                <a:solidFill>
                  <a:schemeClr val="bg1"/>
                </a:solidFill>
              </a:defRPr>
            </a:lvl4pPr>
            <a:lvl5pPr marL="2057400" indent="-228600">
              <a:buFont typeface="Verdana" panose="020B0604030504040204" pitchFamily="34" charset="0"/>
              <a:buChar char="-"/>
              <a:defRPr sz="18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Tree>
    <p:extLst>
      <p:ext uri="{BB962C8B-B14F-4D97-AF65-F5344CB8AC3E}">
        <p14:creationId xmlns:p14="http://schemas.microsoft.com/office/powerpoint/2010/main" val="129909915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1_Štirje stolpci Extra">
    <p:spTree>
      <p:nvGrpSpPr>
        <p:cNvPr id="1" name=""/>
        <p:cNvGrpSpPr/>
        <p:nvPr/>
      </p:nvGrpSpPr>
      <p:grpSpPr>
        <a:xfrm>
          <a:off x="0" y="0"/>
          <a:ext cx="0" cy="0"/>
          <a:chOff x="0" y="0"/>
          <a:chExt cx="0" cy="0"/>
        </a:xfrm>
      </p:grpSpPr>
      <p:sp>
        <p:nvSpPr>
          <p:cNvPr id="5" name="Rectangle 4"/>
          <p:cNvSpPr/>
          <p:nvPr/>
        </p:nvSpPr>
        <p:spPr>
          <a:xfrm rot="10800000">
            <a:off x="1" y="0"/>
            <a:ext cx="3053675" cy="6858000"/>
          </a:xfrm>
          <a:prstGeom prst="rect">
            <a:avLst/>
          </a:prstGeom>
          <a:solidFill>
            <a:srgbClr val="F9BC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6" name="Rectangle 5"/>
          <p:cNvSpPr/>
          <p:nvPr/>
        </p:nvSpPr>
        <p:spPr>
          <a:xfrm rot="10800000">
            <a:off x="9142432" y="0"/>
            <a:ext cx="3068965" cy="6858000"/>
          </a:xfrm>
          <a:prstGeom prst="rect">
            <a:avLst/>
          </a:prstGeom>
          <a:solidFill>
            <a:srgbClr val="009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2" name="Rectangle 11"/>
          <p:cNvSpPr/>
          <p:nvPr/>
        </p:nvSpPr>
        <p:spPr>
          <a:xfrm rot="10800000">
            <a:off x="3044380" y="0"/>
            <a:ext cx="3053675" cy="6858000"/>
          </a:xfrm>
          <a:prstGeom prst="rect">
            <a:avLst/>
          </a:prstGeom>
          <a:solidFill>
            <a:srgbClr val="98C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4" name="Rectangle 13"/>
          <p:cNvSpPr/>
          <p:nvPr/>
        </p:nvSpPr>
        <p:spPr>
          <a:xfrm rot="10800000">
            <a:off x="6098056" y="0"/>
            <a:ext cx="3053675" cy="6858000"/>
          </a:xfrm>
          <a:prstGeom prst="rect">
            <a:avLst/>
          </a:prstGeom>
          <a:solidFill>
            <a:srgbClr val="3CC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0" name="Text Placeholder 21"/>
          <p:cNvSpPr>
            <a:spLocks noGrp="1"/>
          </p:cNvSpPr>
          <p:nvPr>
            <p:ph type="body" sz="quarter" idx="10" hasCustomPrompt="1"/>
          </p:nvPr>
        </p:nvSpPr>
        <p:spPr>
          <a:xfrm>
            <a:off x="9297" y="765175"/>
            <a:ext cx="3029090" cy="1864903"/>
          </a:xfrm>
          <a:prstGeom prst="rect">
            <a:avLst/>
          </a:prstGeom>
        </p:spPr>
        <p:txBody>
          <a:bodyPr anchor="ctr"/>
          <a:lstStyle>
            <a:lvl1pPr marL="0" indent="0" algn="ctr">
              <a:buNone/>
              <a:defRPr sz="4000" b="1">
                <a:solidFill>
                  <a:schemeClr val="bg1"/>
                </a:solidFill>
                <a:latin typeface="+mj-lt"/>
              </a:defRPr>
            </a:lvl1pPr>
          </a:lstStyle>
          <a:p>
            <a:pPr lvl="0"/>
            <a:r>
              <a:rPr lang="sl-SI" dirty="0" smtClean="0"/>
              <a:t>NASLOV</a:t>
            </a:r>
            <a:endParaRPr lang="sl-SI" dirty="0"/>
          </a:p>
        </p:txBody>
      </p:sp>
      <p:sp>
        <p:nvSpPr>
          <p:cNvPr id="11" name="Text Placeholder 21"/>
          <p:cNvSpPr>
            <a:spLocks noGrp="1"/>
          </p:cNvSpPr>
          <p:nvPr>
            <p:ph type="body" sz="quarter" idx="11" hasCustomPrompt="1"/>
          </p:nvPr>
        </p:nvSpPr>
        <p:spPr>
          <a:xfrm>
            <a:off x="3038389" y="765175"/>
            <a:ext cx="3047247" cy="1864903"/>
          </a:xfrm>
          <a:prstGeom prst="rect">
            <a:avLst/>
          </a:prstGeom>
        </p:spPr>
        <p:txBody>
          <a:bodyPr anchor="ctr"/>
          <a:lstStyle>
            <a:lvl1pPr marL="0" indent="0" algn="ctr">
              <a:buNone/>
              <a:defRPr sz="4000" b="1">
                <a:solidFill>
                  <a:schemeClr val="bg1"/>
                </a:solidFill>
                <a:latin typeface="+mj-lt"/>
              </a:defRPr>
            </a:lvl1pPr>
          </a:lstStyle>
          <a:p>
            <a:pPr lvl="0"/>
            <a:r>
              <a:rPr lang="sl-SI" dirty="0" smtClean="0"/>
              <a:t>NASLOV</a:t>
            </a:r>
            <a:endParaRPr lang="sl-SI" dirty="0"/>
          </a:p>
        </p:txBody>
      </p:sp>
      <p:sp>
        <p:nvSpPr>
          <p:cNvPr id="16" name="Text Placeholder 21"/>
          <p:cNvSpPr>
            <a:spLocks noGrp="1"/>
          </p:cNvSpPr>
          <p:nvPr>
            <p:ph type="body" sz="quarter" idx="12" hasCustomPrompt="1"/>
          </p:nvPr>
        </p:nvSpPr>
        <p:spPr>
          <a:xfrm>
            <a:off x="6098054" y="765175"/>
            <a:ext cx="3053676" cy="1864903"/>
          </a:xfrm>
          <a:prstGeom prst="rect">
            <a:avLst/>
          </a:prstGeom>
        </p:spPr>
        <p:txBody>
          <a:bodyPr anchor="ctr"/>
          <a:lstStyle>
            <a:lvl1pPr marL="0" indent="0" algn="ctr">
              <a:buNone/>
              <a:defRPr sz="4000" b="1">
                <a:solidFill>
                  <a:schemeClr val="bg1"/>
                </a:solidFill>
                <a:latin typeface="+mj-lt"/>
              </a:defRPr>
            </a:lvl1pPr>
          </a:lstStyle>
          <a:p>
            <a:pPr lvl="0"/>
            <a:r>
              <a:rPr lang="sl-SI" dirty="0" smtClean="0"/>
              <a:t>NASLOV</a:t>
            </a:r>
            <a:endParaRPr lang="sl-SI" dirty="0"/>
          </a:p>
        </p:txBody>
      </p:sp>
      <p:sp>
        <p:nvSpPr>
          <p:cNvPr id="17" name="Text Placeholder 2"/>
          <p:cNvSpPr>
            <a:spLocks noGrp="1"/>
          </p:cNvSpPr>
          <p:nvPr>
            <p:ph type="body" sz="quarter" idx="13"/>
          </p:nvPr>
        </p:nvSpPr>
        <p:spPr>
          <a:xfrm>
            <a:off x="249702" y="2980644"/>
            <a:ext cx="2523699" cy="2734929"/>
          </a:xfrm>
          <a:prstGeom prst="rect">
            <a:avLst/>
          </a:prstGeom>
        </p:spPr>
        <p:txBody>
          <a:bodyPr lIns="0" tIns="0" rIns="0" bIns="0"/>
          <a:lstStyle>
            <a:lvl1pPr marL="228600" indent="-228600">
              <a:buFont typeface="Verdana" panose="020B0604030504040204" pitchFamily="34" charset="0"/>
              <a:buChar char="-"/>
              <a:defRPr sz="2400" b="1">
                <a:solidFill>
                  <a:schemeClr val="bg1"/>
                </a:solidFill>
                <a:latin typeface="+mj-lt"/>
              </a:defRPr>
            </a:lvl1pPr>
            <a:lvl2pPr marL="685800" indent="-228600">
              <a:buFont typeface="Verdana" panose="020B0604030504040204" pitchFamily="34" charset="0"/>
              <a:buChar char="-"/>
              <a:defRPr sz="2000" b="1">
                <a:solidFill>
                  <a:schemeClr val="bg1"/>
                </a:solidFill>
              </a:defRPr>
            </a:lvl2pPr>
            <a:lvl3pPr marL="1143000" indent="-228600">
              <a:buFont typeface="Verdana" panose="020B0604030504040204" pitchFamily="34" charset="0"/>
              <a:buChar char="-"/>
              <a:defRPr sz="1800" b="1">
                <a:solidFill>
                  <a:schemeClr val="bg1"/>
                </a:solidFill>
              </a:defRPr>
            </a:lvl3pPr>
            <a:lvl4pPr marL="1600200" indent="-228600">
              <a:buFont typeface="Verdana" panose="020B0604030504040204" pitchFamily="34" charset="0"/>
              <a:buChar char="-"/>
              <a:defRPr sz="1600" b="1">
                <a:solidFill>
                  <a:schemeClr val="bg1"/>
                </a:solidFill>
              </a:defRPr>
            </a:lvl4pPr>
            <a:lvl5pPr marL="2057400" indent="-228600">
              <a:buFont typeface="Verdana" panose="020B0604030504040204" pitchFamily="34" charset="0"/>
              <a:buChar char="-"/>
              <a:defRPr sz="16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20" name="Text Placeholder 2"/>
          <p:cNvSpPr>
            <a:spLocks noGrp="1"/>
          </p:cNvSpPr>
          <p:nvPr>
            <p:ph type="body" sz="quarter" idx="14"/>
          </p:nvPr>
        </p:nvSpPr>
        <p:spPr>
          <a:xfrm>
            <a:off x="3294078" y="2980644"/>
            <a:ext cx="2523699" cy="2734929"/>
          </a:xfrm>
          <a:prstGeom prst="rect">
            <a:avLst/>
          </a:prstGeom>
        </p:spPr>
        <p:txBody>
          <a:bodyPr lIns="0" tIns="0" rIns="0" bIns="0"/>
          <a:lstStyle>
            <a:lvl1pPr marL="228600" indent="-228600">
              <a:buFont typeface="Verdana" panose="020B0604030504040204" pitchFamily="34" charset="0"/>
              <a:buChar char="-"/>
              <a:defRPr sz="2400" b="1">
                <a:solidFill>
                  <a:schemeClr val="bg1"/>
                </a:solidFill>
                <a:latin typeface="+mj-lt"/>
              </a:defRPr>
            </a:lvl1pPr>
            <a:lvl2pPr marL="685800" indent="-228600">
              <a:buFont typeface="Verdana" panose="020B0604030504040204" pitchFamily="34" charset="0"/>
              <a:buChar char="-"/>
              <a:defRPr sz="2000" b="1">
                <a:solidFill>
                  <a:schemeClr val="bg1"/>
                </a:solidFill>
              </a:defRPr>
            </a:lvl2pPr>
            <a:lvl3pPr marL="1143000" indent="-228600">
              <a:buFont typeface="Verdana" panose="020B0604030504040204" pitchFamily="34" charset="0"/>
              <a:buChar char="-"/>
              <a:defRPr sz="1800" b="1">
                <a:solidFill>
                  <a:schemeClr val="bg1"/>
                </a:solidFill>
              </a:defRPr>
            </a:lvl3pPr>
            <a:lvl4pPr marL="1600200" indent="-228600">
              <a:buFont typeface="Verdana" panose="020B0604030504040204" pitchFamily="34" charset="0"/>
              <a:buChar char="-"/>
              <a:defRPr sz="1600" b="1">
                <a:solidFill>
                  <a:schemeClr val="bg1"/>
                </a:solidFill>
              </a:defRPr>
            </a:lvl4pPr>
            <a:lvl5pPr marL="2057400" indent="-228600">
              <a:buFont typeface="Verdana" panose="020B0604030504040204" pitchFamily="34" charset="0"/>
              <a:buChar char="-"/>
              <a:defRPr sz="16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24" name="Text Placeholder 2"/>
          <p:cNvSpPr>
            <a:spLocks noGrp="1"/>
          </p:cNvSpPr>
          <p:nvPr>
            <p:ph type="body" sz="quarter" idx="15"/>
          </p:nvPr>
        </p:nvSpPr>
        <p:spPr>
          <a:xfrm>
            <a:off x="6366039" y="2980644"/>
            <a:ext cx="2523699" cy="2734929"/>
          </a:xfrm>
          <a:prstGeom prst="rect">
            <a:avLst/>
          </a:prstGeom>
        </p:spPr>
        <p:txBody>
          <a:bodyPr lIns="0" tIns="0" rIns="0" bIns="0"/>
          <a:lstStyle>
            <a:lvl1pPr marL="228600" indent="-228600">
              <a:buFont typeface="Verdana" panose="020B0604030504040204" pitchFamily="34" charset="0"/>
              <a:buChar char="-"/>
              <a:defRPr sz="2400" b="1">
                <a:solidFill>
                  <a:schemeClr val="bg1"/>
                </a:solidFill>
                <a:latin typeface="+mj-lt"/>
              </a:defRPr>
            </a:lvl1pPr>
            <a:lvl2pPr marL="685800" indent="-228600">
              <a:buFont typeface="Verdana" panose="020B0604030504040204" pitchFamily="34" charset="0"/>
              <a:buChar char="-"/>
              <a:defRPr sz="2000" b="1">
                <a:solidFill>
                  <a:schemeClr val="bg1"/>
                </a:solidFill>
              </a:defRPr>
            </a:lvl2pPr>
            <a:lvl3pPr marL="1143000" indent="-228600">
              <a:buFont typeface="Verdana" panose="020B0604030504040204" pitchFamily="34" charset="0"/>
              <a:buChar char="-"/>
              <a:defRPr sz="1800" b="1">
                <a:solidFill>
                  <a:schemeClr val="bg1"/>
                </a:solidFill>
              </a:defRPr>
            </a:lvl3pPr>
            <a:lvl4pPr marL="1600200" indent="-228600">
              <a:buFont typeface="Verdana" panose="020B0604030504040204" pitchFamily="34" charset="0"/>
              <a:buChar char="-"/>
              <a:defRPr sz="1600" b="1">
                <a:solidFill>
                  <a:schemeClr val="bg1"/>
                </a:solidFill>
              </a:defRPr>
            </a:lvl4pPr>
            <a:lvl5pPr marL="2057400" indent="-228600">
              <a:buFont typeface="Verdana" panose="020B0604030504040204" pitchFamily="34" charset="0"/>
              <a:buChar char="-"/>
              <a:defRPr sz="16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26" name="Text Placeholder 2"/>
          <p:cNvSpPr>
            <a:spLocks noGrp="1"/>
          </p:cNvSpPr>
          <p:nvPr>
            <p:ph type="body" sz="quarter" idx="16"/>
          </p:nvPr>
        </p:nvSpPr>
        <p:spPr>
          <a:xfrm>
            <a:off x="9419714" y="2980644"/>
            <a:ext cx="2523699" cy="2734929"/>
          </a:xfrm>
          <a:prstGeom prst="rect">
            <a:avLst/>
          </a:prstGeom>
        </p:spPr>
        <p:txBody>
          <a:bodyPr lIns="0" tIns="0" rIns="0" bIns="0"/>
          <a:lstStyle>
            <a:lvl1pPr marL="228600" indent="-228600">
              <a:buFont typeface="Verdana" panose="020B0604030504040204" pitchFamily="34" charset="0"/>
              <a:buChar char="-"/>
              <a:defRPr sz="2400" b="1">
                <a:solidFill>
                  <a:schemeClr val="bg1"/>
                </a:solidFill>
                <a:latin typeface="+mj-lt"/>
              </a:defRPr>
            </a:lvl1pPr>
            <a:lvl2pPr marL="685800" indent="-228600">
              <a:buFont typeface="Verdana" panose="020B0604030504040204" pitchFamily="34" charset="0"/>
              <a:buChar char="-"/>
              <a:defRPr sz="2000" b="1">
                <a:solidFill>
                  <a:schemeClr val="bg1"/>
                </a:solidFill>
              </a:defRPr>
            </a:lvl2pPr>
            <a:lvl3pPr marL="1143000" indent="-228600">
              <a:buFont typeface="Verdana" panose="020B0604030504040204" pitchFamily="34" charset="0"/>
              <a:buChar char="-"/>
              <a:defRPr sz="1800" b="1">
                <a:solidFill>
                  <a:schemeClr val="bg1"/>
                </a:solidFill>
              </a:defRPr>
            </a:lvl3pPr>
            <a:lvl4pPr marL="1600200" indent="-228600">
              <a:buFont typeface="Verdana" panose="020B0604030504040204" pitchFamily="34" charset="0"/>
              <a:buChar char="-"/>
              <a:defRPr sz="1600" b="1">
                <a:solidFill>
                  <a:schemeClr val="bg1"/>
                </a:solidFill>
              </a:defRPr>
            </a:lvl4pPr>
            <a:lvl5pPr marL="2057400" indent="-228600">
              <a:buFont typeface="Verdana" panose="020B0604030504040204" pitchFamily="34" charset="0"/>
              <a:buChar char="-"/>
              <a:defRPr sz="16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27" name="Text Placeholder 21"/>
          <p:cNvSpPr>
            <a:spLocks noGrp="1"/>
          </p:cNvSpPr>
          <p:nvPr>
            <p:ph type="body" sz="quarter" idx="17" hasCustomPrompt="1"/>
          </p:nvPr>
        </p:nvSpPr>
        <p:spPr>
          <a:xfrm>
            <a:off x="9157721" y="765175"/>
            <a:ext cx="3053676" cy="1864903"/>
          </a:xfrm>
          <a:prstGeom prst="rect">
            <a:avLst/>
          </a:prstGeom>
        </p:spPr>
        <p:txBody>
          <a:bodyPr anchor="ctr"/>
          <a:lstStyle>
            <a:lvl1pPr marL="0" indent="0" algn="ctr">
              <a:buNone/>
              <a:defRPr sz="4000" b="1">
                <a:solidFill>
                  <a:schemeClr val="bg1"/>
                </a:solidFill>
                <a:latin typeface="+mj-lt"/>
              </a:defRPr>
            </a:lvl1pPr>
          </a:lstStyle>
          <a:p>
            <a:pPr lvl="0"/>
            <a:r>
              <a:rPr lang="sl-SI" dirty="0" smtClean="0"/>
              <a:t>NASLOV</a:t>
            </a:r>
            <a:endParaRPr lang="sl-SI" dirty="0"/>
          </a:p>
        </p:txBody>
      </p:sp>
    </p:spTree>
    <p:extLst>
      <p:ext uri="{BB962C8B-B14F-4D97-AF65-F5344CB8AC3E}">
        <p14:creationId xmlns:p14="http://schemas.microsoft.com/office/powerpoint/2010/main" val="199383646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Trije stolpci Extra (123) ">
    <p:spTree>
      <p:nvGrpSpPr>
        <p:cNvPr id="1" name=""/>
        <p:cNvGrpSpPr/>
        <p:nvPr/>
      </p:nvGrpSpPr>
      <p:grpSpPr>
        <a:xfrm>
          <a:off x="0" y="0"/>
          <a:ext cx="0" cy="0"/>
          <a:chOff x="0" y="0"/>
          <a:chExt cx="0" cy="0"/>
        </a:xfrm>
      </p:grpSpPr>
      <p:sp>
        <p:nvSpPr>
          <p:cNvPr id="4" name="Rectangle 3"/>
          <p:cNvSpPr/>
          <p:nvPr/>
        </p:nvSpPr>
        <p:spPr>
          <a:xfrm rot="10800000">
            <a:off x="3820438" y="0"/>
            <a:ext cx="4579818" cy="6858000"/>
          </a:xfrm>
          <a:prstGeom prst="rect">
            <a:avLst/>
          </a:prstGeom>
          <a:solidFill>
            <a:srgbClr val="98CA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5" name="Rectangle 4"/>
          <p:cNvSpPr/>
          <p:nvPr/>
        </p:nvSpPr>
        <p:spPr>
          <a:xfrm rot="10800000">
            <a:off x="0" y="0"/>
            <a:ext cx="4065204" cy="6858000"/>
          </a:xfrm>
          <a:prstGeom prst="rect">
            <a:avLst/>
          </a:prstGeom>
          <a:solidFill>
            <a:srgbClr val="F9BC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6" name="Rectangle 5"/>
          <p:cNvSpPr/>
          <p:nvPr/>
        </p:nvSpPr>
        <p:spPr>
          <a:xfrm rot="10800000">
            <a:off x="8146195" y="0"/>
            <a:ext cx="4065204" cy="6858000"/>
          </a:xfrm>
          <a:prstGeom prst="rect">
            <a:avLst/>
          </a:prstGeom>
          <a:solidFill>
            <a:srgbClr val="009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22" name="Text Placeholder 21"/>
          <p:cNvSpPr>
            <a:spLocks noGrp="1"/>
          </p:cNvSpPr>
          <p:nvPr>
            <p:ph type="body" sz="quarter" idx="10" hasCustomPrompt="1"/>
          </p:nvPr>
        </p:nvSpPr>
        <p:spPr>
          <a:xfrm>
            <a:off x="9296" y="765175"/>
            <a:ext cx="4054103" cy="1864903"/>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4" name="Text Placeholder 21"/>
          <p:cNvSpPr>
            <a:spLocks noGrp="1"/>
          </p:cNvSpPr>
          <p:nvPr>
            <p:ph type="body" sz="quarter" idx="11" hasCustomPrompt="1"/>
          </p:nvPr>
        </p:nvSpPr>
        <p:spPr>
          <a:xfrm>
            <a:off x="4066256" y="765175"/>
            <a:ext cx="4075290" cy="1864903"/>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5" name="Text Placeholder 21"/>
          <p:cNvSpPr>
            <a:spLocks noGrp="1"/>
          </p:cNvSpPr>
          <p:nvPr>
            <p:ph type="body" sz="quarter" idx="12" hasCustomPrompt="1"/>
          </p:nvPr>
        </p:nvSpPr>
        <p:spPr>
          <a:xfrm>
            <a:off x="8144389" y="765175"/>
            <a:ext cx="4054589" cy="1864903"/>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3" name="Text Placeholder 2"/>
          <p:cNvSpPr>
            <a:spLocks noGrp="1"/>
          </p:cNvSpPr>
          <p:nvPr>
            <p:ph type="body" sz="quarter" idx="13"/>
          </p:nvPr>
        </p:nvSpPr>
        <p:spPr>
          <a:xfrm>
            <a:off x="352663" y="2980644"/>
            <a:ext cx="3358677" cy="2734929"/>
          </a:xfrm>
          <a:prstGeom prst="rect">
            <a:avLst/>
          </a:prstGeom>
        </p:spPr>
        <p:txBody>
          <a:bodyPr lIns="0" tIns="0" rIns="0" bIns="0"/>
          <a:lstStyle>
            <a:lvl1pPr marL="228600" indent="-228600">
              <a:buFont typeface="Verdana" panose="020B0604030504040204" pitchFamily="34" charset="0"/>
              <a:buChar char="-"/>
              <a:defRPr sz="2800" b="1">
                <a:solidFill>
                  <a:schemeClr val="bg1"/>
                </a:solidFill>
                <a:latin typeface="+mj-lt"/>
              </a:defRPr>
            </a:lvl1pPr>
            <a:lvl2pPr marL="685800" indent="-228600">
              <a:buFont typeface="Verdana" panose="020B0604030504040204" pitchFamily="34" charset="0"/>
              <a:buChar char="-"/>
              <a:defRPr sz="2400" b="1">
                <a:solidFill>
                  <a:schemeClr val="bg1"/>
                </a:solidFill>
              </a:defRPr>
            </a:lvl2pPr>
            <a:lvl3pPr marL="1143000" indent="-228600">
              <a:buFont typeface="Verdana" panose="020B0604030504040204" pitchFamily="34" charset="0"/>
              <a:buChar char="-"/>
              <a:defRPr sz="2000" b="1">
                <a:solidFill>
                  <a:schemeClr val="bg1"/>
                </a:solidFill>
              </a:defRPr>
            </a:lvl3pPr>
            <a:lvl4pPr marL="1600200" indent="-228600">
              <a:buFont typeface="Verdana" panose="020B0604030504040204" pitchFamily="34" charset="0"/>
              <a:buChar char="-"/>
              <a:defRPr sz="1800" b="1">
                <a:solidFill>
                  <a:schemeClr val="bg1"/>
                </a:solidFill>
              </a:defRPr>
            </a:lvl4pPr>
            <a:lvl5pPr marL="2057400" indent="-228600">
              <a:buFont typeface="Verdana" panose="020B0604030504040204" pitchFamily="34" charset="0"/>
              <a:buChar char="-"/>
              <a:defRPr sz="18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14" name="Text Placeholder 2"/>
          <p:cNvSpPr>
            <a:spLocks noGrp="1"/>
          </p:cNvSpPr>
          <p:nvPr>
            <p:ph type="body" sz="quarter" idx="14"/>
          </p:nvPr>
        </p:nvSpPr>
        <p:spPr>
          <a:xfrm>
            <a:off x="4433652" y="2980644"/>
            <a:ext cx="3358677" cy="2734929"/>
          </a:xfrm>
          <a:prstGeom prst="rect">
            <a:avLst/>
          </a:prstGeom>
        </p:spPr>
        <p:txBody>
          <a:bodyPr lIns="0" tIns="0" rIns="0" bIns="0"/>
          <a:lstStyle>
            <a:lvl1pPr marL="228600" indent="-228600">
              <a:buFont typeface="Verdana" panose="020B0604030504040204" pitchFamily="34" charset="0"/>
              <a:buChar char="-"/>
              <a:defRPr sz="2800" b="1">
                <a:solidFill>
                  <a:schemeClr val="bg1"/>
                </a:solidFill>
                <a:latin typeface="+mj-lt"/>
              </a:defRPr>
            </a:lvl1pPr>
            <a:lvl2pPr marL="685800" indent="-228600">
              <a:buFont typeface="Verdana" panose="020B0604030504040204" pitchFamily="34" charset="0"/>
              <a:buChar char="-"/>
              <a:defRPr sz="2400" b="1">
                <a:solidFill>
                  <a:schemeClr val="bg1"/>
                </a:solidFill>
              </a:defRPr>
            </a:lvl2pPr>
            <a:lvl3pPr marL="1143000" indent="-228600">
              <a:buFont typeface="Verdana" panose="020B0604030504040204" pitchFamily="34" charset="0"/>
              <a:buChar char="-"/>
              <a:defRPr sz="2000" b="1">
                <a:solidFill>
                  <a:schemeClr val="bg1"/>
                </a:solidFill>
              </a:defRPr>
            </a:lvl3pPr>
            <a:lvl4pPr marL="1600200" indent="-228600">
              <a:buFont typeface="Verdana" panose="020B0604030504040204" pitchFamily="34" charset="0"/>
              <a:buChar char="-"/>
              <a:defRPr sz="1800" b="1">
                <a:solidFill>
                  <a:schemeClr val="bg1"/>
                </a:solidFill>
              </a:defRPr>
            </a:lvl4pPr>
            <a:lvl5pPr marL="2057400" indent="-228600">
              <a:buFont typeface="Verdana" panose="020B0604030504040204" pitchFamily="34" charset="0"/>
              <a:buChar char="-"/>
              <a:defRPr sz="18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15" name="Text Placeholder 2"/>
          <p:cNvSpPr>
            <a:spLocks noGrp="1"/>
          </p:cNvSpPr>
          <p:nvPr>
            <p:ph type="body" sz="quarter" idx="15"/>
          </p:nvPr>
        </p:nvSpPr>
        <p:spPr>
          <a:xfrm>
            <a:off x="8492344" y="2980644"/>
            <a:ext cx="3358677" cy="2734929"/>
          </a:xfrm>
          <a:prstGeom prst="rect">
            <a:avLst/>
          </a:prstGeom>
        </p:spPr>
        <p:txBody>
          <a:bodyPr lIns="0" tIns="0" rIns="0" bIns="0"/>
          <a:lstStyle>
            <a:lvl1pPr marL="228600" indent="-228600">
              <a:buFont typeface="Verdana" panose="020B0604030504040204" pitchFamily="34" charset="0"/>
              <a:buChar char="-"/>
              <a:defRPr sz="2800" b="1">
                <a:solidFill>
                  <a:schemeClr val="bg1"/>
                </a:solidFill>
                <a:latin typeface="+mj-lt"/>
              </a:defRPr>
            </a:lvl1pPr>
            <a:lvl2pPr marL="685800" indent="-228600">
              <a:buFont typeface="Verdana" panose="020B0604030504040204" pitchFamily="34" charset="0"/>
              <a:buChar char="-"/>
              <a:defRPr sz="2400" b="1">
                <a:solidFill>
                  <a:schemeClr val="bg1"/>
                </a:solidFill>
              </a:defRPr>
            </a:lvl2pPr>
            <a:lvl3pPr marL="1143000" indent="-228600">
              <a:buFont typeface="Verdana" panose="020B0604030504040204" pitchFamily="34" charset="0"/>
              <a:buChar char="-"/>
              <a:defRPr sz="2000" b="1">
                <a:solidFill>
                  <a:schemeClr val="bg1"/>
                </a:solidFill>
              </a:defRPr>
            </a:lvl3pPr>
            <a:lvl4pPr marL="1600200" indent="-228600">
              <a:buFont typeface="Verdana" panose="020B0604030504040204" pitchFamily="34" charset="0"/>
              <a:buChar char="-"/>
              <a:defRPr sz="1800" b="1">
                <a:solidFill>
                  <a:schemeClr val="bg1"/>
                </a:solidFill>
              </a:defRPr>
            </a:lvl4pPr>
            <a:lvl5pPr marL="2057400" indent="-228600">
              <a:buFont typeface="Verdana" panose="020B0604030504040204" pitchFamily="34" charset="0"/>
              <a:buChar char="-"/>
              <a:defRPr sz="18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11" name="Content Placeholder 17"/>
          <p:cNvSpPr txBox="1">
            <a:spLocks/>
          </p:cNvSpPr>
          <p:nvPr/>
        </p:nvSpPr>
        <p:spPr>
          <a:xfrm>
            <a:off x="4063399" y="765175"/>
            <a:ext cx="4087665" cy="186490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13800" b="1" dirty="0" smtClean="0">
                <a:solidFill>
                  <a:schemeClr val="bg1">
                    <a:alpha val="25000"/>
                  </a:schemeClr>
                </a:solidFill>
                <a:latin typeface="+mj-lt"/>
              </a:rPr>
              <a:t>2</a:t>
            </a:r>
            <a:endParaRPr lang="sl-SI" sz="13800" b="1" dirty="0">
              <a:solidFill>
                <a:schemeClr val="bg1">
                  <a:alpha val="25000"/>
                </a:schemeClr>
              </a:solidFill>
              <a:latin typeface="+mj-lt"/>
            </a:endParaRPr>
          </a:p>
        </p:txBody>
      </p:sp>
      <p:sp>
        <p:nvSpPr>
          <p:cNvPr id="12" name="Content Placeholder 17"/>
          <p:cNvSpPr txBox="1">
            <a:spLocks/>
          </p:cNvSpPr>
          <p:nvPr/>
        </p:nvSpPr>
        <p:spPr>
          <a:xfrm>
            <a:off x="8151064" y="765173"/>
            <a:ext cx="4060334" cy="186490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13800" b="1" dirty="0" smtClean="0">
                <a:solidFill>
                  <a:schemeClr val="bg1">
                    <a:alpha val="25000"/>
                  </a:schemeClr>
                </a:solidFill>
              </a:rPr>
              <a:t>3</a:t>
            </a:r>
            <a:endParaRPr lang="sl-SI" sz="13800" b="1" dirty="0">
              <a:solidFill>
                <a:schemeClr val="bg1">
                  <a:alpha val="25000"/>
                </a:schemeClr>
              </a:solidFill>
            </a:endParaRPr>
          </a:p>
        </p:txBody>
      </p:sp>
      <p:sp>
        <p:nvSpPr>
          <p:cNvPr id="13" name="Content Placeholder 17"/>
          <p:cNvSpPr txBox="1">
            <a:spLocks/>
          </p:cNvSpPr>
          <p:nvPr/>
        </p:nvSpPr>
        <p:spPr>
          <a:xfrm>
            <a:off x="9297" y="765175"/>
            <a:ext cx="4078369" cy="186490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13800" b="1" dirty="0" smtClean="0">
                <a:solidFill>
                  <a:schemeClr val="bg1">
                    <a:alpha val="25000"/>
                  </a:schemeClr>
                </a:solidFill>
                <a:latin typeface="+mj-lt"/>
              </a:rPr>
              <a:t>1</a:t>
            </a:r>
            <a:endParaRPr lang="sl-SI" sz="13800" b="1" dirty="0">
              <a:solidFill>
                <a:schemeClr val="bg1">
                  <a:alpha val="25000"/>
                </a:schemeClr>
              </a:solidFill>
              <a:latin typeface="+mj-lt"/>
            </a:endParaRPr>
          </a:p>
        </p:txBody>
      </p:sp>
    </p:spTree>
    <p:extLst>
      <p:ext uri="{BB962C8B-B14F-4D97-AF65-F5344CB8AC3E}">
        <p14:creationId xmlns:p14="http://schemas.microsoft.com/office/powerpoint/2010/main" val="186323355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1_Štirje stolpci Extra (1234)">
    <p:spTree>
      <p:nvGrpSpPr>
        <p:cNvPr id="1" name=""/>
        <p:cNvGrpSpPr/>
        <p:nvPr/>
      </p:nvGrpSpPr>
      <p:grpSpPr>
        <a:xfrm>
          <a:off x="0" y="0"/>
          <a:ext cx="0" cy="0"/>
          <a:chOff x="0" y="0"/>
          <a:chExt cx="0" cy="0"/>
        </a:xfrm>
      </p:grpSpPr>
      <p:sp>
        <p:nvSpPr>
          <p:cNvPr id="5" name="Rectangle 4"/>
          <p:cNvSpPr/>
          <p:nvPr/>
        </p:nvSpPr>
        <p:spPr>
          <a:xfrm rot="10800000">
            <a:off x="1" y="0"/>
            <a:ext cx="3053675" cy="6858000"/>
          </a:xfrm>
          <a:prstGeom prst="rect">
            <a:avLst/>
          </a:prstGeom>
          <a:solidFill>
            <a:srgbClr val="F9BC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6" name="Rectangle 5"/>
          <p:cNvSpPr/>
          <p:nvPr/>
        </p:nvSpPr>
        <p:spPr>
          <a:xfrm rot="10800000">
            <a:off x="9142432" y="0"/>
            <a:ext cx="3068965" cy="6858000"/>
          </a:xfrm>
          <a:prstGeom prst="rect">
            <a:avLst/>
          </a:prstGeom>
          <a:solidFill>
            <a:srgbClr val="009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2" name="Rectangle 11"/>
          <p:cNvSpPr/>
          <p:nvPr/>
        </p:nvSpPr>
        <p:spPr>
          <a:xfrm rot="10800000">
            <a:off x="3044380" y="0"/>
            <a:ext cx="3053675" cy="6858000"/>
          </a:xfrm>
          <a:prstGeom prst="rect">
            <a:avLst/>
          </a:prstGeom>
          <a:solidFill>
            <a:srgbClr val="98C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4" name="Rectangle 13"/>
          <p:cNvSpPr/>
          <p:nvPr/>
        </p:nvSpPr>
        <p:spPr>
          <a:xfrm rot="10800000">
            <a:off x="6098056" y="0"/>
            <a:ext cx="3053675" cy="6858000"/>
          </a:xfrm>
          <a:prstGeom prst="rect">
            <a:avLst/>
          </a:prstGeom>
          <a:solidFill>
            <a:srgbClr val="3CC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0" name="Text Placeholder 21"/>
          <p:cNvSpPr>
            <a:spLocks noGrp="1"/>
          </p:cNvSpPr>
          <p:nvPr>
            <p:ph type="body" sz="quarter" idx="10" hasCustomPrompt="1"/>
          </p:nvPr>
        </p:nvSpPr>
        <p:spPr>
          <a:xfrm>
            <a:off x="9297" y="765175"/>
            <a:ext cx="3029090" cy="1864903"/>
          </a:xfrm>
          <a:prstGeom prst="rect">
            <a:avLst/>
          </a:prstGeom>
        </p:spPr>
        <p:txBody>
          <a:bodyPr anchor="ctr"/>
          <a:lstStyle>
            <a:lvl1pPr marL="0" indent="0" algn="ctr">
              <a:buNone/>
              <a:defRPr sz="4000" b="1">
                <a:solidFill>
                  <a:schemeClr val="bg1"/>
                </a:solidFill>
                <a:latin typeface="+mj-lt"/>
              </a:defRPr>
            </a:lvl1pPr>
          </a:lstStyle>
          <a:p>
            <a:pPr lvl="0"/>
            <a:r>
              <a:rPr lang="sl-SI" dirty="0" smtClean="0"/>
              <a:t>NASLOV</a:t>
            </a:r>
            <a:endParaRPr lang="sl-SI" dirty="0"/>
          </a:p>
        </p:txBody>
      </p:sp>
      <p:sp>
        <p:nvSpPr>
          <p:cNvPr id="11" name="Text Placeholder 21"/>
          <p:cNvSpPr>
            <a:spLocks noGrp="1"/>
          </p:cNvSpPr>
          <p:nvPr>
            <p:ph type="body" sz="quarter" idx="11" hasCustomPrompt="1"/>
          </p:nvPr>
        </p:nvSpPr>
        <p:spPr>
          <a:xfrm>
            <a:off x="3038389" y="765175"/>
            <a:ext cx="3047247" cy="1864903"/>
          </a:xfrm>
          <a:prstGeom prst="rect">
            <a:avLst/>
          </a:prstGeom>
        </p:spPr>
        <p:txBody>
          <a:bodyPr anchor="ctr"/>
          <a:lstStyle>
            <a:lvl1pPr marL="0" indent="0" algn="ctr">
              <a:buNone/>
              <a:defRPr sz="4000" b="1">
                <a:solidFill>
                  <a:schemeClr val="bg1"/>
                </a:solidFill>
                <a:latin typeface="+mj-lt"/>
              </a:defRPr>
            </a:lvl1pPr>
          </a:lstStyle>
          <a:p>
            <a:pPr lvl="0"/>
            <a:r>
              <a:rPr lang="sl-SI" dirty="0" smtClean="0"/>
              <a:t>NASLOV</a:t>
            </a:r>
            <a:endParaRPr lang="sl-SI" dirty="0"/>
          </a:p>
        </p:txBody>
      </p:sp>
      <p:sp>
        <p:nvSpPr>
          <p:cNvPr id="16" name="Text Placeholder 21"/>
          <p:cNvSpPr>
            <a:spLocks noGrp="1"/>
          </p:cNvSpPr>
          <p:nvPr>
            <p:ph type="body" sz="quarter" idx="12" hasCustomPrompt="1"/>
          </p:nvPr>
        </p:nvSpPr>
        <p:spPr>
          <a:xfrm>
            <a:off x="6098054" y="765175"/>
            <a:ext cx="3053676" cy="1864903"/>
          </a:xfrm>
          <a:prstGeom prst="rect">
            <a:avLst/>
          </a:prstGeom>
        </p:spPr>
        <p:txBody>
          <a:bodyPr anchor="ctr"/>
          <a:lstStyle>
            <a:lvl1pPr marL="0" indent="0" algn="ctr">
              <a:buNone/>
              <a:defRPr sz="4000" b="1">
                <a:solidFill>
                  <a:schemeClr val="bg1"/>
                </a:solidFill>
                <a:latin typeface="+mj-lt"/>
              </a:defRPr>
            </a:lvl1pPr>
          </a:lstStyle>
          <a:p>
            <a:pPr lvl="0"/>
            <a:r>
              <a:rPr lang="sl-SI" dirty="0" smtClean="0"/>
              <a:t>NASLOV</a:t>
            </a:r>
            <a:endParaRPr lang="sl-SI" dirty="0"/>
          </a:p>
        </p:txBody>
      </p:sp>
      <p:sp>
        <p:nvSpPr>
          <p:cNvPr id="17" name="Text Placeholder 2"/>
          <p:cNvSpPr>
            <a:spLocks noGrp="1"/>
          </p:cNvSpPr>
          <p:nvPr>
            <p:ph type="body" sz="quarter" idx="13"/>
          </p:nvPr>
        </p:nvSpPr>
        <p:spPr>
          <a:xfrm>
            <a:off x="249702" y="2980644"/>
            <a:ext cx="2523699" cy="2734929"/>
          </a:xfrm>
          <a:prstGeom prst="rect">
            <a:avLst/>
          </a:prstGeom>
        </p:spPr>
        <p:txBody>
          <a:bodyPr lIns="0" tIns="0" rIns="0" bIns="0"/>
          <a:lstStyle>
            <a:lvl1pPr marL="228600" indent="-228600">
              <a:buFont typeface="Verdana" panose="020B0604030504040204" pitchFamily="34" charset="0"/>
              <a:buChar char="-"/>
              <a:defRPr sz="2400" b="1">
                <a:solidFill>
                  <a:schemeClr val="bg1"/>
                </a:solidFill>
                <a:latin typeface="+mj-lt"/>
              </a:defRPr>
            </a:lvl1pPr>
            <a:lvl2pPr marL="685800" indent="-228600">
              <a:buFont typeface="Verdana" panose="020B0604030504040204" pitchFamily="34" charset="0"/>
              <a:buChar char="-"/>
              <a:defRPr sz="2000" b="1">
                <a:solidFill>
                  <a:schemeClr val="bg1"/>
                </a:solidFill>
              </a:defRPr>
            </a:lvl2pPr>
            <a:lvl3pPr marL="1143000" indent="-228600">
              <a:buFont typeface="Verdana" panose="020B0604030504040204" pitchFamily="34" charset="0"/>
              <a:buChar char="-"/>
              <a:defRPr sz="1800" b="1">
                <a:solidFill>
                  <a:schemeClr val="bg1"/>
                </a:solidFill>
              </a:defRPr>
            </a:lvl3pPr>
            <a:lvl4pPr marL="1600200" indent="-228600">
              <a:buFont typeface="Verdana" panose="020B0604030504040204" pitchFamily="34" charset="0"/>
              <a:buChar char="-"/>
              <a:defRPr sz="1600" b="1">
                <a:solidFill>
                  <a:schemeClr val="bg1"/>
                </a:solidFill>
              </a:defRPr>
            </a:lvl4pPr>
            <a:lvl5pPr marL="2057400" indent="-228600">
              <a:buFont typeface="Verdana" panose="020B0604030504040204" pitchFamily="34" charset="0"/>
              <a:buChar char="-"/>
              <a:defRPr sz="16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20" name="Text Placeholder 2"/>
          <p:cNvSpPr>
            <a:spLocks noGrp="1"/>
          </p:cNvSpPr>
          <p:nvPr>
            <p:ph type="body" sz="quarter" idx="14"/>
          </p:nvPr>
        </p:nvSpPr>
        <p:spPr>
          <a:xfrm>
            <a:off x="3294078" y="2980644"/>
            <a:ext cx="2523699" cy="2734929"/>
          </a:xfrm>
          <a:prstGeom prst="rect">
            <a:avLst/>
          </a:prstGeom>
        </p:spPr>
        <p:txBody>
          <a:bodyPr lIns="0" tIns="0" rIns="0" bIns="0"/>
          <a:lstStyle>
            <a:lvl1pPr marL="228600" indent="-228600">
              <a:buFont typeface="Verdana" panose="020B0604030504040204" pitchFamily="34" charset="0"/>
              <a:buChar char="-"/>
              <a:defRPr sz="2400" b="1">
                <a:solidFill>
                  <a:schemeClr val="bg1"/>
                </a:solidFill>
                <a:latin typeface="+mj-lt"/>
              </a:defRPr>
            </a:lvl1pPr>
            <a:lvl2pPr marL="685800" indent="-228600">
              <a:buFont typeface="Verdana" panose="020B0604030504040204" pitchFamily="34" charset="0"/>
              <a:buChar char="-"/>
              <a:defRPr sz="2000" b="1">
                <a:solidFill>
                  <a:schemeClr val="bg1"/>
                </a:solidFill>
              </a:defRPr>
            </a:lvl2pPr>
            <a:lvl3pPr marL="1143000" indent="-228600">
              <a:buFont typeface="Verdana" panose="020B0604030504040204" pitchFamily="34" charset="0"/>
              <a:buChar char="-"/>
              <a:defRPr sz="1800" b="1">
                <a:solidFill>
                  <a:schemeClr val="bg1"/>
                </a:solidFill>
              </a:defRPr>
            </a:lvl3pPr>
            <a:lvl4pPr marL="1600200" indent="-228600">
              <a:buFont typeface="Verdana" panose="020B0604030504040204" pitchFamily="34" charset="0"/>
              <a:buChar char="-"/>
              <a:defRPr sz="1600" b="1">
                <a:solidFill>
                  <a:schemeClr val="bg1"/>
                </a:solidFill>
              </a:defRPr>
            </a:lvl4pPr>
            <a:lvl5pPr marL="2057400" indent="-228600">
              <a:buFont typeface="Verdana" panose="020B0604030504040204" pitchFamily="34" charset="0"/>
              <a:buChar char="-"/>
              <a:defRPr sz="16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24" name="Text Placeholder 2"/>
          <p:cNvSpPr>
            <a:spLocks noGrp="1"/>
          </p:cNvSpPr>
          <p:nvPr>
            <p:ph type="body" sz="quarter" idx="15"/>
          </p:nvPr>
        </p:nvSpPr>
        <p:spPr>
          <a:xfrm>
            <a:off x="6366039" y="2980644"/>
            <a:ext cx="2523699" cy="2734929"/>
          </a:xfrm>
          <a:prstGeom prst="rect">
            <a:avLst/>
          </a:prstGeom>
        </p:spPr>
        <p:txBody>
          <a:bodyPr lIns="0" tIns="0" rIns="0" bIns="0"/>
          <a:lstStyle>
            <a:lvl1pPr marL="228600" indent="-228600">
              <a:buFont typeface="Verdana" panose="020B0604030504040204" pitchFamily="34" charset="0"/>
              <a:buChar char="-"/>
              <a:defRPr sz="2400" b="1">
                <a:solidFill>
                  <a:schemeClr val="bg1"/>
                </a:solidFill>
                <a:latin typeface="+mj-lt"/>
              </a:defRPr>
            </a:lvl1pPr>
            <a:lvl2pPr marL="685800" indent="-228600">
              <a:buFont typeface="Verdana" panose="020B0604030504040204" pitchFamily="34" charset="0"/>
              <a:buChar char="-"/>
              <a:defRPr sz="2000" b="1">
                <a:solidFill>
                  <a:schemeClr val="bg1"/>
                </a:solidFill>
              </a:defRPr>
            </a:lvl2pPr>
            <a:lvl3pPr marL="1143000" indent="-228600">
              <a:buFont typeface="Verdana" panose="020B0604030504040204" pitchFamily="34" charset="0"/>
              <a:buChar char="-"/>
              <a:defRPr sz="1800" b="1">
                <a:solidFill>
                  <a:schemeClr val="bg1"/>
                </a:solidFill>
              </a:defRPr>
            </a:lvl3pPr>
            <a:lvl4pPr marL="1600200" indent="-228600">
              <a:buFont typeface="Verdana" panose="020B0604030504040204" pitchFamily="34" charset="0"/>
              <a:buChar char="-"/>
              <a:defRPr sz="1600" b="1">
                <a:solidFill>
                  <a:schemeClr val="bg1"/>
                </a:solidFill>
              </a:defRPr>
            </a:lvl4pPr>
            <a:lvl5pPr marL="2057400" indent="-228600">
              <a:buFont typeface="Verdana" panose="020B0604030504040204" pitchFamily="34" charset="0"/>
              <a:buChar char="-"/>
              <a:defRPr sz="16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26" name="Text Placeholder 2"/>
          <p:cNvSpPr>
            <a:spLocks noGrp="1"/>
          </p:cNvSpPr>
          <p:nvPr>
            <p:ph type="body" sz="quarter" idx="16"/>
          </p:nvPr>
        </p:nvSpPr>
        <p:spPr>
          <a:xfrm>
            <a:off x="9419714" y="2980644"/>
            <a:ext cx="2523699" cy="2734929"/>
          </a:xfrm>
          <a:prstGeom prst="rect">
            <a:avLst/>
          </a:prstGeom>
        </p:spPr>
        <p:txBody>
          <a:bodyPr lIns="0" tIns="0" rIns="0" bIns="0"/>
          <a:lstStyle>
            <a:lvl1pPr marL="228600" indent="-228600">
              <a:buFont typeface="Verdana" panose="020B0604030504040204" pitchFamily="34" charset="0"/>
              <a:buChar char="-"/>
              <a:defRPr sz="2400" b="1">
                <a:solidFill>
                  <a:schemeClr val="bg1"/>
                </a:solidFill>
                <a:latin typeface="+mj-lt"/>
              </a:defRPr>
            </a:lvl1pPr>
            <a:lvl2pPr marL="685800" indent="-228600">
              <a:buFont typeface="Verdana" panose="020B0604030504040204" pitchFamily="34" charset="0"/>
              <a:buChar char="-"/>
              <a:defRPr sz="2000" b="1">
                <a:solidFill>
                  <a:schemeClr val="bg1"/>
                </a:solidFill>
              </a:defRPr>
            </a:lvl2pPr>
            <a:lvl3pPr marL="1143000" indent="-228600">
              <a:buFont typeface="Verdana" panose="020B0604030504040204" pitchFamily="34" charset="0"/>
              <a:buChar char="-"/>
              <a:defRPr sz="1800" b="1">
                <a:solidFill>
                  <a:schemeClr val="bg1"/>
                </a:solidFill>
              </a:defRPr>
            </a:lvl3pPr>
            <a:lvl4pPr marL="1600200" indent="-228600">
              <a:buFont typeface="Verdana" panose="020B0604030504040204" pitchFamily="34" charset="0"/>
              <a:buChar char="-"/>
              <a:defRPr sz="1600" b="1">
                <a:solidFill>
                  <a:schemeClr val="bg1"/>
                </a:solidFill>
              </a:defRPr>
            </a:lvl4pPr>
            <a:lvl5pPr marL="2057400" indent="-228600">
              <a:buFont typeface="Verdana" panose="020B0604030504040204" pitchFamily="34" charset="0"/>
              <a:buChar char="-"/>
              <a:defRPr sz="1600" b="1">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27" name="Text Placeholder 21"/>
          <p:cNvSpPr>
            <a:spLocks noGrp="1"/>
          </p:cNvSpPr>
          <p:nvPr>
            <p:ph type="body" sz="quarter" idx="17" hasCustomPrompt="1"/>
          </p:nvPr>
        </p:nvSpPr>
        <p:spPr>
          <a:xfrm>
            <a:off x="9157721" y="765175"/>
            <a:ext cx="3053676" cy="1864903"/>
          </a:xfrm>
          <a:prstGeom prst="rect">
            <a:avLst/>
          </a:prstGeom>
        </p:spPr>
        <p:txBody>
          <a:bodyPr anchor="ctr"/>
          <a:lstStyle>
            <a:lvl1pPr marL="0" indent="0" algn="ctr">
              <a:buNone/>
              <a:defRPr sz="4000" b="1">
                <a:solidFill>
                  <a:schemeClr val="bg1"/>
                </a:solidFill>
                <a:latin typeface="+mj-lt"/>
              </a:defRPr>
            </a:lvl1pPr>
          </a:lstStyle>
          <a:p>
            <a:pPr lvl="0"/>
            <a:r>
              <a:rPr lang="sl-SI" dirty="0" smtClean="0"/>
              <a:t>NASLOV</a:t>
            </a:r>
            <a:endParaRPr lang="sl-SI" dirty="0"/>
          </a:p>
        </p:txBody>
      </p:sp>
      <p:sp>
        <p:nvSpPr>
          <p:cNvPr id="15" name="Content Placeholder 17"/>
          <p:cNvSpPr txBox="1">
            <a:spLocks/>
          </p:cNvSpPr>
          <p:nvPr/>
        </p:nvSpPr>
        <p:spPr>
          <a:xfrm>
            <a:off x="3044378" y="765175"/>
            <a:ext cx="3053676" cy="186490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13800" b="1" dirty="0" smtClean="0">
                <a:solidFill>
                  <a:schemeClr val="bg1">
                    <a:alpha val="25000"/>
                  </a:schemeClr>
                </a:solidFill>
                <a:latin typeface="+mj-lt"/>
              </a:rPr>
              <a:t>2</a:t>
            </a:r>
            <a:endParaRPr lang="sl-SI" sz="13800" b="1" dirty="0">
              <a:solidFill>
                <a:schemeClr val="bg1">
                  <a:alpha val="25000"/>
                </a:schemeClr>
              </a:solidFill>
              <a:latin typeface="+mj-lt"/>
            </a:endParaRPr>
          </a:p>
        </p:txBody>
      </p:sp>
      <p:sp>
        <p:nvSpPr>
          <p:cNvPr id="18" name="Content Placeholder 17"/>
          <p:cNvSpPr txBox="1">
            <a:spLocks/>
          </p:cNvSpPr>
          <p:nvPr/>
        </p:nvSpPr>
        <p:spPr>
          <a:xfrm>
            <a:off x="6082764" y="765173"/>
            <a:ext cx="3068966" cy="186490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13800" b="1" dirty="0" smtClean="0">
                <a:solidFill>
                  <a:schemeClr val="bg1">
                    <a:alpha val="25000"/>
                  </a:schemeClr>
                </a:solidFill>
              </a:rPr>
              <a:t>3</a:t>
            </a:r>
            <a:endParaRPr lang="sl-SI" sz="13800" b="1" dirty="0">
              <a:solidFill>
                <a:schemeClr val="bg1">
                  <a:alpha val="25000"/>
                </a:schemeClr>
              </a:solidFill>
            </a:endParaRPr>
          </a:p>
        </p:txBody>
      </p:sp>
      <p:sp>
        <p:nvSpPr>
          <p:cNvPr id="19" name="Content Placeholder 17"/>
          <p:cNvSpPr txBox="1">
            <a:spLocks/>
          </p:cNvSpPr>
          <p:nvPr/>
        </p:nvSpPr>
        <p:spPr>
          <a:xfrm>
            <a:off x="9297" y="765175"/>
            <a:ext cx="3035081" cy="186490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13800" b="1" dirty="0" smtClean="0">
                <a:solidFill>
                  <a:schemeClr val="bg1">
                    <a:alpha val="25000"/>
                  </a:schemeClr>
                </a:solidFill>
                <a:latin typeface="+mj-lt"/>
              </a:rPr>
              <a:t>1</a:t>
            </a:r>
            <a:endParaRPr lang="sl-SI" sz="13800" b="1" dirty="0">
              <a:solidFill>
                <a:schemeClr val="bg1">
                  <a:alpha val="25000"/>
                </a:schemeClr>
              </a:solidFill>
              <a:latin typeface="+mj-lt"/>
            </a:endParaRPr>
          </a:p>
        </p:txBody>
      </p:sp>
      <p:sp>
        <p:nvSpPr>
          <p:cNvPr id="22" name="Content Placeholder 17"/>
          <p:cNvSpPr txBox="1">
            <a:spLocks/>
          </p:cNvSpPr>
          <p:nvPr/>
        </p:nvSpPr>
        <p:spPr>
          <a:xfrm>
            <a:off x="9151731" y="765173"/>
            <a:ext cx="3068966" cy="1864902"/>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sl-SI" sz="13800" b="1" dirty="0" smtClean="0">
                <a:solidFill>
                  <a:schemeClr val="bg1">
                    <a:alpha val="25000"/>
                  </a:schemeClr>
                </a:solidFill>
              </a:rPr>
              <a:t>4</a:t>
            </a:r>
            <a:endParaRPr lang="sl-SI" sz="13800" b="1" dirty="0">
              <a:solidFill>
                <a:schemeClr val="bg1">
                  <a:alpha val="25000"/>
                </a:schemeClr>
              </a:solidFill>
            </a:endParaRPr>
          </a:p>
        </p:txBody>
      </p:sp>
    </p:spTree>
    <p:extLst>
      <p:ext uri="{BB962C8B-B14F-4D97-AF65-F5344CB8AC3E}">
        <p14:creationId xmlns:p14="http://schemas.microsoft.com/office/powerpoint/2010/main" val="9995487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Zaključek">
    <p:bg>
      <p:bgPr>
        <a:solidFill>
          <a:srgbClr val="96BE00"/>
        </a:solidFill>
        <a:effectLst/>
      </p:bgPr>
    </p:bg>
    <p:spTree>
      <p:nvGrpSpPr>
        <p:cNvPr id="1" name=""/>
        <p:cNvGrpSpPr/>
        <p:nvPr/>
      </p:nvGrpSpPr>
      <p:grpSpPr>
        <a:xfrm>
          <a:off x="0" y="0"/>
          <a:ext cx="0" cy="0"/>
          <a:chOff x="0" y="0"/>
          <a:chExt cx="0" cy="0"/>
        </a:xfrm>
      </p:grpSpPr>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85975" y="2002519"/>
            <a:ext cx="8020050" cy="2852962"/>
          </a:xfrm>
          <a:prstGeom prst="rect">
            <a:avLst/>
          </a:prstGeom>
        </p:spPr>
      </p:pic>
    </p:spTree>
    <p:extLst>
      <p:ext uri="{BB962C8B-B14F-4D97-AF65-F5344CB8AC3E}">
        <p14:creationId xmlns:p14="http://schemas.microsoft.com/office/powerpoint/2010/main" val="31590313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vadna stra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6764" y="711200"/>
            <a:ext cx="10658475" cy="436684"/>
          </a:xfrm>
          <a:prstGeom prst="rect">
            <a:avLst/>
          </a:prstGeom>
        </p:spPr>
        <p:txBody>
          <a:bodyPr lIns="0" tIns="0" rIns="0" bIns="0">
            <a:normAutofit/>
          </a:bodyPr>
          <a:lstStyle>
            <a:lvl1pPr>
              <a:defRPr cap="all" baseline="0"/>
            </a:lvl1pPr>
          </a:lstStyle>
          <a:p>
            <a:r>
              <a:rPr lang="sl-SI" dirty="0" smtClean="0"/>
              <a:t>PODNASLOV</a:t>
            </a:r>
            <a:endParaRPr lang="sl-SI" dirty="0"/>
          </a:p>
        </p:txBody>
      </p:sp>
      <p:sp>
        <p:nvSpPr>
          <p:cNvPr id="3" name="Content Placeholder 2"/>
          <p:cNvSpPr>
            <a:spLocks noGrp="1"/>
          </p:cNvSpPr>
          <p:nvPr>
            <p:ph idx="1" hasCustomPrompt="1"/>
          </p:nvPr>
        </p:nvSpPr>
        <p:spPr>
          <a:xfrm>
            <a:off x="766764" y="1400174"/>
            <a:ext cx="10658475" cy="4438651"/>
          </a:xfrm>
          <a:prstGeom prst="rect">
            <a:avLst/>
          </a:prstGeom>
        </p:spPr>
        <p:txBody>
          <a:bodyPr lIns="0" tIns="0" rIns="0" bIns="0">
            <a:normAutofit/>
          </a:bodyPr>
          <a:lstStyle>
            <a:lvl1pPr marL="447675" indent="-447675" defTabSz="895350">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defRPr sz="40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stStyle>
          <a:p>
            <a:pPr lvl="0"/>
            <a:r>
              <a:rPr lang="sl-SI" dirty="0" smtClean="0"/>
              <a:t>Dodajte besedilo</a:t>
            </a:r>
          </a:p>
          <a:p>
            <a:pPr lvl="1"/>
            <a:r>
              <a:rPr lang="sl-SI" dirty="0" smtClean="0"/>
              <a:t>Drugi nivo</a:t>
            </a:r>
            <a:endParaRPr lang="en-US" dirty="0" smtClean="0"/>
          </a:p>
          <a:p>
            <a:pPr lvl="2"/>
            <a:r>
              <a:rPr lang="sl-SI" dirty="0" smtClean="0"/>
              <a:t>Tretji nivo</a:t>
            </a:r>
            <a:endParaRPr lang="en-US" dirty="0" smtClean="0"/>
          </a:p>
          <a:p>
            <a:pPr lvl="3"/>
            <a:r>
              <a:rPr lang="sl-SI" dirty="0" smtClean="0"/>
              <a:t>Četrti nivo</a:t>
            </a:r>
            <a:endParaRPr lang="en-US" dirty="0" smtClean="0"/>
          </a:p>
          <a:p>
            <a:pPr lvl="4"/>
            <a:r>
              <a:rPr lang="sl-SI" dirty="0" smtClean="0"/>
              <a:t>Peti nivo</a:t>
            </a:r>
            <a:endParaRPr lang="sl-SI" dirty="0"/>
          </a:p>
        </p:txBody>
      </p:sp>
    </p:spTree>
    <p:extLst>
      <p:ext uri="{BB962C8B-B14F-4D97-AF65-F5344CB8AC3E}">
        <p14:creationId xmlns:p14="http://schemas.microsoft.com/office/powerpoint/2010/main" val="24498024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Daljše besedil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6764" y="711200"/>
            <a:ext cx="10658475" cy="436684"/>
          </a:xfrm>
          <a:prstGeom prst="rect">
            <a:avLst/>
          </a:prstGeom>
        </p:spPr>
        <p:txBody>
          <a:bodyPr lIns="0" tIns="0" rIns="0" bIns="0">
            <a:normAutofit/>
          </a:bodyPr>
          <a:lstStyle>
            <a:lvl1pPr>
              <a:defRPr cap="all" baseline="0"/>
            </a:lvl1pPr>
          </a:lstStyle>
          <a:p>
            <a:r>
              <a:rPr lang="sl-SI" dirty="0" smtClean="0"/>
              <a:t>Naslov definicije</a:t>
            </a:r>
            <a:endParaRPr lang="sl-SI" dirty="0"/>
          </a:p>
        </p:txBody>
      </p:sp>
      <p:sp>
        <p:nvSpPr>
          <p:cNvPr id="3" name="Content Placeholder 2"/>
          <p:cNvSpPr>
            <a:spLocks noGrp="1"/>
          </p:cNvSpPr>
          <p:nvPr>
            <p:ph idx="1" hasCustomPrompt="1"/>
          </p:nvPr>
        </p:nvSpPr>
        <p:spPr>
          <a:xfrm>
            <a:off x="766764" y="1400174"/>
            <a:ext cx="10658475" cy="4438651"/>
          </a:xfrm>
          <a:prstGeom prst="rect">
            <a:avLst/>
          </a:prstGeom>
        </p:spPr>
        <p:txBody>
          <a:bodyPr lIns="0" tIns="0" rIns="0" bIns="0">
            <a:noAutofit/>
          </a:bodyPr>
          <a:lstStyle>
            <a:lvl1pPr marL="0" indent="0" defTabSz="895350">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stStyle>
          <a:p>
            <a:pPr lvl="0"/>
            <a:r>
              <a:rPr lang="sl-SI" dirty="0" smtClean="0"/>
              <a:t>Ta prikaz naj bo namenjen samo za definicije in se mora uporabljati minimalno. Lorem ipsum dolor sit amet, an libris prompta eum, oportere repudiandae consequuntur id mea. Ne tale solet congue sea, mel at adipisci gloriatur. Vim eu numquam argumentum, cu sit oportere explicari assueverit, vim nulla volumus offendit at. Graeco copiosae pri ea, ferri latine scaevola vis ne.</a:t>
            </a:r>
            <a:endParaRPr lang="sl-SI" dirty="0"/>
          </a:p>
        </p:txBody>
      </p:sp>
    </p:spTree>
    <p:extLst>
      <p:ext uri="{BB962C8B-B14F-4D97-AF65-F5344CB8AC3E}">
        <p14:creationId xmlns:p14="http://schemas.microsoft.com/office/powerpoint/2010/main" val="23893172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Graf">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6764" y="711200"/>
            <a:ext cx="10658475" cy="436684"/>
          </a:xfrm>
          <a:prstGeom prst="rect">
            <a:avLst/>
          </a:prstGeom>
        </p:spPr>
        <p:txBody>
          <a:bodyPr lIns="0" tIns="0" rIns="0" bIns="0">
            <a:normAutofit/>
          </a:bodyPr>
          <a:lstStyle>
            <a:lvl1pPr>
              <a:defRPr cap="all" baseline="0"/>
            </a:lvl1pPr>
          </a:lstStyle>
          <a:p>
            <a:r>
              <a:rPr lang="sl-SI" dirty="0" smtClean="0"/>
              <a:t>Ime Grafa</a:t>
            </a:r>
            <a:endParaRPr lang="sl-SI" dirty="0"/>
          </a:p>
        </p:txBody>
      </p:sp>
      <p:sp>
        <p:nvSpPr>
          <p:cNvPr id="5" name="Chart Placeholder 4"/>
          <p:cNvSpPr>
            <a:spLocks noGrp="1"/>
          </p:cNvSpPr>
          <p:nvPr>
            <p:ph type="chart" sz="quarter" idx="10" hasCustomPrompt="1"/>
          </p:nvPr>
        </p:nvSpPr>
        <p:spPr>
          <a:xfrm>
            <a:off x="766764" y="1400176"/>
            <a:ext cx="10658475" cy="4438650"/>
          </a:xfrm>
          <a:prstGeom prst="rect">
            <a:avLst/>
          </a:prstGeom>
        </p:spPr>
        <p:txBody>
          <a:bodyPr lIns="0" tIns="0" rIns="0" bIns="0"/>
          <a:lstStyle>
            <a:lvl1pPr marL="0" marR="0" indent="0" algn="l" defTabSz="914400" rtl="0" eaLnBrk="1" fontAlgn="auto" latinLnBrk="0" hangingPunct="1">
              <a:lnSpc>
                <a:spcPct val="100000"/>
              </a:lnSpc>
              <a:spcBef>
                <a:spcPts val="0"/>
              </a:spcBef>
              <a:spcAft>
                <a:spcPts val="1200"/>
              </a:spcAft>
              <a:buClr>
                <a:schemeClr val="tx1">
                  <a:lumMod val="50000"/>
                  <a:lumOff val="50000"/>
                </a:schemeClr>
              </a:buClr>
              <a:buSzTx/>
              <a:buFont typeface="Roboto Black" panose="02000000000000000000" pitchFamily="2" charset="0"/>
              <a:buNone/>
              <a:tabLst/>
              <a:defRPr b="1" baseline="0">
                <a:solidFill>
                  <a:schemeClr val="bg1">
                    <a:lumMod val="65000"/>
                  </a:schemeClr>
                </a:solidFill>
                <a:latin typeface="+mn-lt"/>
              </a:defRPr>
            </a:lvl1pPr>
          </a:lstStyle>
          <a:p>
            <a:r>
              <a:rPr lang="sl-SI" dirty="0" smtClean="0"/>
              <a:t>Kliknite na ikono, da ustvarite graf...</a:t>
            </a:r>
          </a:p>
        </p:txBody>
      </p:sp>
    </p:spTree>
    <p:extLst>
      <p:ext uri="{BB962C8B-B14F-4D97-AF65-F5344CB8AC3E}">
        <p14:creationId xmlns:p14="http://schemas.microsoft.com/office/powerpoint/2010/main" val="32521371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abel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6764" y="711200"/>
            <a:ext cx="10658475" cy="436684"/>
          </a:xfrm>
          <a:prstGeom prst="rect">
            <a:avLst/>
          </a:prstGeom>
        </p:spPr>
        <p:txBody>
          <a:bodyPr lIns="0" tIns="0" rIns="0" bIns="0">
            <a:normAutofit/>
          </a:bodyPr>
          <a:lstStyle>
            <a:lvl1pPr>
              <a:defRPr cap="all" baseline="0"/>
            </a:lvl1pPr>
          </a:lstStyle>
          <a:p>
            <a:r>
              <a:rPr lang="sl-SI" dirty="0" smtClean="0"/>
              <a:t>Ime tabele</a:t>
            </a:r>
            <a:endParaRPr lang="sl-SI" dirty="0"/>
          </a:p>
        </p:txBody>
      </p:sp>
      <p:sp>
        <p:nvSpPr>
          <p:cNvPr id="4" name="Table Placeholder 3"/>
          <p:cNvSpPr>
            <a:spLocks noGrp="1"/>
          </p:cNvSpPr>
          <p:nvPr>
            <p:ph type="tbl" sz="quarter" idx="11" hasCustomPrompt="1"/>
          </p:nvPr>
        </p:nvSpPr>
        <p:spPr>
          <a:xfrm>
            <a:off x="766764" y="1400175"/>
            <a:ext cx="10658475" cy="4435475"/>
          </a:xfrm>
          <a:prstGeom prst="rect">
            <a:avLst/>
          </a:prstGeom>
        </p:spPr>
        <p:txBody>
          <a:bodyPr lIns="0" tIns="0" rIns="0" bIns="0"/>
          <a:lstStyle>
            <a:lvl1pPr marL="0" indent="0">
              <a:lnSpc>
                <a:spcPct val="100000"/>
              </a:lnSpc>
              <a:spcBef>
                <a:spcPts val="0"/>
              </a:spcBef>
              <a:spcAft>
                <a:spcPts val="1200"/>
              </a:spcAft>
              <a:buNone/>
              <a:defRPr b="1">
                <a:solidFill>
                  <a:schemeClr val="bg1">
                    <a:lumMod val="65000"/>
                  </a:schemeClr>
                </a:solidFill>
                <a:latin typeface="+mj-lt"/>
              </a:defRPr>
            </a:lvl1pPr>
          </a:lstStyle>
          <a:p>
            <a:r>
              <a:rPr lang="sl-SI" dirty="0" smtClean="0"/>
              <a:t>Kliknite na ikono, da ustvarite tabelo...</a:t>
            </a:r>
          </a:p>
        </p:txBody>
      </p:sp>
      <p:graphicFrame>
        <p:nvGraphicFramePr>
          <p:cNvPr id="5" name="Table 4"/>
          <p:cNvGraphicFramePr>
            <a:graphicFrameLocks noGrp="1"/>
          </p:cNvGraphicFramePr>
          <p:nvPr>
            <p:extLst>
              <p:ext uri="{D42A27DB-BD31-4B8C-83A1-F6EECF244321}">
                <p14:modId xmlns:p14="http://schemas.microsoft.com/office/powerpoint/2010/main" val="1999802684"/>
              </p:ext>
            </p:extLst>
          </p:nvPr>
        </p:nvGraphicFramePr>
        <p:xfrm>
          <a:off x="570845" y="2124260"/>
          <a:ext cx="8128000" cy="2595880"/>
        </p:xfrm>
        <a:graphic>
          <a:graphicData uri="http://schemas.openxmlformats.org/drawingml/2006/table">
            <a:tbl>
              <a:tblPr firstRow="1" bandRow="1">
                <a:tableStyleId>{6E25E649-3F16-4E02-A733-19D2CDBF48F0}</a:tableStyleId>
              </a:tblPr>
              <a:tblGrid>
                <a:gridCol w="4064000">
                  <a:extLst>
                    <a:ext uri="{9D8B030D-6E8A-4147-A177-3AD203B41FA5}">
                      <a16:colId xmlns:a16="http://schemas.microsoft.com/office/drawing/2014/main" val="1452965010"/>
                    </a:ext>
                  </a:extLst>
                </a:gridCol>
                <a:gridCol w="4064000">
                  <a:extLst>
                    <a:ext uri="{9D8B030D-6E8A-4147-A177-3AD203B41FA5}">
                      <a16:colId xmlns:a16="http://schemas.microsoft.com/office/drawing/2014/main" val="3596957890"/>
                    </a:ext>
                  </a:extLst>
                </a:gridCol>
              </a:tblGrid>
              <a:tr h="370840">
                <a:tc>
                  <a:txBody>
                    <a:bodyPr/>
                    <a:lstStyle/>
                    <a:p>
                      <a:r>
                        <a:rPr lang="sl-SI" dirty="0" smtClean="0"/>
                        <a:t>fdfdsfds</a:t>
                      </a:r>
                      <a:endParaRPr lang="sl-SI" dirty="0"/>
                    </a:p>
                  </a:txBody>
                  <a:tcP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sl-SI" dirty="0" smtClean="0"/>
                        <a:t>fdsfds</a:t>
                      </a:r>
                      <a:endParaRPr lang="sl-SI" dirty="0"/>
                    </a:p>
                  </a:txBody>
                  <a:tcP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85106252"/>
                  </a:ext>
                </a:extLst>
              </a:tr>
              <a:tr h="370840">
                <a:tc>
                  <a:txBody>
                    <a:bodyPr/>
                    <a:lstStyle/>
                    <a:p>
                      <a:r>
                        <a:rPr lang="sl-SI" dirty="0" smtClean="0"/>
                        <a:t>fdsfdsfds</a:t>
                      </a:r>
                      <a:endParaRPr lang="sl-SI" dirty="0"/>
                    </a:p>
                  </a:txBody>
                  <a:tcP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sl-SI" dirty="0" smtClean="0"/>
                        <a:t>fdsf</a:t>
                      </a:r>
                      <a:endParaRPr lang="sl-SI" dirty="0"/>
                    </a:p>
                  </a:txBody>
                  <a:tcP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54966053"/>
                  </a:ext>
                </a:extLst>
              </a:tr>
              <a:tr h="370840">
                <a:tc>
                  <a:txBody>
                    <a:bodyPr/>
                    <a:lstStyle/>
                    <a:p>
                      <a:r>
                        <a:rPr lang="sl-SI" dirty="0" smtClean="0"/>
                        <a:t>dsfdsf</a:t>
                      </a:r>
                      <a:endParaRPr lang="sl-SI" dirty="0"/>
                    </a:p>
                  </a:txBody>
                  <a:tcP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r>
                        <a:rPr lang="sl-SI" dirty="0" smtClean="0"/>
                        <a:t>fdsf</a:t>
                      </a:r>
                      <a:endParaRPr lang="sl-SI" dirty="0"/>
                    </a:p>
                  </a:txBody>
                  <a:tcP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3540873847"/>
                  </a:ext>
                </a:extLst>
              </a:tr>
              <a:tr h="370840">
                <a:tc>
                  <a:txBody>
                    <a:bodyPr/>
                    <a:lstStyle/>
                    <a:p>
                      <a:r>
                        <a:rPr lang="sl-SI" dirty="0" smtClean="0"/>
                        <a:t>fdsfdsf</a:t>
                      </a:r>
                      <a:endParaRPr lang="sl-SI" dirty="0"/>
                    </a:p>
                  </a:txBody>
                  <a:tcP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sl-SI" dirty="0" smtClean="0"/>
                        <a:t>dsfdsfds</a:t>
                      </a:r>
                      <a:endParaRPr lang="sl-SI" dirty="0"/>
                    </a:p>
                  </a:txBody>
                  <a:tcP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516268302"/>
                  </a:ext>
                </a:extLst>
              </a:tr>
              <a:tr h="370840">
                <a:tc>
                  <a:txBody>
                    <a:bodyPr/>
                    <a:lstStyle/>
                    <a:p>
                      <a:endParaRPr lang="sl-SI" dirty="0"/>
                    </a:p>
                  </a:txBody>
                  <a:tcP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endParaRPr lang="sl-SI" dirty="0"/>
                    </a:p>
                  </a:txBody>
                  <a:tcP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876454143"/>
                  </a:ext>
                </a:extLst>
              </a:tr>
              <a:tr h="370840">
                <a:tc>
                  <a:txBody>
                    <a:bodyPr/>
                    <a:lstStyle/>
                    <a:p>
                      <a:endParaRPr lang="sl-SI" dirty="0"/>
                    </a:p>
                  </a:txBody>
                  <a:tcP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a:txBody>
                    <a:bodyPr/>
                    <a:lstStyle/>
                    <a:p>
                      <a:endParaRPr lang="sl-SI" dirty="0"/>
                    </a:p>
                  </a:txBody>
                  <a:tcP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343470865"/>
                  </a:ext>
                </a:extLst>
              </a:tr>
              <a:tr h="370840">
                <a:tc>
                  <a:txBody>
                    <a:bodyPr/>
                    <a:lstStyle/>
                    <a:p>
                      <a:endParaRPr lang="sl-SI" dirty="0"/>
                    </a:p>
                  </a:txBody>
                  <a:tcPr>
                    <a:lnL w="12700" cap="flat" cmpd="sng" algn="ctr">
                      <a:no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sl-SI" dirty="0"/>
                    </a:p>
                  </a:txBody>
                  <a:tcPr>
                    <a:lnL w="12700" cap="flat" cmpd="sng" algn="ctr">
                      <a:solidFill>
                        <a:schemeClr val="bg1">
                          <a:lumMod val="50000"/>
                        </a:schemeClr>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28037835"/>
                  </a:ext>
                </a:extLst>
              </a:tr>
            </a:tbl>
          </a:graphicData>
        </a:graphic>
      </p:graphicFrame>
    </p:spTree>
    <p:extLst>
      <p:ext uri="{BB962C8B-B14F-4D97-AF65-F5344CB8AC3E}">
        <p14:creationId xmlns:p14="http://schemas.microsoft.com/office/powerpoint/2010/main" val="21219698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otografija bela">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734960" y="765175"/>
            <a:ext cx="6643851" cy="2310896"/>
          </a:xfrm>
          <a:prstGeom prst="rect">
            <a:avLst/>
          </a:prstGeom>
          <a:effectLst/>
        </p:spPr>
        <p:txBody>
          <a:bodyPr wrap="square" lIns="0" tIns="0" rIns="0" bIns="0" anchor="t">
            <a:noAutofit/>
          </a:bodyPr>
          <a:lstStyle>
            <a:lvl1pPr algn="l">
              <a:lnSpc>
                <a:spcPct val="80000"/>
              </a:lnSpc>
              <a:defRPr sz="6200" baseline="0">
                <a:solidFill>
                  <a:schemeClr val="bg1"/>
                </a:solidFill>
                <a:effectLst>
                  <a:outerShdw blurRad="38100" dist="38100" dir="2700000" algn="tl">
                    <a:srgbClr val="000000">
                      <a:alpha val="43137"/>
                    </a:srgbClr>
                  </a:outerShdw>
                </a:effectLst>
              </a:defRPr>
            </a:lvl1pPr>
          </a:lstStyle>
          <a:p>
            <a:r>
              <a:rPr lang="sl-SI" dirty="0" smtClean="0"/>
              <a:t>Naslov fotografije</a:t>
            </a:r>
            <a:endParaRPr lang="sl-SI" dirty="0"/>
          </a:p>
        </p:txBody>
      </p:sp>
    </p:spTree>
    <p:extLst>
      <p:ext uri="{BB962C8B-B14F-4D97-AF65-F5344CB8AC3E}">
        <p14:creationId xmlns:p14="http://schemas.microsoft.com/office/powerpoint/2010/main" val="21881590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Fotografija črna">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734960" y="765175"/>
            <a:ext cx="6643851" cy="2310896"/>
          </a:xfrm>
          <a:prstGeom prst="rect">
            <a:avLst/>
          </a:prstGeom>
          <a:effectLst/>
        </p:spPr>
        <p:txBody>
          <a:bodyPr wrap="square" lIns="0" tIns="0" rIns="0" bIns="0" anchor="t">
            <a:noAutofit/>
          </a:bodyPr>
          <a:lstStyle>
            <a:lvl1pPr algn="l">
              <a:lnSpc>
                <a:spcPct val="80000"/>
              </a:lnSpc>
              <a:defRPr sz="6200" baseline="0">
                <a:solidFill>
                  <a:srgbClr val="3F3F3F"/>
                </a:solidFill>
                <a:effectLst/>
              </a:defRPr>
            </a:lvl1pPr>
          </a:lstStyle>
          <a:p>
            <a:r>
              <a:rPr lang="sl-SI" dirty="0" smtClean="0"/>
              <a:t>Naslov fotografije</a:t>
            </a:r>
            <a:endParaRPr lang="sl-SI" dirty="0"/>
          </a:p>
        </p:txBody>
      </p:sp>
    </p:spTree>
    <p:extLst>
      <p:ext uri="{BB962C8B-B14F-4D97-AF65-F5344CB8AC3E}">
        <p14:creationId xmlns:p14="http://schemas.microsoft.com/office/powerpoint/2010/main" val="19814173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rije stolpci">
    <p:spTree>
      <p:nvGrpSpPr>
        <p:cNvPr id="1" name=""/>
        <p:cNvGrpSpPr/>
        <p:nvPr/>
      </p:nvGrpSpPr>
      <p:grpSpPr>
        <a:xfrm>
          <a:off x="0" y="0"/>
          <a:ext cx="0" cy="0"/>
          <a:chOff x="0" y="0"/>
          <a:chExt cx="0" cy="0"/>
        </a:xfrm>
      </p:grpSpPr>
      <p:sp>
        <p:nvSpPr>
          <p:cNvPr id="4" name="Rectangle 3"/>
          <p:cNvSpPr/>
          <p:nvPr/>
        </p:nvSpPr>
        <p:spPr>
          <a:xfrm rot="10800000">
            <a:off x="3820438" y="0"/>
            <a:ext cx="4579818" cy="6858000"/>
          </a:xfrm>
          <a:prstGeom prst="rect">
            <a:avLst/>
          </a:prstGeom>
          <a:solidFill>
            <a:srgbClr val="98CA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5" name="Rectangle 4"/>
          <p:cNvSpPr/>
          <p:nvPr/>
        </p:nvSpPr>
        <p:spPr>
          <a:xfrm rot="10800000">
            <a:off x="0" y="0"/>
            <a:ext cx="4065204" cy="6858000"/>
          </a:xfrm>
          <a:prstGeom prst="rect">
            <a:avLst/>
          </a:prstGeom>
          <a:solidFill>
            <a:srgbClr val="F9BC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6" name="Rectangle 5"/>
          <p:cNvSpPr/>
          <p:nvPr/>
        </p:nvSpPr>
        <p:spPr>
          <a:xfrm rot="10800000">
            <a:off x="8146195" y="0"/>
            <a:ext cx="4065204" cy="6858000"/>
          </a:xfrm>
          <a:prstGeom prst="rect">
            <a:avLst/>
          </a:prstGeom>
          <a:solidFill>
            <a:srgbClr val="009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22" name="Text Placeholder 21"/>
          <p:cNvSpPr>
            <a:spLocks noGrp="1"/>
          </p:cNvSpPr>
          <p:nvPr>
            <p:ph type="body" sz="quarter" idx="10" hasCustomPrompt="1"/>
          </p:nvPr>
        </p:nvSpPr>
        <p:spPr>
          <a:xfrm>
            <a:off x="9296" y="1"/>
            <a:ext cx="4054103"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4" name="Text Placeholder 21"/>
          <p:cNvSpPr>
            <a:spLocks noGrp="1"/>
          </p:cNvSpPr>
          <p:nvPr>
            <p:ph type="body" sz="quarter" idx="11" hasCustomPrompt="1"/>
          </p:nvPr>
        </p:nvSpPr>
        <p:spPr>
          <a:xfrm>
            <a:off x="4063400" y="1"/>
            <a:ext cx="4078147"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5" name="Text Placeholder 21"/>
          <p:cNvSpPr>
            <a:spLocks noGrp="1"/>
          </p:cNvSpPr>
          <p:nvPr>
            <p:ph type="body" sz="quarter" idx="12" hasCustomPrompt="1"/>
          </p:nvPr>
        </p:nvSpPr>
        <p:spPr>
          <a:xfrm>
            <a:off x="8141547" y="1"/>
            <a:ext cx="4057431"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Tree>
    <p:extLst>
      <p:ext uri="{BB962C8B-B14F-4D97-AF65-F5344CB8AC3E}">
        <p14:creationId xmlns:p14="http://schemas.microsoft.com/office/powerpoint/2010/main" val="165829441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Štirje stolpci">
    <p:spTree>
      <p:nvGrpSpPr>
        <p:cNvPr id="1" name=""/>
        <p:cNvGrpSpPr/>
        <p:nvPr/>
      </p:nvGrpSpPr>
      <p:grpSpPr>
        <a:xfrm>
          <a:off x="0" y="0"/>
          <a:ext cx="0" cy="0"/>
          <a:chOff x="0" y="0"/>
          <a:chExt cx="0" cy="0"/>
        </a:xfrm>
      </p:grpSpPr>
      <p:sp>
        <p:nvSpPr>
          <p:cNvPr id="5" name="Rectangle 4"/>
          <p:cNvSpPr/>
          <p:nvPr/>
        </p:nvSpPr>
        <p:spPr>
          <a:xfrm rot="10800000">
            <a:off x="1" y="0"/>
            <a:ext cx="3053675" cy="6858000"/>
          </a:xfrm>
          <a:prstGeom prst="rect">
            <a:avLst/>
          </a:prstGeom>
          <a:solidFill>
            <a:srgbClr val="F9BC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6" name="Rectangle 5"/>
          <p:cNvSpPr/>
          <p:nvPr/>
        </p:nvSpPr>
        <p:spPr>
          <a:xfrm rot="10800000">
            <a:off x="9142432" y="0"/>
            <a:ext cx="3068965" cy="6858000"/>
          </a:xfrm>
          <a:prstGeom prst="rect">
            <a:avLst/>
          </a:prstGeom>
          <a:solidFill>
            <a:srgbClr val="009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22" name="Text Placeholder 21"/>
          <p:cNvSpPr>
            <a:spLocks noGrp="1"/>
          </p:cNvSpPr>
          <p:nvPr>
            <p:ph type="body" sz="quarter" idx="10" hasCustomPrompt="1"/>
          </p:nvPr>
        </p:nvSpPr>
        <p:spPr>
          <a:xfrm>
            <a:off x="9297" y="1"/>
            <a:ext cx="3045336"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25" name="Text Placeholder 21"/>
          <p:cNvSpPr>
            <a:spLocks noGrp="1"/>
          </p:cNvSpPr>
          <p:nvPr>
            <p:ph type="body" sz="quarter" idx="12" hasCustomPrompt="1"/>
          </p:nvPr>
        </p:nvSpPr>
        <p:spPr>
          <a:xfrm>
            <a:off x="9141475" y="1"/>
            <a:ext cx="3057503"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12" name="Rectangle 11"/>
          <p:cNvSpPr/>
          <p:nvPr/>
        </p:nvSpPr>
        <p:spPr>
          <a:xfrm rot="10800000">
            <a:off x="3044380" y="0"/>
            <a:ext cx="3053675" cy="6858000"/>
          </a:xfrm>
          <a:prstGeom prst="rect">
            <a:avLst/>
          </a:prstGeom>
          <a:solidFill>
            <a:srgbClr val="98C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3" name="Text Placeholder 21"/>
          <p:cNvSpPr>
            <a:spLocks noGrp="1"/>
          </p:cNvSpPr>
          <p:nvPr>
            <p:ph type="body" sz="quarter" idx="13" hasCustomPrompt="1"/>
          </p:nvPr>
        </p:nvSpPr>
        <p:spPr>
          <a:xfrm>
            <a:off x="3053676" y="1"/>
            <a:ext cx="3045336"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
        <p:nvSpPr>
          <p:cNvPr id="14" name="Rectangle 13"/>
          <p:cNvSpPr/>
          <p:nvPr/>
        </p:nvSpPr>
        <p:spPr>
          <a:xfrm rot="10800000">
            <a:off x="6098056" y="0"/>
            <a:ext cx="3053675" cy="6858000"/>
          </a:xfrm>
          <a:prstGeom prst="rect">
            <a:avLst/>
          </a:prstGeom>
          <a:solidFill>
            <a:srgbClr val="3CC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sz="1939"/>
          </a:p>
        </p:txBody>
      </p:sp>
      <p:sp>
        <p:nvSpPr>
          <p:cNvPr id="15" name="Text Placeholder 21"/>
          <p:cNvSpPr>
            <a:spLocks noGrp="1"/>
          </p:cNvSpPr>
          <p:nvPr>
            <p:ph type="body" sz="quarter" idx="14" hasCustomPrompt="1"/>
          </p:nvPr>
        </p:nvSpPr>
        <p:spPr>
          <a:xfrm>
            <a:off x="6107352" y="1"/>
            <a:ext cx="3045336" cy="6857999"/>
          </a:xfrm>
          <a:prstGeom prst="rect">
            <a:avLst/>
          </a:prstGeom>
        </p:spPr>
        <p:txBody>
          <a:bodyPr anchor="ctr"/>
          <a:lstStyle>
            <a:lvl1pPr marL="0" indent="0" algn="ctr">
              <a:buNone/>
              <a:defRPr sz="4800" b="1">
                <a:solidFill>
                  <a:schemeClr val="bg1"/>
                </a:solidFill>
                <a:latin typeface="+mj-lt"/>
              </a:defRPr>
            </a:lvl1pPr>
          </a:lstStyle>
          <a:p>
            <a:pPr lvl="0"/>
            <a:r>
              <a:rPr lang="sl-SI" dirty="0" smtClean="0"/>
              <a:t>NASLOV</a:t>
            </a:r>
            <a:endParaRPr lang="sl-SI" dirty="0"/>
          </a:p>
        </p:txBody>
      </p:sp>
    </p:spTree>
    <p:extLst>
      <p:ext uri="{BB962C8B-B14F-4D97-AF65-F5344CB8AC3E}">
        <p14:creationId xmlns:p14="http://schemas.microsoft.com/office/powerpoint/2010/main" val="7636099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1798453"/>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69" r:id="rId4"/>
    <p:sldLayoutId id="2147483670" r:id="rId5"/>
    <p:sldLayoutId id="2147483651" r:id="rId6"/>
    <p:sldLayoutId id="2147483658" r:id="rId7"/>
    <p:sldLayoutId id="2147483660" r:id="rId8"/>
    <p:sldLayoutId id="2147483661" r:id="rId9"/>
    <p:sldLayoutId id="2147483659" r:id="rId10"/>
    <p:sldLayoutId id="2147483662" r:id="rId11"/>
    <p:sldLayoutId id="2147483663" r:id="rId12"/>
    <p:sldLayoutId id="2147483664" r:id="rId13"/>
    <p:sldLayoutId id="2147483667" r:id="rId14"/>
    <p:sldLayoutId id="2147483668" r:id="rId15"/>
    <p:sldLayoutId id="2147483655" r:id="rId16"/>
  </p:sldLayoutIdLst>
  <p:timing>
    <p:tnLst>
      <p:par>
        <p:cTn id="1" dur="indefinite" restart="never" nodeType="tmRoot"/>
      </p:par>
    </p:tnLst>
  </p:timing>
  <p:txStyles>
    <p:titleStyle>
      <a:lvl1pPr algn="l" defTabSz="914400" rtl="0" eaLnBrk="1" latinLnBrk="0" hangingPunct="1">
        <a:lnSpc>
          <a:spcPct val="90000"/>
        </a:lnSpc>
        <a:spcBef>
          <a:spcPct val="0"/>
        </a:spcBef>
        <a:buNone/>
        <a:defRPr sz="3200" b="1" kern="1200">
          <a:solidFill>
            <a:srgbClr val="96BE00"/>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4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36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32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82">
          <p15:clr>
            <a:srgbClr val="F26B43"/>
          </p15:clr>
        </p15:guide>
        <p15:guide id="3" orient="horz" pos="3838">
          <p15:clr>
            <a:srgbClr val="F26B43"/>
          </p15:clr>
        </p15:guide>
        <p15:guide id="4" pos="7197">
          <p15:clr>
            <a:srgbClr val="F26B43"/>
          </p15:clr>
        </p15:guide>
        <p15:guide id="5" orient="horz" userDrawn="1">
          <p15:clr>
            <a:srgbClr val="F26B43"/>
          </p15:clr>
        </p15:guide>
        <p15:guide id="6" pos="483" userDrawn="1">
          <p15:clr>
            <a:srgbClr val="F26B43"/>
          </p15:clr>
        </p15:guide>
        <p15:guide id="7" orient="horz" pos="4320" userDrawn="1">
          <p15:clr>
            <a:srgbClr val="F26B43"/>
          </p15:clr>
        </p15:guide>
        <p15:guide id="8" userDrawn="1">
          <p15:clr>
            <a:srgbClr val="F26B43"/>
          </p15:clr>
        </p15:guide>
        <p15:guide id="9" pos="7680" userDrawn="1">
          <p15:clr>
            <a:srgbClr val="F26B43"/>
          </p15:clr>
        </p15:guide>
        <p15:guide id="10" pos="3840" userDrawn="1">
          <p15:clr>
            <a:srgbClr val="F26B43"/>
          </p15:clr>
        </p15:guide>
        <p15:guide id="1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hyperlink" Target="https://www.bass.si/" TargetMode="External"/><Relationship Id="rId4" Type="http://schemas.openxmlformats.org/officeDocument/2006/relationships/hyperlink" Target="mailto:prodaja@bass.si"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l-SI" dirty="0" smtClean="0"/>
              <a:t> </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0"/>
            <a:ext cx="12193522" cy="6858000"/>
          </a:xfrm>
        </p:spPr>
      </p:pic>
      <p:sp>
        <p:nvSpPr>
          <p:cNvPr id="5" name="TextBox 4"/>
          <p:cNvSpPr txBox="1"/>
          <p:nvPr/>
        </p:nvSpPr>
        <p:spPr>
          <a:xfrm>
            <a:off x="5302833" y="3938712"/>
            <a:ext cx="4773944" cy="1446550"/>
          </a:xfrm>
          <a:prstGeom prst="rect">
            <a:avLst/>
          </a:prstGeom>
          <a:noFill/>
        </p:spPr>
        <p:txBody>
          <a:bodyPr wrap="square" rtlCol="0">
            <a:spAutoFit/>
          </a:bodyPr>
          <a:lstStyle/>
          <a:p>
            <a:r>
              <a:rPr lang="sl-SI" sz="8800" b="1" dirty="0" smtClean="0">
                <a:solidFill>
                  <a:srgbClr val="18698F"/>
                </a:solidFill>
              </a:rPr>
              <a:t>BASS</a:t>
            </a:r>
            <a:endParaRPr lang="en-US" sz="6000" b="1" dirty="0">
              <a:solidFill>
                <a:srgbClr val="18698F"/>
              </a:solidFill>
            </a:endParaRPr>
          </a:p>
        </p:txBody>
      </p:sp>
    </p:spTree>
    <p:extLst>
      <p:ext uri="{BB962C8B-B14F-4D97-AF65-F5344CB8AC3E}">
        <p14:creationId xmlns:p14="http://schemas.microsoft.com/office/powerpoint/2010/main" val="3657693583"/>
      </p:ext>
    </p:extLst>
  </p:cSld>
  <p:clrMapOvr>
    <a:masterClrMapping/>
  </p:clrMapOvr>
  <mc:AlternateContent xmlns:mc="http://schemas.openxmlformats.org/markup-compatibility/2006" xmlns:p14="http://schemas.microsoft.com/office/powerpoint/2010/main">
    <mc:Choice Requires="p14">
      <p:transition spd="slow" p14:dur="2000" advTm="2590"/>
    </mc:Choice>
    <mc:Fallback xmlns="">
      <p:transition spd="slow" advTm="259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914" y="-720090"/>
            <a:ext cx="12445828" cy="8298180"/>
          </a:xfrm>
          <a:prstGeom prst="rect">
            <a:avLst/>
          </a:prstGeom>
        </p:spPr>
      </p:pic>
    </p:spTree>
    <p:extLst>
      <p:ext uri="{BB962C8B-B14F-4D97-AF65-F5344CB8AC3E}">
        <p14:creationId xmlns:p14="http://schemas.microsoft.com/office/powerpoint/2010/main" val="1705613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sp>
        <p:nvSpPr>
          <p:cNvPr id="6" name="Content Placeholder 2"/>
          <p:cNvSpPr txBox="1">
            <a:spLocks/>
          </p:cNvSpPr>
          <p:nvPr/>
        </p:nvSpPr>
        <p:spPr>
          <a:xfrm>
            <a:off x="766766" y="765175"/>
            <a:ext cx="8899748" cy="5327650"/>
          </a:xfrm>
          <a:prstGeom prst="rect">
            <a:avLst/>
          </a:prstGeom>
        </p:spPr>
        <p:txBody>
          <a:bodyPr lIns="0" tIns="0" rIns="0" bIns="0" anchor="ctr">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4800" b="1" dirty="0">
                <a:solidFill>
                  <a:schemeClr val="bg1"/>
                </a:solidFill>
              </a:rPr>
              <a:t>We create value with </a:t>
            </a:r>
            <a:r>
              <a:rPr lang="en-US" sz="4800" b="1" dirty="0" smtClean="0">
                <a:solidFill>
                  <a:schemeClr val="bg1"/>
                </a:solidFill>
              </a:rPr>
              <a:t>profound </a:t>
            </a:r>
            <a:r>
              <a:rPr lang="en-US" sz="4800" b="1" dirty="0">
                <a:solidFill>
                  <a:schemeClr val="bg1"/>
                </a:solidFill>
              </a:rPr>
              <a:t>research </a:t>
            </a:r>
            <a:r>
              <a:rPr lang="en-US" sz="4800" b="1" dirty="0" smtClean="0">
                <a:solidFill>
                  <a:schemeClr val="bg1"/>
                </a:solidFill>
              </a:rPr>
              <a:t>and</a:t>
            </a:r>
            <a:r>
              <a:rPr lang="sl-SI" sz="4800" b="1" dirty="0" smtClean="0">
                <a:solidFill>
                  <a:schemeClr val="bg1"/>
                </a:solidFill>
              </a:rPr>
              <a:t> </a:t>
            </a:r>
            <a:r>
              <a:rPr lang="en-US" sz="4800" b="1" dirty="0" smtClean="0">
                <a:solidFill>
                  <a:schemeClr val="bg1"/>
                </a:solidFill>
              </a:rPr>
              <a:t>improvement </a:t>
            </a:r>
            <a:r>
              <a:rPr lang="en-US" sz="4800" b="1" dirty="0">
                <a:solidFill>
                  <a:schemeClr val="bg1"/>
                </a:solidFill>
              </a:rPr>
              <a:t>of core </a:t>
            </a:r>
            <a:r>
              <a:rPr lang="en-US" sz="4800" b="1" dirty="0" smtClean="0">
                <a:solidFill>
                  <a:schemeClr val="bg1"/>
                </a:solidFill>
              </a:rPr>
              <a:t>challenges</a:t>
            </a:r>
            <a:r>
              <a:rPr lang="sl-SI" sz="4800" b="1" dirty="0" smtClean="0">
                <a:solidFill>
                  <a:schemeClr val="bg1"/>
                </a:solidFill>
              </a:rPr>
              <a:t> </a:t>
            </a:r>
            <a:r>
              <a:rPr lang="en-US" sz="4800" b="1" dirty="0" smtClean="0">
                <a:solidFill>
                  <a:schemeClr val="bg1"/>
                </a:solidFill>
              </a:rPr>
              <a:t>with </a:t>
            </a:r>
            <a:r>
              <a:rPr lang="en-US" sz="4800" b="1" dirty="0">
                <a:solidFill>
                  <a:schemeClr val="bg1"/>
                </a:solidFill>
              </a:rPr>
              <a:t>a goal to find the </a:t>
            </a:r>
            <a:r>
              <a:rPr lang="en-US" sz="4800" b="1" dirty="0" smtClean="0">
                <a:solidFill>
                  <a:schemeClr val="bg1"/>
                </a:solidFill>
              </a:rPr>
              <a:t>best</a:t>
            </a:r>
            <a:r>
              <a:rPr lang="sl-SI" sz="4800" b="1" dirty="0" smtClean="0">
                <a:solidFill>
                  <a:schemeClr val="bg1"/>
                </a:solidFill>
              </a:rPr>
              <a:t> </a:t>
            </a:r>
            <a:r>
              <a:rPr lang="en-US" sz="4800" b="1" dirty="0" smtClean="0">
                <a:solidFill>
                  <a:schemeClr val="bg1"/>
                </a:solidFill>
              </a:rPr>
              <a:t>possible </a:t>
            </a:r>
            <a:r>
              <a:rPr lang="en-US" sz="4800" b="1" dirty="0">
                <a:solidFill>
                  <a:schemeClr val="bg1"/>
                </a:solidFill>
              </a:rPr>
              <a:t>solution.</a:t>
            </a:r>
          </a:p>
        </p:txBody>
      </p:sp>
    </p:spTree>
    <p:extLst>
      <p:ext uri="{BB962C8B-B14F-4D97-AF65-F5344CB8AC3E}">
        <p14:creationId xmlns:p14="http://schemas.microsoft.com/office/powerpoint/2010/main" val="12816456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6" y="2589213"/>
            <a:ext cx="2405060" cy="371477"/>
          </a:xfrm>
        </p:spPr>
        <p:txBody>
          <a:bodyPr>
            <a:noAutofit/>
          </a:bodyPr>
          <a:lstStyle/>
          <a:p>
            <a:r>
              <a:rPr lang="sl-SI" sz="2000" dirty="0" smtClean="0"/>
              <a:t>Location</a:t>
            </a:r>
            <a:endParaRPr lang="sl-SI" sz="2000" dirty="0">
              <a:latin typeface="+mj-lt"/>
            </a:endParaRPr>
          </a:p>
        </p:txBody>
      </p:sp>
      <p:sp>
        <p:nvSpPr>
          <p:cNvPr id="5" name="Title 1"/>
          <p:cNvSpPr txBox="1">
            <a:spLocks/>
          </p:cNvSpPr>
          <p:nvPr/>
        </p:nvSpPr>
        <p:spPr>
          <a:xfrm>
            <a:off x="766765" y="1406528"/>
            <a:ext cx="6557960" cy="587375"/>
          </a:xfrm>
          <a:prstGeom prst="rect">
            <a:avLst/>
          </a:prstGeom>
        </p:spPr>
        <p:txBody>
          <a:bodyPr lIns="0" tIns="0" rIns="0" bIns="0">
            <a:normAutofit lnSpcReduction="10000"/>
          </a:bodyPr>
          <a:lstStyle>
            <a:lvl1pPr algn="l" defTabSz="914400" rtl="0" eaLnBrk="1" latinLnBrk="0" hangingPunct="1">
              <a:lnSpc>
                <a:spcPct val="90000"/>
              </a:lnSpc>
              <a:spcBef>
                <a:spcPct val="0"/>
              </a:spcBef>
              <a:buNone/>
              <a:defRPr sz="3200" b="1" kern="1200" cap="all" baseline="0">
                <a:solidFill>
                  <a:srgbClr val="96BE00"/>
                </a:solidFill>
                <a:latin typeface="Century Gothic" panose="020B0502020202020204" pitchFamily="34" charset="0"/>
                <a:ea typeface="+mj-ea"/>
                <a:cs typeface="+mj-cs"/>
              </a:defRPr>
            </a:lvl1pPr>
          </a:lstStyle>
          <a:p>
            <a:r>
              <a:rPr lang="sl-SI" sz="4800" dirty="0" smtClean="0">
                <a:solidFill>
                  <a:srgbClr val="3F3F3F"/>
                </a:solidFill>
              </a:rPr>
              <a:t>Stay in contact</a:t>
            </a:r>
            <a:endParaRPr lang="sl-SI" sz="4800" dirty="0">
              <a:solidFill>
                <a:srgbClr val="3F3F3F"/>
              </a:solidFill>
            </a:endParaRPr>
          </a:p>
        </p:txBody>
      </p:sp>
      <p:sp>
        <p:nvSpPr>
          <p:cNvPr id="6" name="Content Placeholder 2"/>
          <p:cNvSpPr txBox="1">
            <a:spLocks/>
          </p:cNvSpPr>
          <p:nvPr/>
        </p:nvSpPr>
        <p:spPr>
          <a:xfrm>
            <a:off x="766766" y="3062290"/>
            <a:ext cx="3052759" cy="1530350"/>
          </a:xfrm>
          <a:prstGeom prst="rect">
            <a:avLst/>
          </a:prstGeom>
        </p:spPr>
        <p:txBody>
          <a:bodyPr lIns="0" tIns="0" rIns="0" bIns="0">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l-SI" sz="1800" b="1" dirty="0" smtClean="0"/>
              <a:t>BASS d.o.o., Celje</a:t>
            </a:r>
            <a:br>
              <a:rPr lang="sl-SI" sz="1800" b="1" dirty="0" smtClean="0"/>
            </a:br>
            <a:r>
              <a:rPr lang="sl-SI" sz="1800" dirty="0" smtClean="0"/>
              <a:t>Ulica XIV. Divizije 14</a:t>
            </a:r>
            <a:br>
              <a:rPr lang="sl-SI" sz="1800" dirty="0" smtClean="0"/>
            </a:br>
            <a:r>
              <a:rPr lang="sl-SI" sz="1800" dirty="0" smtClean="0"/>
              <a:t>3000 Celje</a:t>
            </a:r>
            <a:br>
              <a:rPr lang="sl-SI" sz="1800" dirty="0" smtClean="0"/>
            </a:br>
            <a:r>
              <a:rPr lang="sl-SI" sz="1800" dirty="0" smtClean="0"/>
              <a:t>Slovenia</a:t>
            </a:r>
            <a:endParaRPr lang="sl-SI" sz="18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25471" y="-342900"/>
            <a:ext cx="4366529" cy="7543800"/>
          </a:xfrm>
          <a:prstGeom prst="rect">
            <a:avLst/>
          </a:prstGeom>
        </p:spPr>
      </p:pic>
      <p:sp>
        <p:nvSpPr>
          <p:cNvPr id="8" name="Title 1"/>
          <p:cNvSpPr txBox="1">
            <a:spLocks/>
          </p:cNvSpPr>
          <p:nvPr/>
        </p:nvSpPr>
        <p:spPr>
          <a:xfrm>
            <a:off x="4163113" y="2589213"/>
            <a:ext cx="2405060" cy="371477"/>
          </a:xfrm>
          <a:prstGeom prst="rect">
            <a:avLst/>
          </a:prstGeom>
        </p:spPr>
        <p:txBody>
          <a:bodyPr lIns="0" tIns="0" rIns="0" bIns="0">
            <a:noAutofit/>
          </a:bodyPr>
          <a:lstStyle>
            <a:lvl1pPr algn="l" defTabSz="914400" rtl="0" eaLnBrk="1" latinLnBrk="0" hangingPunct="1">
              <a:lnSpc>
                <a:spcPct val="90000"/>
              </a:lnSpc>
              <a:spcBef>
                <a:spcPct val="0"/>
              </a:spcBef>
              <a:buNone/>
              <a:defRPr sz="3200" b="1" kern="1200" cap="all" baseline="0">
                <a:solidFill>
                  <a:srgbClr val="96BE00"/>
                </a:solidFill>
                <a:latin typeface="Century Gothic" panose="020B0502020202020204" pitchFamily="34" charset="0"/>
                <a:ea typeface="+mj-ea"/>
                <a:cs typeface="+mj-cs"/>
              </a:defRPr>
            </a:lvl1pPr>
          </a:lstStyle>
          <a:p>
            <a:r>
              <a:rPr lang="sl-SI" sz="2000" dirty="0" smtClean="0"/>
              <a:t>Kontakt</a:t>
            </a:r>
            <a:endParaRPr lang="sl-SI" sz="2000" dirty="0">
              <a:latin typeface="+mj-lt"/>
            </a:endParaRPr>
          </a:p>
        </p:txBody>
      </p:sp>
      <p:sp>
        <p:nvSpPr>
          <p:cNvPr id="9" name="Content Placeholder 2"/>
          <p:cNvSpPr txBox="1">
            <a:spLocks/>
          </p:cNvSpPr>
          <p:nvPr/>
        </p:nvSpPr>
        <p:spPr>
          <a:xfrm>
            <a:off x="4163113" y="3062289"/>
            <a:ext cx="2904437" cy="1662111"/>
          </a:xfrm>
          <a:prstGeom prst="rect">
            <a:avLst/>
          </a:prstGeom>
        </p:spPr>
        <p:txBody>
          <a:bodyPr lIns="0" tIns="0" rIns="0" bIns="0">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800" dirty="0"/>
              <a:t>T: +386 (0)3 425 77 </a:t>
            </a:r>
            <a:r>
              <a:rPr lang="de-DE" sz="1800" dirty="0" smtClean="0"/>
              <a:t>77</a:t>
            </a:r>
            <a:r>
              <a:rPr lang="sl-SI" sz="1800" dirty="0" smtClean="0"/>
              <a:t/>
            </a:r>
            <a:br>
              <a:rPr lang="sl-SI" sz="1800" dirty="0" smtClean="0"/>
            </a:br>
            <a:r>
              <a:rPr lang="de-DE" sz="1800" dirty="0" smtClean="0"/>
              <a:t>F</a:t>
            </a:r>
            <a:r>
              <a:rPr lang="de-DE" sz="1800" dirty="0"/>
              <a:t>: +386 (0)3 425 77 </a:t>
            </a:r>
            <a:r>
              <a:rPr lang="de-DE" sz="1800" dirty="0" smtClean="0"/>
              <a:t>66</a:t>
            </a:r>
            <a:r>
              <a:rPr lang="sl-SI" sz="1800" dirty="0" smtClean="0"/>
              <a:t/>
            </a:r>
            <a:br>
              <a:rPr lang="sl-SI" sz="1800" dirty="0" smtClean="0"/>
            </a:br>
            <a:r>
              <a:rPr lang="de-DE" sz="1800" dirty="0" smtClean="0"/>
              <a:t>E</a:t>
            </a:r>
            <a:r>
              <a:rPr lang="de-DE" sz="1800" dirty="0"/>
              <a:t>: </a:t>
            </a:r>
            <a:r>
              <a:rPr lang="de-DE" sz="1800" dirty="0" smtClean="0">
                <a:hlinkClick r:id="rId4"/>
              </a:rPr>
              <a:t>prodaja@bass.si</a:t>
            </a:r>
            <a:r>
              <a:rPr lang="sl-SI" sz="1800" dirty="0" smtClean="0"/>
              <a:t/>
            </a:r>
            <a:br>
              <a:rPr lang="sl-SI" sz="1800" dirty="0" smtClean="0"/>
            </a:br>
            <a:r>
              <a:rPr lang="de-DE" sz="1800" dirty="0" smtClean="0">
                <a:hlinkClick r:id="rId5"/>
              </a:rPr>
              <a:t>https</a:t>
            </a:r>
            <a:r>
              <a:rPr lang="de-DE" sz="1800" dirty="0">
                <a:hlinkClick r:id="rId5"/>
              </a:rPr>
              <a:t>://www.bass.si</a:t>
            </a:r>
            <a:r>
              <a:rPr lang="de-DE" sz="1800" dirty="0" smtClean="0">
                <a:hlinkClick r:id="rId5"/>
              </a:rPr>
              <a:t>/</a:t>
            </a:r>
            <a:endParaRPr lang="sl-SI" sz="1800" dirty="0"/>
          </a:p>
        </p:txBody>
      </p:sp>
    </p:spTree>
    <p:extLst>
      <p:ext uri="{BB962C8B-B14F-4D97-AF65-F5344CB8AC3E}">
        <p14:creationId xmlns:p14="http://schemas.microsoft.com/office/powerpoint/2010/main" val="1244810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sp>
        <p:nvSpPr>
          <p:cNvPr id="2" name="Title 1"/>
          <p:cNvSpPr>
            <a:spLocks noGrp="1"/>
          </p:cNvSpPr>
          <p:nvPr>
            <p:ph type="title"/>
          </p:nvPr>
        </p:nvSpPr>
        <p:spPr>
          <a:xfrm>
            <a:off x="766764" y="1406523"/>
            <a:ext cx="10658475" cy="1219201"/>
          </a:xfrm>
        </p:spPr>
        <p:txBody>
          <a:bodyPr>
            <a:noAutofit/>
          </a:bodyPr>
          <a:lstStyle/>
          <a:p>
            <a:r>
              <a:rPr lang="en-US" sz="4800" dirty="0">
                <a:solidFill>
                  <a:schemeClr val="bg1"/>
                </a:solidFill>
              </a:rPr>
              <a:t>Step into the era of</a:t>
            </a:r>
            <a:br>
              <a:rPr lang="en-US" sz="4800" dirty="0">
                <a:solidFill>
                  <a:schemeClr val="bg1"/>
                </a:solidFill>
              </a:rPr>
            </a:br>
            <a:r>
              <a:rPr lang="en-US" sz="4800" dirty="0">
                <a:solidFill>
                  <a:schemeClr val="bg1"/>
                </a:solidFill>
              </a:rPr>
              <a:t>safe </a:t>
            </a:r>
            <a:r>
              <a:rPr lang="en-US" sz="4800" dirty="0" smtClean="0">
                <a:solidFill>
                  <a:schemeClr val="bg1"/>
                </a:solidFill>
              </a:rPr>
              <a:t>digit</a:t>
            </a:r>
            <a:r>
              <a:rPr lang="sl-SI" sz="4800" dirty="0" smtClean="0">
                <a:solidFill>
                  <a:schemeClr val="bg1"/>
                </a:solidFill>
              </a:rPr>
              <a:t>ALIZATION</a:t>
            </a:r>
            <a:endParaRPr lang="en-US" sz="4800" dirty="0">
              <a:solidFill>
                <a:schemeClr val="bg1"/>
              </a:solidFill>
            </a:endParaRPr>
          </a:p>
        </p:txBody>
      </p:sp>
      <p:sp>
        <p:nvSpPr>
          <p:cNvPr id="3" name="Content Placeholder 2"/>
          <p:cNvSpPr>
            <a:spLocks noGrp="1"/>
          </p:cNvSpPr>
          <p:nvPr>
            <p:ph idx="1"/>
          </p:nvPr>
        </p:nvSpPr>
        <p:spPr>
          <a:xfrm>
            <a:off x="766764" y="3057524"/>
            <a:ext cx="9507536" cy="2972573"/>
          </a:xfrm>
        </p:spPr>
        <p:txBody>
          <a:bodyPr/>
          <a:lstStyle/>
          <a:p>
            <a:r>
              <a:rPr lang="en-US" sz="1800" b="1" dirty="0">
                <a:solidFill>
                  <a:schemeClr val="bg1"/>
                </a:solidFill>
              </a:rPr>
              <a:t>We all know that technology and digital trends are transforming your environment. Because companies are facing with the uncertainty of customers, employees and competition</a:t>
            </a:r>
            <a:r>
              <a:rPr lang="en-US" sz="1800" b="1" dirty="0" smtClean="0">
                <a:solidFill>
                  <a:schemeClr val="bg1"/>
                </a:solidFill>
              </a:rPr>
              <a:t>.</a:t>
            </a:r>
            <a:endParaRPr lang="en-US" sz="1800" b="1" dirty="0">
              <a:solidFill>
                <a:schemeClr val="bg1"/>
              </a:solidFill>
            </a:endParaRPr>
          </a:p>
          <a:p>
            <a:r>
              <a:rPr lang="en-US" sz="1800" b="1" dirty="0">
                <a:solidFill>
                  <a:schemeClr val="bg1"/>
                </a:solidFill>
              </a:rPr>
              <a:t>Our 25 years worth of rich experiences in fields of information technologies, business informatics, utilities, finance and accounting proved us that tool to rediscover your business is the core: people, process and </a:t>
            </a:r>
            <a:r>
              <a:rPr lang="en-US" sz="1800" b="1" dirty="0" smtClean="0">
                <a:solidFill>
                  <a:schemeClr val="bg1"/>
                </a:solidFill>
              </a:rPr>
              <a:t>technology</a:t>
            </a:r>
            <a:r>
              <a:rPr lang="sl-SI" sz="1800" b="1" dirty="0" smtClean="0">
                <a:solidFill>
                  <a:schemeClr val="bg1"/>
                </a:solidFill>
              </a:rPr>
              <a:t>.</a:t>
            </a:r>
            <a:endParaRPr lang="sl-SI" sz="1800" b="1" dirty="0">
              <a:solidFill>
                <a:schemeClr val="bg1"/>
              </a:solidFill>
            </a:endParaRPr>
          </a:p>
        </p:txBody>
      </p:sp>
    </p:spTree>
    <p:extLst>
      <p:ext uri="{BB962C8B-B14F-4D97-AF65-F5344CB8AC3E}">
        <p14:creationId xmlns:p14="http://schemas.microsoft.com/office/powerpoint/2010/main" val="11287639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5" y="1415875"/>
            <a:ext cx="4960936" cy="371475"/>
          </a:xfrm>
        </p:spPr>
        <p:txBody>
          <a:bodyPr>
            <a:normAutofit/>
          </a:bodyPr>
          <a:lstStyle/>
          <a:p>
            <a:r>
              <a:rPr lang="en-US" sz="1600" dirty="0">
                <a:latin typeface="+mj-lt"/>
              </a:rPr>
              <a:t>THE LEADING IT COMPANY IN SLOVENIA</a:t>
            </a:r>
            <a:endParaRPr lang="sl-SI" sz="1600" dirty="0">
              <a:latin typeface="+mj-lt"/>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096001" y="-800472"/>
            <a:ext cx="8242300" cy="7658472"/>
          </a:xfrm>
        </p:spPr>
      </p:pic>
      <p:sp>
        <p:nvSpPr>
          <p:cNvPr id="5" name="Title 1"/>
          <p:cNvSpPr txBox="1">
            <a:spLocks/>
          </p:cNvSpPr>
          <p:nvPr/>
        </p:nvSpPr>
        <p:spPr>
          <a:xfrm>
            <a:off x="766765" y="691975"/>
            <a:ext cx="4821235" cy="723900"/>
          </a:xfrm>
          <a:prstGeom prst="rect">
            <a:avLst/>
          </a:prstGeom>
        </p:spPr>
        <p:txBody>
          <a:bodyPr lIns="0" tIns="0" rIns="0" bIns="0">
            <a:normAutofit/>
          </a:bodyPr>
          <a:lstStyle>
            <a:lvl1pPr algn="l" defTabSz="914400" rtl="0" eaLnBrk="1" latinLnBrk="0" hangingPunct="1">
              <a:lnSpc>
                <a:spcPct val="90000"/>
              </a:lnSpc>
              <a:spcBef>
                <a:spcPct val="0"/>
              </a:spcBef>
              <a:buNone/>
              <a:defRPr sz="3200" b="1" kern="1200" cap="all" baseline="0">
                <a:solidFill>
                  <a:srgbClr val="96BE00"/>
                </a:solidFill>
                <a:latin typeface="Century Gothic" panose="020B0502020202020204" pitchFamily="34" charset="0"/>
                <a:ea typeface="+mj-ea"/>
                <a:cs typeface="+mj-cs"/>
              </a:defRPr>
            </a:lvl1pPr>
          </a:lstStyle>
          <a:p>
            <a:r>
              <a:rPr lang="sl-SI" sz="4800" dirty="0">
                <a:solidFill>
                  <a:srgbClr val="3F3F3F"/>
                </a:solidFill>
              </a:rPr>
              <a:t>WHO ARE WE?</a:t>
            </a:r>
          </a:p>
        </p:txBody>
      </p:sp>
      <p:sp>
        <p:nvSpPr>
          <p:cNvPr id="6" name="Content Placeholder 2"/>
          <p:cNvSpPr txBox="1">
            <a:spLocks/>
          </p:cNvSpPr>
          <p:nvPr/>
        </p:nvSpPr>
        <p:spPr>
          <a:xfrm>
            <a:off x="766765" y="1873846"/>
            <a:ext cx="4821235" cy="3930650"/>
          </a:xfrm>
          <a:prstGeom prst="rect">
            <a:avLst/>
          </a:prstGeom>
        </p:spPr>
        <p:txBody>
          <a:bodyPr lIns="0" tIns="0" rIns="0" bIns="0">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700" dirty="0"/>
              <a:t>The quality and reliability of software solutions, as well as state-of-the-art information technology for support of business processes, are our everyday obligations. </a:t>
            </a:r>
          </a:p>
          <a:p>
            <a:pPr algn="just"/>
            <a:r>
              <a:rPr lang="en-US" sz="1700" dirty="0"/>
              <a:t>Primary activity is developing and supporting highly sophisticated software products for public services such as </a:t>
            </a:r>
            <a:r>
              <a:rPr lang="en-US" sz="1700" b="1" dirty="0"/>
              <a:t>water supply, waste management, remote heating, gas distribution, dwellings management undertakers, cable services...</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763" y="5573928"/>
            <a:ext cx="1223343" cy="568325"/>
          </a:xfrm>
          <a:prstGeom prst="rect">
            <a:avLst/>
          </a:prstGeom>
        </p:spPr>
      </p:pic>
    </p:spTree>
    <p:extLst>
      <p:ext uri="{BB962C8B-B14F-4D97-AF65-F5344CB8AC3E}">
        <p14:creationId xmlns:p14="http://schemas.microsoft.com/office/powerpoint/2010/main" val="3390978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4003" y="2857499"/>
            <a:ext cx="4960936" cy="371475"/>
          </a:xfrm>
        </p:spPr>
        <p:txBody>
          <a:bodyPr>
            <a:normAutofit/>
          </a:bodyPr>
          <a:lstStyle/>
          <a:p>
            <a:r>
              <a:rPr lang="en-US" sz="1600" dirty="0">
                <a:latin typeface="+mj-lt"/>
              </a:rPr>
              <a:t>AND STILL AHEAD OF OUR TIME</a:t>
            </a:r>
            <a:endParaRPr lang="sl-SI" sz="1600" dirty="0">
              <a:latin typeface="+mj-lt"/>
            </a:endParaRPr>
          </a:p>
        </p:txBody>
      </p:sp>
      <p:sp>
        <p:nvSpPr>
          <p:cNvPr id="5" name="Title 1"/>
          <p:cNvSpPr txBox="1">
            <a:spLocks/>
          </p:cNvSpPr>
          <p:nvPr/>
        </p:nvSpPr>
        <p:spPr>
          <a:xfrm>
            <a:off x="6604003" y="1609723"/>
            <a:ext cx="4821235" cy="1247776"/>
          </a:xfrm>
          <a:prstGeom prst="rect">
            <a:avLst/>
          </a:prstGeom>
        </p:spPr>
        <p:txBody>
          <a:bodyPr lIns="0" tIns="0" rIns="0" bIns="0">
            <a:normAutofit lnSpcReduction="10000"/>
          </a:bodyPr>
          <a:lstStyle>
            <a:lvl1pPr algn="l" defTabSz="914400" rtl="0" eaLnBrk="1" latinLnBrk="0" hangingPunct="1">
              <a:lnSpc>
                <a:spcPct val="90000"/>
              </a:lnSpc>
              <a:spcBef>
                <a:spcPct val="0"/>
              </a:spcBef>
              <a:buNone/>
              <a:defRPr sz="3200" b="1" kern="1200" cap="all" baseline="0">
                <a:solidFill>
                  <a:srgbClr val="96BE00"/>
                </a:solidFill>
                <a:latin typeface="Century Gothic" panose="020B0502020202020204" pitchFamily="34" charset="0"/>
                <a:ea typeface="+mj-ea"/>
                <a:cs typeface="+mj-cs"/>
              </a:defRPr>
            </a:lvl1pPr>
          </a:lstStyle>
          <a:p>
            <a:r>
              <a:rPr lang="sl-SI" sz="4800" dirty="0">
                <a:solidFill>
                  <a:srgbClr val="3F3F3F"/>
                </a:solidFill>
              </a:rPr>
              <a:t>ACTIVE SINCE 1991</a:t>
            </a:r>
          </a:p>
        </p:txBody>
      </p:sp>
      <p:sp>
        <p:nvSpPr>
          <p:cNvPr id="6" name="Content Placeholder 2"/>
          <p:cNvSpPr txBox="1">
            <a:spLocks/>
          </p:cNvSpPr>
          <p:nvPr/>
        </p:nvSpPr>
        <p:spPr>
          <a:xfrm>
            <a:off x="6604003" y="3429000"/>
            <a:ext cx="4821236" cy="1766886"/>
          </a:xfrm>
          <a:prstGeom prst="rect">
            <a:avLst/>
          </a:prstGeom>
        </p:spPr>
        <p:txBody>
          <a:bodyPr lIns="0" tIns="0" rIns="0" bIns="0">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sl-SI" sz="1700" dirty="0" smtClean="0"/>
              <a:t>Long term </a:t>
            </a:r>
            <a:r>
              <a:rPr lang="sl-SI" sz="1700" dirty="0" err="1" smtClean="0"/>
              <a:t>ongoing</a:t>
            </a:r>
            <a:r>
              <a:rPr lang="en-US" sz="1700" dirty="0" smtClean="0"/>
              <a:t> </a:t>
            </a:r>
            <a:r>
              <a:rPr lang="en-US" sz="1700" dirty="0"/>
              <a:t>development and cooperation with experts lead to a solution that put us on the top of usability, functionality, security.  </a:t>
            </a:r>
          </a:p>
          <a:p>
            <a:pPr algn="just"/>
            <a:r>
              <a:rPr lang="en-US" sz="1700" dirty="0" smtClean="0"/>
              <a:t>We </a:t>
            </a:r>
            <a:r>
              <a:rPr lang="en-US" sz="1700" dirty="0"/>
              <a:t>are unmatched in the field of </a:t>
            </a:r>
            <a:r>
              <a:rPr lang="en-US" sz="1700" b="1" dirty="0"/>
              <a:t>communal economy, mass billing and complex systems.</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1" y="0"/>
            <a:ext cx="6097191" cy="6858000"/>
          </a:xfrm>
          <a:prstGeom prst="rect">
            <a:avLst/>
          </a:prstGeom>
        </p:spPr>
      </p:pic>
    </p:spTree>
    <p:extLst>
      <p:ext uri="{BB962C8B-B14F-4D97-AF65-F5344CB8AC3E}">
        <p14:creationId xmlns:p14="http://schemas.microsoft.com/office/powerpoint/2010/main" val="1653419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604004" y="396385"/>
            <a:ext cx="4821235" cy="1247776"/>
          </a:xfrm>
          <a:prstGeom prst="rect">
            <a:avLst/>
          </a:prstGeom>
        </p:spPr>
        <p:txBody>
          <a:bodyPr lIns="0" tIns="0" rIns="0" bIns="0">
            <a:normAutofit lnSpcReduction="10000"/>
          </a:bodyPr>
          <a:lstStyle>
            <a:lvl1pPr algn="l" defTabSz="914400" rtl="0" eaLnBrk="1" latinLnBrk="0" hangingPunct="1">
              <a:lnSpc>
                <a:spcPct val="90000"/>
              </a:lnSpc>
              <a:spcBef>
                <a:spcPct val="0"/>
              </a:spcBef>
              <a:buNone/>
              <a:defRPr sz="3200" b="1" kern="1200" cap="all" baseline="0">
                <a:solidFill>
                  <a:srgbClr val="96BE00"/>
                </a:solidFill>
                <a:latin typeface="Century Gothic" panose="020B0502020202020204" pitchFamily="34" charset="0"/>
                <a:ea typeface="+mj-ea"/>
                <a:cs typeface="+mj-cs"/>
              </a:defRPr>
            </a:lvl1pPr>
          </a:lstStyle>
          <a:p>
            <a:r>
              <a:rPr lang="sl-SI" sz="4800" dirty="0" smtClean="0">
                <a:solidFill>
                  <a:srgbClr val="3F3F3F"/>
                </a:solidFill>
              </a:rPr>
              <a:t>READY </a:t>
            </a:r>
            <a:r>
              <a:rPr lang="sl-SI" sz="4800" dirty="0" err="1" smtClean="0">
                <a:solidFill>
                  <a:srgbClr val="3F3F3F"/>
                </a:solidFill>
              </a:rPr>
              <a:t>for</a:t>
            </a:r>
            <a:r>
              <a:rPr lang="sl-SI" sz="4800" dirty="0" smtClean="0">
                <a:solidFill>
                  <a:srgbClr val="3F3F3F"/>
                </a:solidFill>
              </a:rPr>
              <a:t> </a:t>
            </a:r>
            <a:r>
              <a:rPr lang="sl-SI" sz="4800" dirty="0" err="1" smtClean="0">
                <a:solidFill>
                  <a:srgbClr val="3F3F3F"/>
                </a:solidFill>
              </a:rPr>
              <a:t>your</a:t>
            </a:r>
            <a:r>
              <a:rPr lang="sl-SI" sz="4800" dirty="0" smtClean="0">
                <a:solidFill>
                  <a:srgbClr val="3F3F3F"/>
                </a:solidFill>
              </a:rPr>
              <a:t> business</a:t>
            </a:r>
            <a:endParaRPr lang="sl-SI" sz="4800" dirty="0">
              <a:solidFill>
                <a:srgbClr val="3F3F3F"/>
              </a:solidFill>
            </a:endParaRPr>
          </a:p>
        </p:txBody>
      </p:sp>
      <p:sp>
        <p:nvSpPr>
          <p:cNvPr id="6" name="Content Placeholder 2"/>
          <p:cNvSpPr txBox="1">
            <a:spLocks/>
          </p:cNvSpPr>
          <p:nvPr/>
        </p:nvSpPr>
        <p:spPr>
          <a:xfrm>
            <a:off x="6604003" y="1723292"/>
            <a:ext cx="4821236" cy="4791808"/>
          </a:xfrm>
          <a:prstGeom prst="rect">
            <a:avLst/>
          </a:prstGeom>
        </p:spPr>
        <p:txBody>
          <a:bodyPr lIns="0" tIns="0" rIns="0" bIns="0">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700" b="1" dirty="0" smtClean="0"/>
              <a:t>Processing and billing mass data of:</a:t>
            </a:r>
          </a:p>
          <a:p>
            <a:pPr marL="285750" indent="-285750" algn="just">
              <a:buFontTx/>
              <a:buChar char="-"/>
            </a:pPr>
            <a:r>
              <a:rPr lang="en-GB" sz="1700" b="1" dirty="0" smtClean="0"/>
              <a:t>Meters,</a:t>
            </a:r>
          </a:p>
          <a:p>
            <a:pPr marL="285750" indent="-285750" algn="just">
              <a:buFontTx/>
              <a:buChar char="-"/>
            </a:pPr>
            <a:r>
              <a:rPr lang="en-GB" sz="1700" b="1" dirty="0" smtClean="0"/>
              <a:t>Sen</a:t>
            </a:r>
            <a:r>
              <a:rPr lang="sl-SI" sz="1700" b="1" dirty="0" smtClean="0"/>
              <a:t>s</a:t>
            </a:r>
            <a:r>
              <a:rPr lang="en-GB" sz="1700" b="1" dirty="0" err="1" smtClean="0"/>
              <a:t>ors</a:t>
            </a:r>
            <a:r>
              <a:rPr lang="en-GB" sz="1700" b="1" dirty="0" smtClean="0"/>
              <a:t> (</a:t>
            </a:r>
            <a:r>
              <a:rPr lang="en-GB" sz="1700" b="1" dirty="0" err="1" smtClean="0"/>
              <a:t>IoT</a:t>
            </a:r>
            <a:r>
              <a:rPr lang="en-GB" sz="1700" b="1" dirty="0" smtClean="0"/>
              <a:t>, smart </a:t>
            </a:r>
            <a:r>
              <a:rPr lang="en-GB" sz="1700" b="1" dirty="0" err="1" smtClean="0"/>
              <a:t>apliances</a:t>
            </a:r>
            <a:r>
              <a:rPr lang="en-GB" sz="1700" b="1" dirty="0" smtClean="0"/>
              <a:t>,…), </a:t>
            </a:r>
          </a:p>
          <a:p>
            <a:pPr marL="285750" indent="-285750" algn="just">
              <a:buFontTx/>
              <a:buChar char="-"/>
            </a:pPr>
            <a:r>
              <a:rPr lang="en-GB" sz="1700" b="1" dirty="0" smtClean="0"/>
              <a:t>Smart cities, villages, …</a:t>
            </a:r>
          </a:p>
          <a:p>
            <a:pPr algn="just"/>
            <a:r>
              <a:rPr lang="en-GB" sz="1700" b="1" dirty="0" smtClean="0"/>
              <a:t>(condition, consumption, specification, …)</a:t>
            </a:r>
          </a:p>
          <a:p>
            <a:pPr algn="just"/>
            <a:endParaRPr lang="sl-SI" sz="1700" b="1" dirty="0" smtClean="0"/>
          </a:p>
          <a:p>
            <a:pPr algn="just"/>
            <a:r>
              <a:rPr lang="en-GB" sz="1700" b="1" dirty="0" smtClean="0"/>
              <a:t>Digitalization of your processes, papers and</a:t>
            </a:r>
            <a:r>
              <a:rPr lang="sl-SI" sz="1700" b="1" dirty="0" smtClean="0"/>
              <a:t> business.</a:t>
            </a:r>
            <a:r>
              <a:rPr lang="en-GB" sz="1700" b="1" dirty="0" smtClean="0"/>
              <a:t> </a:t>
            </a:r>
            <a:endParaRPr lang="sl-SI" sz="1700" b="1" dirty="0" smtClean="0"/>
          </a:p>
          <a:p>
            <a:pPr algn="just"/>
            <a:endParaRPr lang="sl-SI" sz="1700" b="1" dirty="0"/>
          </a:p>
          <a:p>
            <a:pPr algn="just"/>
            <a:r>
              <a:rPr lang="sl-SI" sz="1700" b="1" dirty="0" err="1" smtClean="0"/>
              <a:t>High</a:t>
            </a:r>
            <a:r>
              <a:rPr lang="sl-SI" sz="1700" b="1" dirty="0" smtClean="0"/>
              <a:t> </a:t>
            </a:r>
            <a:r>
              <a:rPr lang="sl-SI" sz="1700" b="1" dirty="0" err="1" smtClean="0"/>
              <a:t>value</a:t>
            </a:r>
            <a:r>
              <a:rPr lang="sl-SI" sz="1700" b="1" dirty="0" smtClean="0"/>
              <a:t> data </a:t>
            </a:r>
            <a:r>
              <a:rPr lang="sl-SI" sz="1700" b="1" dirty="0" err="1" smtClean="0"/>
              <a:t>presentation</a:t>
            </a:r>
            <a:r>
              <a:rPr lang="sl-SI" sz="1700" b="1" dirty="0" smtClean="0"/>
              <a:t> </a:t>
            </a:r>
            <a:r>
              <a:rPr lang="sl-SI" sz="1700" b="1" dirty="0" err="1" smtClean="0"/>
              <a:t>with</a:t>
            </a:r>
            <a:r>
              <a:rPr lang="sl-SI" sz="1700" b="1" dirty="0" smtClean="0"/>
              <a:t> </a:t>
            </a:r>
            <a:r>
              <a:rPr lang="sl-SI" sz="1700" b="1" dirty="0" err="1" smtClean="0"/>
              <a:t>efficent</a:t>
            </a:r>
            <a:r>
              <a:rPr lang="sl-SI" sz="1700" b="1" dirty="0" smtClean="0"/>
              <a:t> BI </a:t>
            </a:r>
            <a:r>
              <a:rPr lang="sl-SI" sz="1700" b="1" dirty="0" err="1" smtClean="0"/>
              <a:t>tools</a:t>
            </a:r>
            <a:r>
              <a:rPr lang="sl-SI" sz="1700" b="1" dirty="0" smtClean="0"/>
              <a:t>. </a:t>
            </a:r>
            <a:endParaRPr lang="en-GB" sz="1700" b="1"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1" y="0"/>
            <a:ext cx="6097191" cy="6858000"/>
          </a:xfrm>
          <a:prstGeom prst="rect">
            <a:avLst/>
          </a:prstGeom>
        </p:spPr>
      </p:pic>
    </p:spTree>
    <p:extLst>
      <p:ext uri="{BB962C8B-B14F-4D97-AF65-F5344CB8AC3E}">
        <p14:creationId xmlns:p14="http://schemas.microsoft.com/office/powerpoint/2010/main" val="3484630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5" y="2120213"/>
            <a:ext cx="6557960" cy="371475"/>
          </a:xfrm>
        </p:spPr>
        <p:txBody>
          <a:bodyPr>
            <a:noAutofit/>
          </a:bodyPr>
          <a:lstStyle/>
          <a:p>
            <a:r>
              <a:rPr lang="en-US" sz="1600" dirty="0"/>
              <a:t>THE BASE FOR LONG TERM BUSINESS ORIENTATION </a:t>
            </a:r>
            <a:endParaRPr lang="sl-SI" sz="1600" dirty="0">
              <a:latin typeface="+mj-lt"/>
            </a:endParaRPr>
          </a:p>
        </p:txBody>
      </p:sp>
      <p:sp>
        <p:nvSpPr>
          <p:cNvPr id="5" name="Title 1"/>
          <p:cNvSpPr txBox="1">
            <a:spLocks/>
          </p:cNvSpPr>
          <p:nvPr/>
        </p:nvSpPr>
        <p:spPr>
          <a:xfrm>
            <a:off x="766765" y="1396313"/>
            <a:ext cx="4821235" cy="723900"/>
          </a:xfrm>
          <a:prstGeom prst="rect">
            <a:avLst/>
          </a:prstGeom>
        </p:spPr>
        <p:txBody>
          <a:bodyPr lIns="0" tIns="0" rIns="0" bIns="0">
            <a:normAutofit/>
          </a:bodyPr>
          <a:lstStyle>
            <a:lvl1pPr algn="l" defTabSz="914400" rtl="0" eaLnBrk="1" latinLnBrk="0" hangingPunct="1">
              <a:lnSpc>
                <a:spcPct val="90000"/>
              </a:lnSpc>
              <a:spcBef>
                <a:spcPct val="0"/>
              </a:spcBef>
              <a:buNone/>
              <a:defRPr sz="3200" b="1" kern="1200" cap="all" baseline="0">
                <a:solidFill>
                  <a:srgbClr val="96BE00"/>
                </a:solidFill>
                <a:latin typeface="Century Gothic" panose="020B0502020202020204" pitchFamily="34" charset="0"/>
                <a:ea typeface="+mj-ea"/>
                <a:cs typeface="+mj-cs"/>
              </a:defRPr>
            </a:lvl1pPr>
          </a:lstStyle>
          <a:p>
            <a:r>
              <a:rPr lang="sl-SI" sz="4800" dirty="0">
                <a:solidFill>
                  <a:srgbClr val="3F3F3F"/>
                </a:solidFill>
              </a:rPr>
              <a:t>OUR MISSION</a:t>
            </a:r>
          </a:p>
          <a:p>
            <a:endParaRPr lang="sl-SI" sz="4800" dirty="0">
              <a:solidFill>
                <a:srgbClr val="3F3F3F"/>
              </a:solidFill>
            </a:endParaRPr>
          </a:p>
        </p:txBody>
      </p:sp>
      <p:sp>
        <p:nvSpPr>
          <p:cNvPr id="6" name="Content Placeholder 2"/>
          <p:cNvSpPr txBox="1">
            <a:spLocks/>
          </p:cNvSpPr>
          <p:nvPr/>
        </p:nvSpPr>
        <p:spPr>
          <a:xfrm>
            <a:off x="766765" y="2644088"/>
            <a:ext cx="6186485" cy="3194182"/>
          </a:xfrm>
          <a:prstGeom prst="rect">
            <a:avLst/>
          </a:prstGeom>
        </p:spPr>
        <p:txBody>
          <a:bodyPr lIns="0" tIns="0" rIns="0" bIns="0">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700" dirty="0"/>
              <a:t>Our </a:t>
            </a:r>
            <a:r>
              <a:rPr lang="sl-SI" sz="1700" dirty="0" smtClean="0"/>
              <a:t>m</a:t>
            </a:r>
            <a:r>
              <a:rPr lang="en-US" sz="1700" dirty="0" smtClean="0"/>
              <a:t>is</a:t>
            </a:r>
            <a:r>
              <a:rPr lang="sl-SI" sz="1700" dirty="0" smtClean="0"/>
              <a:t>s</a:t>
            </a:r>
            <a:r>
              <a:rPr lang="en-US" sz="1700" dirty="0" smtClean="0"/>
              <a:t>ion </a:t>
            </a:r>
            <a:r>
              <a:rPr lang="en-US" sz="1700" dirty="0"/>
              <a:t>is to remain a leading information company and to spread to the domestic and foreign markets, especially in the areas of Smart Cities, optimization of mass data processing, </a:t>
            </a:r>
            <a:r>
              <a:rPr lang="en-US" sz="1700" dirty="0" err="1"/>
              <a:t>IoT</a:t>
            </a:r>
            <a:r>
              <a:rPr lang="en-US" sz="1700" dirty="0"/>
              <a:t> devices and all other advanced technologies</a:t>
            </a:r>
            <a:r>
              <a:rPr lang="en-US" sz="1700" dirty="0" smtClean="0"/>
              <a:t>.</a:t>
            </a:r>
            <a:endParaRPr lang="en-US" sz="1700" dirty="0"/>
          </a:p>
          <a:p>
            <a:pPr algn="just"/>
            <a:r>
              <a:rPr lang="en-US" sz="1700" dirty="0"/>
              <a:t>We will continue providing the most advanced technologies in the forms of IT solutions in order to support our customer’s business processes.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8254" y="853942"/>
            <a:ext cx="3606985" cy="5150115"/>
          </a:xfrm>
          <a:prstGeom prst="rect">
            <a:avLst/>
          </a:prstGeom>
        </p:spPr>
      </p:pic>
    </p:spTree>
    <p:extLst>
      <p:ext uri="{BB962C8B-B14F-4D97-AF65-F5344CB8AC3E}">
        <p14:creationId xmlns:p14="http://schemas.microsoft.com/office/powerpoint/2010/main" val="4075526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5" y="1393825"/>
            <a:ext cx="6557960" cy="371475"/>
          </a:xfrm>
        </p:spPr>
        <p:txBody>
          <a:bodyPr>
            <a:noAutofit/>
          </a:bodyPr>
          <a:lstStyle/>
          <a:p>
            <a:r>
              <a:rPr lang="en-US" sz="1600" dirty="0"/>
              <a:t>THE BASE OF LONG TERM BUSINESS ORIENTATION </a:t>
            </a:r>
            <a:endParaRPr lang="sl-SI" sz="1600" dirty="0">
              <a:latin typeface="+mj-lt"/>
            </a:endParaRPr>
          </a:p>
        </p:txBody>
      </p:sp>
      <p:sp>
        <p:nvSpPr>
          <p:cNvPr id="5" name="Title 1"/>
          <p:cNvSpPr txBox="1">
            <a:spLocks/>
          </p:cNvSpPr>
          <p:nvPr/>
        </p:nvSpPr>
        <p:spPr>
          <a:xfrm>
            <a:off x="766765" y="669925"/>
            <a:ext cx="4821235" cy="723900"/>
          </a:xfrm>
          <a:prstGeom prst="rect">
            <a:avLst/>
          </a:prstGeom>
        </p:spPr>
        <p:txBody>
          <a:bodyPr lIns="0" tIns="0" rIns="0" bIns="0">
            <a:normAutofit/>
          </a:bodyPr>
          <a:lstStyle>
            <a:lvl1pPr algn="l" defTabSz="914400" rtl="0" eaLnBrk="1" latinLnBrk="0" hangingPunct="1">
              <a:lnSpc>
                <a:spcPct val="90000"/>
              </a:lnSpc>
              <a:spcBef>
                <a:spcPct val="0"/>
              </a:spcBef>
              <a:buNone/>
              <a:defRPr sz="3200" b="1" kern="1200" cap="all" baseline="0">
                <a:solidFill>
                  <a:srgbClr val="96BE00"/>
                </a:solidFill>
                <a:latin typeface="Century Gothic" panose="020B0502020202020204" pitchFamily="34" charset="0"/>
                <a:ea typeface="+mj-ea"/>
                <a:cs typeface="+mj-cs"/>
              </a:defRPr>
            </a:lvl1pPr>
          </a:lstStyle>
          <a:p>
            <a:r>
              <a:rPr lang="sl-SI" sz="4800" dirty="0">
                <a:solidFill>
                  <a:srgbClr val="3F3F3F"/>
                </a:solidFill>
              </a:rPr>
              <a:t>OUR VISION</a:t>
            </a:r>
          </a:p>
        </p:txBody>
      </p:sp>
      <p:sp>
        <p:nvSpPr>
          <p:cNvPr id="6" name="Content Placeholder 2"/>
          <p:cNvSpPr txBox="1">
            <a:spLocks/>
          </p:cNvSpPr>
          <p:nvPr/>
        </p:nvSpPr>
        <p:spPr>
          <a:xfrm>
            <a:off x="766765" y="1917700"/>
            <a:ext cx="10658474" cy="1597025"/>
          </a:xfrm>
          <a:prstGeom prst="rect">
            <a:avLst/>
          </a:prstGeom>
        </p:spPr>
        <p:txBody>
          <a:bodyPr lIns="0" tIns="0" rIns="0" bIns="0">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700" dirty="0"/>
              <a:t>BASS </a:t>
            </a:r>
            <a:r>
              <a:rPr lang="en-US" sz="1700" dirty="0" err="1"/>
              <a:t>d.o.o</a:t>
            </a:r>
            <a:r>
              <a:rPr lang="en-US" sz="1700" dirty="0" smtClean="0"/>
              <a:t>.</a:t>
            </a:r>
            <a:r>
              <a:rPr lang="sl-SI" sz="1700" dirty="0" smtClean="0"/>
              <a:t>, Celje</a:t>
            </a:r>
            <a:r>
              <a:rPr lang="en-US" sz="1700" dirty="0" smtClean="0"/>
              <a:t> </a:t>
            </a:r>
            <a:r>
              <a:rPr lang="en-US" sz="1700" dirty="0"/>
              <a:t>is already a significant solution provider on Slovenian market. To align to the market, company needs to spread its activities by merging with other niche players</a:t>
            </a:r>
            <a:r>
              <a:rPr lang="en-US" sz="1700" dirty="0" smtClean="0"/>
              <a:t>.</a:t>
            </a:r>
            <a:endParaRPr lang="en-US" sz="1700" dirty="0"/>
          </a:p>
          <a:p>
            <a:pPr algn="just"/>
            <a:r>
              <a:rPr lang="en-US" sz="1700" dirty="0"/>
              <a:t>The role of leading solution provider for municipal maintenance and sanitation services raises importance for proactive appearance on markets outside Slovenia.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24549"/>
            <a:ext cx="12192000" cy="3204901"/>
          </a:xfrm>
          <a:prstGeom prst="rect">
            <a:avLst/>
          </a:prstGeom>
        </p:spPr>
      </p:pic>
    </p:spTree>
    <p:extLst>
      <p:ext uri="{BB962C8B-B14F-4D97-AF65-F5344CB8AC3E}">
        <p14:creationId xmlns:p14="http://schemas.microsoft.com/office/powerpoint/2010/main" val="1993351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sp>
        <p:nvSpPr>
          <p:cNvPr id="6" name="Content Placeholder 2"/>
          <p:cNvSpPr txBox="1">
            <a:spLocks/>
          </p:cNvSpPr>
          <p:nvPr/>
        </p:nvSpPr>
        <p:spPr>
          <a:xfrm>
            <a:off x="766766" y="765175"/>
            <a:ext cx="8690272" cy="5327650"/>
          </a:xfrm>
          <a:prstGeom prst="rect">
            <a:avLst/>
          </a:prstGeom>
        </p:spPr>
        <p:txBody>
          <a:bodyPr lIns="0" tIns="0" rIns="0" bIns="0" anchor="ctr">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4800" b="1" dirty="0">
                <a:solidFill>
                  <a:schemeClr val="bg1"/>
                </a:solidFill>
              </a:rPr>
              <a:t>For immense transformations a change in mentality is more crucial than change in </a:t>
            </a:r>
            <a:r>
              <a:rPr lang="en-US" sz="4800" b="1" dirty="0" smtClean="0">
                <a:solidFill>
                  <a:schemeClr val="bg1"/>
                </a:solidFill>
              </a:rPr>
              <a:t>technology</a:t>
            </a:r>
            <a:r>
              <a:rPr lang="sl-SI" sz="4800" b="1" dirty="0" smtClean="0">
                <a:solidFill>
                  <a:schemeClr val="bg1"/>
                </a:solidFill>
              </a:rPr>
              <a:t>.</a:t>
            </a:r>
            <a:endParaRPr lang="sl-SI" sz="3200" b="1" dirty="0">
              <a:solidFill>
                <a:schemeClr val="bg1"/>
              </a:solidFill>
            </a:endParaRPr>
          </a:p>
        </p:txBody>
      </p:sp>
    </p:spTree>
    <p:extLst>
      <p:ext uri="{BB962C8B-B14F-4D97-AF65-F5344CB8AC3E}">
        <p14:creationId xmlns:p14="http://schemas.microsoft.com/office/powerpoint/2010/main" val="28367431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914" y="-720090"/>
            <a:ext cx="12445828" cy="8298180"/>
          </a:xfrm>
          <a:prstGeom prst="rect">
            <a:avLst/>
          </a:prstGeom>
        </p:spPr>
      </p:pic>
      <p:sp>
        <p:nvSpPr>
          <p:cNvPr id="2" name="Title 1"/>
          <p:cNvSpPr>
            <a:spLocks noGrp="1"/>
          </p:cNvSpPr>
          <p:nvPr>
            <p:ph type="title"/>
          </p:nvPr>
        </p:nvSpPr>
        <p:spPr>
          <a:xfrm>
            <a:off x="766765" y="1954213"/>
            <a:ext cx="6557960" cy="371475"/>
          </a:xfrm>
        </p:spPr>
        <p:txBody>
          <a:bodyPr>
            <a:noAutofit/>
          </a:bodyPr>
          <a:lstStyle/>
          <a:p>
            <a:r>
              <a:rPr lang="en-US" sz="1600" dirty="0"/>
              <a:t>SPECIALISTS THAT ARE PUSHING TOWARD THE </a:t>
            </a:r>
            <a:r>
              <a:rPr lang="sl-SI" sz="1600" dirty="0" smtClean="0"/>
              <a:t>common </a:t>
            </a:r>
            <a:r>
              <a:rPr lang="en-US" sz="1600" dirty="0" smtClean="0"/>
              <a:t>GOAL</a:t>
            </a:r>
            <a:endParaRPr lang="sl-SI" sz="1600" dirty="0">
              <a:latin typeface="+mj-lt"/>
            </a:endParaRPr>
          </a:p>
        </p:txBody>
      </p:sp>
      <p:sp>
        <p:nvSpPr>
          <p:cNvPr id="5" name="Title 1"/>
          <p:cNvSpPr txBox="1">
            <a:spLocks/>
          </p:cNvSpPr>
          <p:nvPr/>
        </p:nvSpPr>
        <p:spPr>
          <a:xfrm>
            <a:off x="766765" y="1230313"/>
            <a:ext cx="4821235" cy="723900"/>
          </a:xfrm>
          <a:prstGeom prst="rect">
            <a:avLst/>
          </a:prstGeom>
        </p:spPr>
        <p:txBody>
          <a:bodyPr lIns="0" tIns="0" rIns="0" bIns="0">
            <a:normAutofit/>
          </a:bodyPr>
          <a:lstStyle>
            <a:lvl1pPr algn="l" defTabSz="914400" rtl="0" eaLnBrk="1" latinLnBrk="0" hangingPunct="1">
              <a:lnSpc>
                <a:spcPct val="90000"/>
              </a:lnSpc>
              <a:spcBef>
                <a:spcPct val="0"/>
              </a:spcBef>
              <a:buNone/>
              <a:defRPr sz="3200" b="1" kern="1200" cap="all" baseline="0">
                <a:solidFill>
                  <a:srgbClr val="96BE00"/>
                </a:solidFill>
                <a:latin typeface="Century Gothic" panose="020B0502020202020204" pitchFamily="34" charset="0"/>
                <a:ea typeface="+mj-ea"/>
                <a:cs typeface="+mj-cs"/>
              </a:defRPr>
            </a:lvl1pPr>
          </a:lstStyle>
          <a:p>
            <a:r>
              <a:rPr lang="sl-SI" sz="4800" dirty="0" smtClean="0">
                <a:solidFill>
                  <a:srgbClr val="3F3F3F"/>
                </a:solidFill>
              </a:rPr>
              <a:t>Our team</a:t>
            </a:r>
            <a:endParaRPr lang="sl-SI" sz="4800" dirty="0">
              <a:solidFill>
                <a:srgbClr val="3F3F3F"/>
              </a:solidFill>
            </a:endParaRPr>
          </a:p>
        </p:txBody>
      </p:sp>
      <p:sp>
        <p:nvSpPr>
          <p:cNvPr id="6" name="Content Placeholder 2"/>
          <p:cNvSpPr txBox="1">
            <a:spLocks/>
          </p:cNvSpPr>
          <p:nvPr/>
        </p:nvSpPr>
        <p:spPr>
          <a:xfrm>
            <a:off x="766765" y="2579688"/>
            <a:ext cx="4967285" cy="2952749"/>
          </a:xfrm>
          <a:prstGeom prst="rect">
            <a:avLst/>
          </a:prstGeom>
        </p:spPr>
        <p:txBody>
          <a:bodyPr lIns="0" tIns="0" rIns="0" bIns="0">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t>We have the best team of experts from different areas e.g. Accounting, Billing, Operations and Computer engineering which results in extremely scalable and user friendly software solutions for different industries and needs. </a:t>
            </a:r>
          </a:p>
          <a:p>
            <a:pPr algn="just"/>
            <a:r>
              <a:rPr lang="en-US" sz="1600" dirty="0"/>
              <a:t>International and domestic education gives the team energy and the constant urge to stay fit in terms of competence, punctuality and maximum availability.</a:t>
            </a:r>
          </a:p>
        </p:txBody>
      </p:sp>
      <p:sp>
        <p:nvSpPr>
          <p:cNvPr id="16" name="Content Placeholder 2"/>
          <p:cNvSpPr txBox="1">
            <a:spLocks/>
          </p:cNvSpPr>
          <p:nvPr/>
        </p:nvSpPr>
        <p:spPr>
          <a:xfrm>
            <a:off x="6500815" y="2579689"/>
            <a:ext cx="4924423" cy="2381250"/>
          </a:xfrm>
          <a:prstGeom prst="rect">
            <a:avLst/>
          </a:prstGeom>
        </p:spPr>
        <p:txBody>
          <a:bodyPr lIns="0" tIns="0" rIns="0" bIns="0">
            <a:noAutofit/>
          </a:bodyPr>
          <a:lstStyle>
            <a:lvl1pPr marL="0" indent="0" algn="l" defTabSz="895350" rtl="0" eaLnBrk="1" latinLnBrk="0" hangingPunct="1">
              <a:lnSpc>
                <a:spcPct val="130000"/>
              </a:lnSpc>
              <a:spcBef>
                <a:spcPts val="0"/>
              </a:spcBef>
              <a:spcAft>
                <a:spcPts val="1200"/>
              </a:spcAft>
              <a:buClr>
                <a:schemeClr val="tx1">
                  <a:lumMod val="50000"/>
                  <a:lumOff val="50000"/>
                </a:schemeClr>
              </a:buClr>
              <a:buSzPct val="100000"/>
              <a:buFont typeface="Roboto Black" panose="02000000000000000000" pitchFamily="2" charset="0"/>
              <a:buNone/>
              <a:tabLst/>
              <a:defRPr sz="2800" b="0"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1pPr>
            <a:lvl2pPr marL="895350" indent="-43815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809625" algn="l"/>
              </a:tabLst>
              <a:defRPr sz="3600" b="1" kern="1200" spc="0" baseline="0">
                <a:solidFill>
                  <a:srgbClr val="3F3F3F"/>
                </a:solidFill>
                <a:latin typeface="Century Gothic" panose="020B0502020202020204" pitchFamily="34" charset="0"/>
                <a:ea typeface="Roboto Black" panose="02000000000000000000" pitchFamily="2" charset="0"/>
                <a:cs typeface="Calibri" panose="020F0502020204030204" pitchFamily="34" charset="0"/>
              </a:defRPr>
            </a:lvl2pPr>
            <a:lvl3pPr marL="1343025" indent="-39052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tabLst>
                <a:tab pos="1619250" algn="l"/>
              </a:tabLst>
              <a:defRPr sz="32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3pPr>
            <a:lvl4pPr marL="1790700" indent="-419100"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8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4pPr>
            <a:lvl5pPr marL="2238375" indent="-409575" algn="l" defTabSz="914400" rtl="0" eaLnBrk="1" latinLnBrk="0" hangingPunct="1">
              <a:lnSpc>
                <a:spcPct val="100000"/>
              </a:lnSpc>
              <a:spcBef>
                <a:spcPts val="0"/>
              </a:spcBef>
              <a:spcAft>
                <a:spcPts val="1200"/>
              </a:spcAft>
              <a:buClr>
                <a:schemeClr val="tx1">
                  <a:lumMod val="50000"/>
                  <a:lumOff val="50000"/>
                </a:schemeClr>
              </a:buClr>
              <a:buSzPct val="100000"/>
              <a:buFont typeface="Roboto Black" panose="02000000000000000000" pitchFamily="2" charset="0"/>
              <a:buChar char="‐"/>
              <a:defRPr sz="2400" b="1" kern="1200" spc="0">
                <a:solidFill>
                  <a:srgbClr val="3F3F3F"/>
                </a:solidFill>
                <a:latin typeface="Century Gothic" panose="020B0502020202020204" pitchFamily="34" charset="0"/>
                <a:ea typeface="Roboto Black" panose="02000000000000000000" pitchFamily="2"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t>Together we process each idea and each proposal for the best possible experience for the user and us</a:t>
            </a:r>
            <a:r>
              <a:rPr lang="en-US" sz="1600" dirty="0" smtClean="0"/>
              <a:t>.</a:t>
            </a:r>
            <a:endParaRPr lang="en-US" sz="1600" dirty="0"/>
          </a:p>
          <a:p>
            <a:pPr algn="just"/>
            <a:r>
              <a:rPr lang="en-US" sz="1600" dirty="0"/>
              <a:t>Daily challenges by our customers and constantly   changing legislation, helps us grow and become valuable. </a:t>
            </a:r>
          </a:p>
        </p:txBody>
      </p:sp>
    </p:spTree>
    <p:extLst>
      <p:ext uri="{BB962C8B-B14F-4D97-AF65-F5344CB8AC3E}">
        <p14:creationId xmlns:p14="http://schemas.microsoft.com/office/powerpoint/2010/main" val="1364013279"/>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S predloga">
  <a:themeElements>
    <a:clrScheme name="Bass">
      <a:dk1>
        <a:sysClr val="windowText" lastClr="000000"/>
      </a:dk1>
      <a:lt1>
        <a:sysClr val="window" lastClr="FFFFFF"/>
      </a:lt1>
      <a:dk2>
        <a:srgbClr val="44546A"/>
      </a:dk2>
      <a:lt2>
        <a:srgbClr val="E7E6E6"/>
      </a:lt2>
      <a:accent1>
        <a:srgbClr val="96BE00"/>
      </a:accent1>
      <a:accent2>
        <a:srgbClr val="009BD4"/>
      </a:accent2>
      <a:accent3>
        <a:srgbClr val="FFC000"/>
      </a:accent3>
      <a:accent4>
        <a:srgbClr val="B74919"/>
      </a:accent4>
      <a:accent5>
        <a:srgbClr val="0563C1"/>
      </a:accent5>
      <a:accent6>
        <a:srgbClr val="954F72"/>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SS predloga" id="{50BE6641-8EFE-4571-9B47-791A630659F9}" vid="{778AF357-A6E7-4283-A758-B90BFBFA659C}"/>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898</TotalTime>
  <Words>979</Words>
  <Application>Microsoft Office PowerPoint</Application>
  <PresentationFormat>Širokozaslonsko</PresentationFormat>
  <Paragraphs>68</Paragraphs>
  <Slides>12</Slides>
  <Notes>12</Notes>
  <HiddenSlides>0</HiddenSlides>
  <MMClips>0</MMClips>
  <ScaleCrop>false</ScaleCrop>
  <HeadingPairs>
    <vt:vector size="6" baseType="variant">
      <vt:variant>
        <vt:lpstr>Uporabljene pisave</vt:lpstr>
      </vt:variant>
      <vt:variant>
        <vt:i4>5</vt:i4>
      </vt:variant>
      <vt:variant>
        <vt:lpstr>Tema</vt:lpstr>
      </vt:variant>
      <vt:variant>
        <vt:i4>1</vt:i4>
      </vt:variant>
      <vt:variant>
        <vt:lpstr>Naslovi diapozitivov</vt:lpstr>
      </vt:variant>
      <vt:variant>
        <vt:i4>12</vt:i4>
      </vt:variant>
    </vt:vector>
  </HeadingPairs>
  <TitlesOfParts>
    <vt:vector size="18" baseType="lpstr">
      <vt:lpstr>Arial</vt:lpstr>
      <vt:lpstr>Calibri</vt:lpstr>
      <vt:lpstr>Century Gothic</vt:lpstr>
      <vt:lpstr>Roboto Black</vt:lpstr>
      <vt:lpstr>Verdana</vt:lpstr>
      <vt:lpstr>BASS predloga</vt:lpstr>
      <vt:lpstr> </vt:lpstr>
      <vt:lpstr>Step into the era of safe digitALIZATION</vt:lpstr>
      <vt:lpstr>THE LEADING IT COMPANY IN SLOVENIA</vt:lpstr>
      <vt:lpstr>AND STILL AHEAD OF OUR TIME</vt:lpstr>
      <vt:lpstr>PowerPointova predstavitev</vt:lpstr>
      <vt:lpstr>THE BASE FOR LONG TERM BUSINESS ORIENTATION </vt:lpstr>
      <vt:lpstr>THE BASE OF LONG TERM BUSINESS ORIENTATION </vt:lpstr>
      <vt:lpstr>PowerPointova predstavitev</vt:lpstr>
      <vt:lpstr>SPECIALISTS THAT ARE PUSHING TOWARD THE common GOAL</vt:lpstr>
      <vt:lpstr>PowerPointova predstavitev</vt:lpstr>
      <vt:lpstr>PowerPointova predstavitev</vt:lpstr>
      <vt:lpstr>Location</vt:lpstr>
    </vt:vector>
  </TitlesOfParts>
  <Company>Bass d.o.o.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Vito Kužnar</dc:creator>
  <cp:lastModifiedBy>centrih</cp:lastModifiedBy>
  <cp:revision>72</cp:revision>
  <dcterms:created xsi:type="dcterms:W3CDTF">2019-03-11T06:54:29Z</dcterms:created>
  <dcterms:modified xsi:type="dcterms:W3CDTF">2019-10-09T06:21:44Z</dcterms:modified>
</cp:coreProperties>
</file>