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379" r:id="rId3"/>
    <p:sldId id="384" r:id="rId4"/>
    <p:sldId id="398" r:id="rId5"/>
    <p:sldId id="399" r:id="rId6"/>
    <p:sldId id="400" r:id="rId7"/>
    <p:sldId id="397" r:id="rId8"/>
    <p:sldId id="385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3E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6" autoAdjust="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984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41FCC-28A1-41A5-8BC1-CFD048477B0B}" type="datetimeFigureOut">
              <a:rPr lang="sl-SI" smtClean="0"/>
              <a:t>8.10.2019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0969A-109D-4652-9E6D-FEC9FDA66CEC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5203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45759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sl-SI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97054"/>
            <a:ext cx="6400800" cy="149531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044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9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7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000" b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sl-SI" dirty="0" err="1"/>
              <a:t>Click</a:t>
            </a:r>
            <a:r>
              <a:rPr lang="sl-SI" dirty="0"/>
              <a:t> to </a:t>
            </a:r>
            <a:r>
              <a:rPr lang="sl-SI" dirty="0" err="1"/>
              <a:t>edit</a:t>
            </a:r>
            <a:r>
              <a:rPr lang="sl-SI" dirty="0"/>
              <a:t> </a:t>
            </a:r>
            <a:r>
              <a:rPr lang="sl-SI" dirty="0" err="1"/>
              <a:t>Master</a:t>
            </a:r>
            <a:r>
              <a:rPr lang="sl-SI" dirty="0"/>
              <a:t> title </a:t>
            </a:r>
            <a:r>
              <a:rPr lang="sl-S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4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0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1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 b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sl-SI" dirty="0" err="1"/>
              <a:t>Click</a:t>
            </a:r>
            <a:r>
              <a:rPr lang="sl-SI" dirty="0"/>
              <a:t> to </a:t>
            </a:r>
            <a:r>
              <a:rPr lang="sl-SI" dirty="0" err="1"/>
              <a:t>edit</a:t>
            </a:r>
            <a:r>
              <a:rPr lang="sl-SI" dirty="0"/>
              <a:t> </a:t>
            </a:r>
            <a:r>
              <a:rPr lang="sl-SI" dirty="0" err="1"/>
              <a:t>Master</a:t>
            </a:r>
            <a:r>
              <a:rPr lang="sl-SI" dirty="0"/>
              <a:t> title </a:t>
            </a:r>
            <a:r>
              <a:rPr lang="sl-SI" dirty="0" err="1"/>
              <a:t>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1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1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44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77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274638"/>
            <a:ext cx="7569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1600200"/>
            <a:ext cx="7569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46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SzPct val="100000"/>
        <a:buFont typeface="Wingdings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SzPct val="100000"/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2"/>
        </a:buClr>
        <a:buSzPct val="100000"/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SzPct val="100000"/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2"/>
        </a:buClr>
        <a:buSzPct val="100000"/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10" Type="http://schemas.openxmlformats.org/officeDocument/2006/relationships/image" Target="../media/image22.jpg"/><Relationship Id="rId4" Type="http://schemas.openxmlformats.org/officeDocument/2006/relationships/image" Target="../media/image16.jpg"/><Relationship Id="rId9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23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gif"/><Relationship Id="rId11" Type="http://schemas.openxmlformats.org/officeDocument/2006/relationships/image" Target="../media/image30.jpg"/><Relationship Id="rId5" Type="http://schemas.openxmlformats.org/officeDocument/2006/relationships/image" Target="../media/image26.png"/><Relationship Id="rId15" Type="http://schemas.openxmlformats.org/officeDocument/2006/relationships/image" Target="../media/image34.jpg"/><Relationship Id="rId10" Type="http://schemas.openxmlformats.org/officeDocument/2006/relationships/image" Target="../media/image30.sv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3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5142" cy="5143500"/>
          </a:xfrm>
        </p:spPr>
      </p:pic>
      <p:sp>
        <p:nvSpPr>
          <p:cNvPr id="5" name="TextBox 4"/>
          <p:cNvSpPr txBox="1"/>
          <p:nvPr/>
        </p:nvSpPr>
        <p:spPr>
          <a:xfrm>
            <a:off x="4056256" y="3588009"/>
            <a:ext cx="358045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b="1" dirty="0">
                <a:solidFill>
                  <a:srgbClr val="18698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METRA</a:t>
            </a:r>
          </a:p>
          <a:p>
            <a:r>
              <a:rPr lang="sl-SI" sz="2800" b="1" dirty="0">
                <a:solidFill>
                  <a:srgbClr val="18698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Gregor Jenčič </a:t>
            </a:r>
            <a:r>
              <a:rPr lang="en-US" sz="2800" b="1" dirty="0">
                <a:solidFill>
                  <a:srgbClr val="18698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17556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6118FFA-82A3-4EAD-BD4C-4490E6C52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454" y="5887657"/>
            <a:ext cx="2292713" cy="55680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3CA9F093-C14A-450E-8D88-D64C94985927}"/>
              </a:ext>
            </a:extLst>
          </p:cNvPr>
          <p:cNvSpPr txBox="1">
            <a:spLocks/>
          </p:cNvSpPr>
          <p:nvPr/>
        </p:nvSpPr>
        <p:spPr>
          <a:xfrm>
            <a:off x="6407524" y="6086009"/>
            <a:ext cx="2521323" cy="599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000" dirty="0" err="1">
                <a:solidFill>
                  <a:schemeClr val="bg1">
                    <a:lumMod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smarter</a:t>
            </a:r>
            <a:r>
              <a:rPr lang="sl-SI" sz="2000" dirty="0">
                <a:solidFill>
                  <a:schemeClr val="bg1">
                    <a:lumMod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l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ocking</a:t>
            </a:r>
            <a:endParaRPr lang="en-US" sz="2000" dirty="0">
              <a:solidFill>
                <a:srgbClr val="00206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78BEA32B-8AA8-405A-ABDE-6EB7B295A483}"/>
              </a:ext>
            </a:extLst>
          </p:cNvPr>
          <p:cNvSpPr txBox="1">
            <a:spLocks/>
          </p:cNvSpPr>
          <p:nvPr/>
        </p:nvSpPr>
        <p:spPr>
          <a:xfrm>
            <a:off x="2743704" y="3104503"/>
            <a:ext cx="3825048" cy="1610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600" dirty="0">
              <a:solidFill>
                <a:srgbClr val="002060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2874A9A-0849-4646-930B-A787ECBBD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007" y="3811834"/>
            <a:ext cx="6038888" cy="14579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xmlns="" id="{D1BDF074-5E93-4C6A-8B7B-A2ACC9677040}"/>
              </a:ext>
            </a:extLst>
          </p:cNvPr>
          <p:cNvSpPr txBox="1">
            <a:spLocks/>
          </p:cNvSpPr>
          <p:nvPr/>
        </p:nvSpPr>
        <p:spPr>
          <a:xfrm>
            <a:off x="861533" y="691942"/>
            <a:ext cx="7569200" cy="1947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Making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internal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CERN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distribution</a:t>
            </a:r>
            <a:endParaRPr lang="sl-SI" sz="3200" b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secure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,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discreet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error-free</a:t>
            </a:r>
            <a:endParaRPr lang="sl-SI" sz="3200" b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530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09B0C1B-1812-4E3F-AD3E-C1CB97F6AC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16" r="8919"/>
          <a:stretch/>
        </p:blipFill>
        <p:spPr>
          <a:xfrm>
            <a:off x="39266" y="739600"/>
            <a:ext cx="9053421" cy="5784676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0F0C650-E7AD-45CD-A16B-0BE9773DB1A6}"/>
              </a:ext>
            </a:extLst>
          </p:cNvPr>
          <p:cNvSpPr/>
          <p:nvPr/>
        </p:nvSpPr>
        <p:spPr>
          <a:xfrm>
            <a:off x="436677" y="1061385"/>
            <a:ext cx="8646583" cy="583503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61533" y="333724"/>
            <a:ext cx="7569200" cy="850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About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Metra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641383" y="1150374"/>
            <a:ext cx="6834073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8247" y="1630540"/>
            <a:ext cx="8169075" cy="785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Among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global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leaders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in 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smart electronic locking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systems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intelligent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centrally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managed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on-line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storage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endParaRPr lang="sl-SI" sz="1600" b="1" dirty="0">
              <a:solidFill>
                <a:srgbClr val="073E87"/>
              </a:solidFill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BC8BB7-9FC8-41EC-A343-7329B2ECF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221" y="369349"/>
            <a:ext cx="1136399" cy="2759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DE3558C-04D6-4A84-989B-DB719A61CD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7865" y="5623537"/>
            <a:ext cx="1723118" cy="8060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FDEFC89-6D9F-49BD-B813-0231DAB1D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017" y="5571242"/>
            <a:ext cx="1642508" cy="8583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E483EF74-C13B-493B-A8E7-A1182C55E8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0323" y="5707626"/>
            <a:ext cx="653454" cy="6328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3E90966-BF33-4933-90BD-A34C30C64AF5}"/>
              </a:ext>
            </a:extLst>
          </p:cNvPr>
          <p:cNvSpPr txBox="1"/>
          <p:nvPr/>
        </p:nvSpPr>
        <p:spPr>
          <a:xfrm>
            <a:off x="555785" y="2416333"/>
            <a:ext cx="8169075" cy="1155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Smart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solutions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in 60+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countries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worldwide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Corporate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offices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factories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R&amp;D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facilities</a:t>
            </a:r>
            <a:r>
              <a:rPr lang="sl-SI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nuclear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powerplants</a:t>
            </a:r>
            <a:r>
              <a:rPr lang="sl-SI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oil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rigs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hospitals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universities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sport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/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leisure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etc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.)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58D2EA3-BB5F-435D-BF6E-4B2044CA77C6}"/>
              </a:ext>
            </a:extLst>
          </p:cNvPr>
          <p:cNvSpPr txBox="1"/>
          <p:nvPr/>
        </p:nvSpPr>
        <p:spPr>
          <a:xfrm>
            <a:off x="538246" y="3579644"/>
            <a:ext cx="8169075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installations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from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50 to 10.000+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intelligent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endParaRPr lang="sl-SI" sz="1600" b="1" dirty="0">
              <a:solidFill>
                <a:srgbClr val="073E87"/>
              </a:solidFill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C82DB5F-4DEC-4DB7-A995-2D9D49D5DDF1}"/>
              </a:ext>
            </a:extLst>
          </p:cNvPr>
          <p:cNvSpPr txBox="1"/>
          <p:nvPr/>
        </p:nvSpPr>
        <p:spPr>
          <a:xfrm>
            <a:off x="538245" y="3996105"/>
            <a:ext cx="8169075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Access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cards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(99,9%),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Mobile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apps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PIN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Code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Fingerprint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Barcode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QR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code</a:t>
            </a:r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A2BAC8A-2839-46C2-A2F6-FE2B5747FC65}"/>
              </a:ext>
            </a:extLst>
          </p:cNvPr>
          <p:cNvSpPr txBox="1"/>
          <p:nvPr/>
        </p:nvSpPr>
        <p:spPr>
          <a:xfrm>
            <a:off x="538244" y="4462279"/>
            <a:ext cx="8169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Integrated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with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access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control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and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facility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systems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(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Assa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Abloy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HID,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Kaba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etc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.)</a:t>
            </a:r>
          </a:p>
          <a:p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7473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861533" y="333724"/>
            <a:ext cx="7569200" cy="850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Smart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storage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locker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solutions</a:t>
            </a:r>
            <a:endParaRPr lang="sl-SI" sz="3200" b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41383" y="1150374"/>
            <a:ext cx="5569884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8248" y="1630540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Daily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Daily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visitors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in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waterparks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ski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resorts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etc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BC8BB7-9FC8-41EC-A343-7329B2EC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221" y="369349"/>
            <a:ext cx="1136399" cy="27598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140A227-9A7E-4972-904A-44A3B0B31E5C}"/>
              </a:ext>
            </a:extLst>
          </p:cNvPr>
          <p:cNvCxnSpPr>
            <a:cxnSpLocks/>
          </p:cNvCxnSpPr>
          <p:nvPr/>
        </p:nvCxnSpPr>
        <p:spPr>
          <a:xfrm>
            <a:off x="641383" y="1150374"/>
            <a:ext cx="6834073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75B8FA1-11A6-469D-A9EC-1CBD29C914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30" t="19596" r="2076" b="15234"/>
          <a:stretch/>
        </p:blipFill>
        <p:spPr>
          <a:xfrm>
            <a:off x="663023" y="3429000"/>
            <a:ext cx="2158739" cy="15244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3A5074EB-0862-4155-96F0-9CE0485FDE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653" b="9460"/>
          <a:stretch/>
        </p:blipFill>
        <p:spPr>
          <a:xfrm>
            <a:off x="5108446" y="3429000"/>
            <a:ext cx="3547584" cy="177334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602FB9-027B-4977-83E6-FB4FD4C235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1762" y="3429000"/>
            <a:ext cx="2286684" cy="152445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B04B0A3D-A399-461B-B6F8-C6C439C5F45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576" t="16165" b="21155"/>
          <a:stretch/>
        </p:blipFill>
        <p:spPr>
          <a:xfrm>
            <a:off x="663023" y="4953457"/>
            <a:ext cx="2745053" cy="15468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50417466-50C1-4B0D-A06D-92AB5B269B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7401" y="4952567"/>
            <a:ext cx="2051053" cy="154551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7B7C6BA5-EFB4-45FF-A39D-08B51D1A555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362" r="4480"/>
          <a:stretch/>
        </p:blipFill>
        <p:spPr>
          <a:xfrm>
            <a:off x="6604977" y="4978410"/>
            <a:ext cx="2051053" cy="15196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02C583FF-F52D-48BC-8C11-20593D4C073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145"/>
          <a:stretch/>
        </p:blipFill>
        <p:spPr>
          <a:xfrm>
            <a:off x="3309082" y="4953457"/>
            <a:ext cx="1975669" cy="15468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89826A5-90B0-4A22-8247-E4A6B3C28A87}"/>
              </a:ext>
            </a:extLst>
          </p:cNvPr>
          <p:cNvSpPr txBox="1"/>
          <p:nvPr/>
        </p:nvSpPr>
        <p:spPr>
          <a:xfrm>
            <a:off x="538248" y="1970310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Rental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Payable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baggage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at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airports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stations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on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cruise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ships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etc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29B67DF-E9F5-40F8-A342-7F4F608DE761}"/>
              </a:ext>
            </a:extLst>
          </p:cNvPr>
          <p:cNvSpPr txBox="1"/>
          <p:nvPr/>
        </p:nvSpPr>
        <p:spPr>
          <a:xfrm>
            <a:off x="538248" y="2340625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Workplace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Activity-based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permanent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employees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and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students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F1FBB3B-AFDC-4284-BF2A-B958DD10A049}"/>
              </a:ext>
            </a:extLst>
          </p:cNvPr>
          <p:cNvSpPr txBox="1"/>
          <p:nvPr/>
        </p:nvSpPr>
        <p:spPr>
          <a:xfrm>
            <a:off x="538248" y="2686008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Custom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storage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Platform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third-party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solutions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city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bike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beach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208774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191021" y="237906"/>
            <a:ext cx="7569200" cy="850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sl-SI" sz="3200" b="0" dirty="0" err="1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Workplace</a:t>
            </a:r>
            <a:r>
              <a:rPr lang="sl-SI" sz="3200" b="0" dirty="0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Delivery</a:t>
            </a:r>
            <a:r>
              <a:rPr lang="sl-SI" sz="3200" b="0" dirty="0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&amp; Pick-up </a:t>
            </a:r>
            <a:r>
              <a:rPr lang="sl-SI" sz="3200" b="0" dirty="0" err="1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lockers</a:t>
            </a:r>
            <a:r>
              <a:rPr lang="sl-SI" sz="3200" b="0" dirty="0">
                <a:solidFill>
                  <a:srgbClr val="073E87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41383" y="1150374"/>
            <a:ext cx="5569884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8248" y="1383560"/>
            <a:ext cx="884142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Smart,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low-maintenance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centrally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managed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user-friendly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delivery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locker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system</a:t>
            </a:r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BC8BB7-9FC8-41EC-A343-7329B2EC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221" y="369349"/>
            <a:ext cx="1136399" cy="27598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140A227-9A7E-4972-904A-44A3B0B31E5C}"/>
              </a:ext>
            </a:extLst>
          </p:cNvPr>
          <p:cNvCxnSpPr>
            <a:cxnSpLocks/>
          </p:cNvCxnSpPr>
          <p:nvPr/>
        </p:nvCxnSpPr>
        <p:spPr>
          <a:xfrm>
            <a:off x="641383" y="1150374"/>
            <a:ext cx="6834073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A4F597A-91F4-4939-9A83-016AFB414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47" y="3836709"/>
            <a:ext cx="1944613" cy="2592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2861A86-6DFB-4987-BCFB-BA756A7DD0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4245"/>
          <a:stretch/>
        </p:blipFill>
        <p:spPr>
          <a:xfrm>
            <a:off x="4703886" y="3827476"/>
            <a:ext cx="1828993" cy="15175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AF87631-8BEE-4AE2-B582-E527DCD3E4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575" t="12542"/>
          <a:stretch/>
        </p:blipFill>
        <p:spPr>
          <a:xfrm>
            <a:off x="6533396" y="3824755"/>
            <a:ext cx="1864831" cy="13641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411B3C9-32FD-4ECC-ADC2-023B866F1C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605" r="8070"/>
          <a:stretch/>
        </p:blipFill>
        <p:spPr>
          <a:xfrm>
            <a:off x="2581954" y="3831778"/>
            <a:ext cx="2121931" cy="137444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EB060DD3-4CD5-49A6-A52D-728A89A2102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23235"/>
          <a:stretch/>
        </p:blipFill>
        <p:spPr>
          <a:xfrm>
            <a:off x="2614460" y="5066538"/>
            <a:ext cx="1580469" cy="13585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47797C9-632B-40A5-A314-817185D66B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0909" y="5054279"/>
            <a:ext cx="1832598" cy="13744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D93276F-BF41-4550-80DB-B2CE2154AAD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8373" b="8993"/>
          <a:stretch/>
        </p:blipFill>
        <p:spPr>
          <a:xfrm>
            <a:off x="6476179" y="5065219"/>
            <a:ext cx="1928235" cy="135989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46DE9C4-3674-4894-8591-AF2889DCE0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92208" y="5065219"/>
            <a:ext cx="768445" cy="135857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2E329D4C-9FF9-4CE1-8637-197A9A365628}"/>
              </a:ext>
            </a:extLst>
          </p:cNvPr>
          <p:cNvSpPr txBox="1"/>
          <p:nvPr/>
        </p:nvSpPr>
        <p:spPr>
          <a:xfrm>
            <a:off x="539942" y="1792781"/>
            <a:ext cx="884142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Secure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discreet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error-free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deliveries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/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pickups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among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CERN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employees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/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others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4DF4E99-9DB7-4C15-9CEF-38E5075EFE56}"/>
              </a:ext>
            </a:extLst>
          </p:cNvPr>
          <p:cNvSpPr txBox="1"/>
          <p:nvPr/>
        </p:nvSpPr>
        <p:spPr>
          <a:xfrm>
            <a:off x="538248" y="2249501"/>
            <a:ext cx="8841422" cy="78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Each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one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can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„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send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“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items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to one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or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to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many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recipients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secretary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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employees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employee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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employee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employees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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courier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outbound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post,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etc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.)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1DE2097-78F2-49C9-BA93-74C8CB7477BB}"/>
              </a:ext>
            </a:extLst>
          </p:cNvPr>
          <p:cNvSpPr txBox="1"/>
          <p:nvPr/>
        </p:nvSpPr>
        <p:spPr>
          <a:xfrm>
            <a:off x="539942" y="3076637"/>
            <a:ext cx="884142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Recipient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receives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email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with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pickup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info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locker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location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unique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 QR/PIN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code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)</a:t>
            </a:r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5758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411B3C9-32FD-4ECC-ADC2-023B866F1C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605" r="306"/>
          <a:stretch/>
        </p:blipFill>
        <p:spPr>
          <a:xfrm>
            <a:off x="1830776" y="4891375"/>
            <a:ext cx="2674193" cy="159727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861533" y="333724"/>
            <a:ext cx="7569200" cy="850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CERN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Delivery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&amp;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Pickup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lockers</a:t>
            </a:r>
            <a:endParaRPr lang="sl-SI" sz="3200" b="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41383" y="1150374"/>
            <a:ext cx="5569884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8248" y="1419712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banks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on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strategic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locations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Entrance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restaurant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indiv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. CERN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Buildings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BC8BB7-9FC8-41EC-A343-7329B2ECF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0221" y="369349"/>
            <a:ext cx="1136399" cy="275983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140A227-9A7E-4972-904A-44A3B0B31E5C}"/>
              </a:ext>
            </a:extLst>
          </p:cNvPr>
          <p:cNvCxnSpPr>
            <a:cxnSpLocks/>
          </p:cNvCxnSpPr>
          <p:nvPr/>
        </p:nvCxnSpPr>
        <p:spPr>
          <a:xfrm>
            <a:off x="641383" y="1150374"/>
            <a:ext cx="6834073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A4F597A-91F4-4939-9A83-016AFB414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847" y="4887072"/>
            <a:ext cx="1193473" cy="159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2861A86-6DFB-4987-BCFB-BA756A7DD0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4245" b="6013"/>
          <a:stretch/>
        </p:blipFill>
        <p:spPr>
          <a:xfrm>
            <a:off x="4369557" y="4876094"/>
            <a:ext cx="2125511" cy="16022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2AF87631-8BEE-4AE2-B582-E527DCD3E4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678" t="12542"/>
          <a:stretch/>
        </p:blipFill>
        <p:spPr>
          <a:xfrm>
            <a:off x="6495068" y="4881948"/>
            <a:ext cx="2268398" cy="15972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CFD6F23-98A3-430B-84DB-69B876783CD8}"/>
              </a:ext>
            </a:extLst>
          </p:cNvPr>
          <p:cNvSpPr txBox="1"/>
          <p:nvPr/>
        </p:nvSpPr>
        <p:spPr>
          <a:xfrm>
            <a:off x="538248" y="1791590"/>
            <a:ext cx="8511484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Lockers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at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entrance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incoming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post/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items</a:t>
            </a:r>
            <a:r>
              <a:rPr lang="sl-SI" sz="1600" b="1" dirty="0">
                <a:latin typeface="Trebuchet MS" panose="020B0603020202020204" pitchFamily="34" charset="0"/>
                <a:ea typeface="Source Sans Pro" panose="020B0503030403020204" pitchFamily="34" charset="0"/>
              </a:rPr>
              <a:t> + </a:t>
            </a:r>
            <a:r>
              <a:rPr lang="sl-SI" sz="1600" b="1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b="1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outgoing</a:t>
            </a:r>
            <a:r>
              <a:rPr lang="sl-SI" sz="1600" b="1" dirty="0">
                <a:latin typeface="Trebuchet MS" panose="020B0603020202020204" pitchFamily="34" charset="0"/>
                <a:ea typeface="Source Sans Pro" panose="020B0503030403020204" pitchFamily="34" charset="0"/>
              </a:rPr>
              <a:t> post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60520DD-0FB1-48EA-ADA6-A4291C3354BC}"/>
              </a:ext>
            </a:extLst>
          </p:cNvPr>
          <p:cNvSpPr txBox="1"/>
          <p:nvPr/>
        </p:nvSpPr>
        <p:spPr>
          <a:xfrm>
            <a:off x="538248" y="2177575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At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other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CERN </a:t>
            </a:r>
            <a:r>
              <a:rPr lang="sl-SI" sz="1600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locations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internal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docs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/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items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+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outgoing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post/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items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D75B452B-5797-4580-AE9F-E714DA3EC233}"/>
              </a:ext>
            </a:extLst>
          </p:cNvPr>
          <p:cNvSpPr txBox="1"/>
          <p:nvPr/>
        </p:nvSpPr>
        <p:spPr>
          <a:xfrm>
            <a:off x="538248" y="2620237"/>
            <a:ext cx="8358372" cy="785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Secure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discreet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simple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fun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delivery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and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pickup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process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endParaRPr lang="sl-SI" sz="1600" dirty="0">
              <a:solidFill>
                <a:srgbClr val="073E87"/>
              </a:solidFill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7866232-91ED-47B7-A69C-4E3D539D911D}"/>
              </a:ext>
            </a:extLst>
          </p:cNvPr>
          <p:cNvSpPr txBox="1"/>
          <p:nvPr/>
        </p:nvSpPr>
        <p:spPr>
          <a:xfrm>
            <a:off x="538248" y="3726568"/>
            <a:ext cx="8358372" cy="785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Save time,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money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less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workload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internal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distribution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personnel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(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internal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deliveries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processes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„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transferred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“ to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people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dirty="0" err="1">
                <a:latin typeface="Trebuchet MS" panose="020B0603020202020204" pitchFamily="34" charset="0"/>
                <a:ea typeface="Source Sans Pro" panose="020B0503030403020204" pitchFamily="34" charset="0"/>
              </a:rPr>
              <a:t>using</a:t>
            </a:r>
            <a:r>
              <a:rPr lang="sl-SI" sz="1600" dirty="0">
                <a:latin typeface="Trebuchet MS" panose="020B0603020202020204" pitchFamily="34" charset="0"/>
                <a:ea typeface="Source Sans Pro" panose="020B0503030403020204" pitchFamily="34" charset="0"/>
              </a:rPr>
              <a:t> it)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6544F65-1813-4D99-B60C-B8A1D6313850}"/>
              </a:ext>
            </a:extLst>
          </p:cNvPr>
          <p:cNvSpPr txBox="1"/>
          <p:nvPr/>
        </p:nvSpPr>
        <p:spPr>
          <a:xfrm>
            <a:off x="538248" y="3351763"/>
            <a:ext cx="8358372" cy="416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Nothing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gets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lost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forgotten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wrongly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delivered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/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picked</a:t>
            </a:r>
            <a:r>
              <a:rPr lang="sl-SI" sz="1600" b="1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up, </a:t>
            </a:r>
            <a:r>
              <a:rPr lang="sl-SI" sz="1600" b="1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etc</a:t>
            </a:r>
            <a:r>
              <a:rPr lang="sl-SI" sz="1600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.</a:t>
            </a:r>
            <a:endParaRPr lang="sl-SI" sz="1600" dirty="0"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99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197" y="3009958"/>
            <a:ext cx="2605976" cy="62269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01" y="4888082"/>
            <a:ext cx="2724500" cy="5721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87" y="4757035"/>
            <a:ext cx="1288773" cy="15541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812" y="5568263"/>
            <a:ext cx="1401160" cy="6102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450" y="2940223"/>
            <a:ext cx="1404815" cy="1439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9134"/>
            <a:ext cx="2526384" cy="1439012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xmlns="" id="{6A1E8328-BA7B-46BF-8E4C-C250FC77F7F3}"/>
              </a:ext>
            </a:extLst>
          </p:cNvPr>
          <p:cNvSpPr txBox="1">
            <a:spLocks/>
          </p:cNvSpPr>
          <p:nvPr/>
        </p:nvSpPr>
        <p:spPr>
          <a:xfrm>
            <a:off x="861533" y="333724"/>
            <a:ext cx="7569200" cy="850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choice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of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global </a:t>
            </a:r>
            <a:r>
              <a:rPr lang="sl-SI" sz="3200" b="0" dirty="0" err="1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clients</a:t>
            </a:r>
            <a:r>
              <a:rPr lang="sl-SI" sz="3200" b="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134E20F-2F5D-4F73-99F9-44BB536FF0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0221" y="369349"/>
            <a:ext cx="1136399" cy="275983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5AA7D016-6337-4D3A-91A3-91FF32E56AE2}"/>
              </a:ext>
            </a:extLst>
          </p:cNvPr>
          <p:cNvCxnSpPr>
            <a:cxnSpLocks/>
          </p:cNvCxnSpPr>
          <p:nvPr/>
        </p:nvCxnSpPr>
        <p:spPr>
          <a:xfrm>
            <a:off x="641383" y="1150374"/>
            <a:ext cx="6834073" cy="0"/>
          </a:xfrm>
          <a:prstGeom prst="line">
            <a:avLst/>
          </a:prstGeom>
          <a:ln>
            <a:solidFill>
              <a:srgbClr val="97999B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Graphic 22">
            <a:extLst>
              <a:ext uri="{FF2B5EF4-FFF2-40B4-BE49-F238E27FC236}">
                <a16:creationId xmlns:a16="http://schemas.microsoft.com/office/drawing/2014/main" xmlns="" id="{27DD1B0A-1B4A-4D70-A63B-E3DFB093353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4956286" y="1581691"/>
            <a:ext cx="1919503" cy="10397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A0F74A1C-CCFB-42D3-9807-402011C2825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3162" y="2983618"/>
            <a:ext cx="1703845" cy="162235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4EED0C75-2BA6-46FB-AA83-C117D2277B2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6902" y="1402951"/>
            <a:ext cx="2857500" cy="16002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BB6F810D-3CBF-4838-8AB1-CA4AF6482F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93271" y="2974158"/>
            <a:ext cx="1499466" cy="149946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535F0400-F766-4B47-9157-0B33B0659AC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32703" y="5418866"/>
            <a:ext cx="2281759" cy="129645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74EFFEA5-D29A-4A76-9582-08852FCE931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84322" y="4791209"/>
            <a:ext cx="2383992" cy="129645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5A464E0B-3E7B-427E-AF0F-7F50E690859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09557" y="1548093"/>
            <a:ext cx="1674880" cy="111798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587D1F0F-6EE0-4CA7-B779-C0ACF523B58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940782" y="3913355"/>
            <a:ext cx="2448807" cy="638688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863D092F-0ED4-4D33-8890-EF3A0AB142C7}"/>
              </a:ext>
            </a:extLst>
          </p:cNvPr>
          <p:cNvPicPr>
            <a:picLocks noChangeAspect="1"/>
          </p:cNvPicPr>
          <p:nvPr/>
        </p:nvPicPr>
        <p:blipFill rotWithShape="1">
          <a:blip r:embed="rId18"/>
          <a:srcRect t="30034" b="33547"/>
          <a:stretch/>
        </p:blipFill>
        <p:spPr>
          <a:xfrm>
            <a:off x="4743464" y="4725324"/>
            <a:ext cx="1931362" cy="7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92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650449" y="825023"/>
            <a:ext cx="8163613" cy="14953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Thank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you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for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your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attention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C180889-C7FE-41A0-BB9A-BEEC687E5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454" y="5059392"/>
            <a:ext cx="2292713" cy="556802"/>
          </a:xfrm>
          <a:prstGeom prst="rect">
            <a:avLst/>
          </a:prstGeom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xmlns="" id="{1E57982F-F1B7-415B-811E-9E9A9E9786A2}"/>
              </a:ext>
            </a:extLst>
          </p:cNvPr>
          <p:cNvSpPr txBox="1">
            <a:spLocks/>
          </p:cNvSpPr>
          <p:nvPr/>
        </p:nvSpPr>
        <p:spPr>
          <a:xfrm>
            <a:off x="739003" y="1472208"/>
            <a:ext cx="8163613" cy="14953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err="1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Questions</a:t>
            </a:r>
            <a:r>
              <a:rPr lang="sl-SI" dirty="0">
                <a:solidFill>
                  <a:srgbClr val="073E87"/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?</a:t>
            </a:r>
          </a:p>
          <a:p>
            <a:pPr marL="0" indent="0" algn="ctr">
              <a:buNone/>
            </a:pPr>
            <a:endParaRPr lang="sl-SI" dirty="0">
              <a:solidFill>
                <a:schemeClr val="bg1">
                  <a:lumMod val="65000"/>
                </a:schemeClr>
              </a:solidFill>
              <a:latin typeface="Trebuchet MS" panose="020B0603020202020204" pitchFamily="34" charset="0"/>
              <a:ea typeface="Source Sans Pro" panose="020B0503030403020204" pitchFamily="34" charset="0"/>
            </a:endParaRPr>
          </a:p>
          <a:p>
            <a:pPr marL="0" indent="0" algn="ctr">
              <a:buNone/>
            </a:pP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PS: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Welcome</a:t>
            </a: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to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try</a:t>
            </a: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the</a:t>
            </a: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smart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solution</a:t>
            </a: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in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the</a:t>
            </a:r>
            <a:r>
              <a:rPr lang="sl-SI" sz="2400" dirty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 </a:t>
            </a:r>
            <a:r>
              <a:rPr lang="sl-SI" sz="2400" dirty="0" err="1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  <a:ea typeface="Source Sans Pro" panose="020B0503030403020204" pitchFamily="34" charset="0"/>
              </a:rPr>
              <a:t>hallway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Trebuchet MS" panose="020B0603020202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64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Metra-PPT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Metra-PPT.potx</Template>
  <TotalTime>5035</TotalTime>
  <Words>356</Words>
  <Application>Microsoft Office PowerPoint</Application>
  <PresentationFormat>Diaprojekcija na zaslonu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8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17" baseType="lpstr">
      <vt:lpstr>Arial</vt:lpstr>
      <vt:lpstr>Calibri</vt:lpstr>
      <vt:lpstr>Century Gothic</vt:lpstr>
      <vt:lpstr>Open Sans</vt:lpstr>
      <vt:lpstr>Open Sans Light</vt:lpstr>
      <vt:lpstr>Source Sans Pro</vt:lpstr>
      <vt:lpstr>Trebuchet MS</vt:lpstr>
      <vt:lpstr>Wingdings</vt:lpstr>
      <vt:lpstr>Metra-PPT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Tomi Jackson</dc:creator>
  <cp:lastModifiedBy>Uporabnik</cp:lastModifiedBy>
  <cp:revision>206</cp:revision>
  <cp:lastPrinted>2016-07-07T11:14:09Z</cp:lastPrinted>
  <dcterms:created xsi:type="dcterms:W3CDTF">2013-10-22T19:10:23Z</dcterms:created>
  <dcterms:modified xsi:type="dcterms:W3CDTF">2019-10-08T21:54:49Z</dcterms:modified>
</cp:coreProperties>
</file>