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40"/>
  </p:normalViewPr>
  <p:slideViewPr>
    <p:cSldViewPr snapToGrid="0" snapToObjects="1">
      <p:cViewPr varScale="1">
        <p:scale>
          <a:sx n="124" d="100"/>
          <a:sy n="124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F5290-7A88-E643-BA18-4C910A416407}" type="datetimeFigureOut">
              <a:rPr lang="en-US" smtClean="0"/>
              <a:t>7/15/19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EE603-E9E0-1647-806B-0966E6E40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90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EE603-E9E0-1647-806B-0966E6E400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83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68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3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52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236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01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9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4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9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295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3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98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6053-597D-EC4E-B474-93A81FF59F9B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9E8F4-EAD3-6F49-A84F-4107A3DDE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3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Energy spectrum as a function of the horizontal position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FB1733B-E950-5E45-8AE7-028E97E865A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1580" y="1595062"/>
            <a:ext cx="5164475" cy="387335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18F17CA-DF3A-F949-840A-4FF4E76B0479}"/>
              </a:ext>
            </a:extLst>
          </p:cNvPr>
          <p:cNvGrpSpPr>
            <a:grpSpLocks noChangeAspect="1"/>
          </p:cNvGrpSpPr>
          <p:nvPr/>
        </p:nvGrpSpPr>
        <p:grpSpPr>
          <a:xfrm>
            <a:off x="-102745" y="883580"/>
            <a:ext cx="4658320" cy="6035698"/>
            <a:chOff x="-102745" y="775637"/>
            <a:chExt cx="4828854" cy="625665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8478EE7-D831-2F46-AFE8-6473ABCAA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7398" y="775637"/>
              <a:ext cx="4089115" cy="306683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2830CC2-73DC-6747-9DB9-B842B40E6E2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2745" y="3410651"/>
              <a:ext cx="4828854" cy="3621641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023E064-9A50-C044-BFB0-2971915836CF}"/>
              </a:ext>
            </a:extLst>
          </p:cNvPr>
          <p:cNvSpPr txBox="1"/>
          <p:nvPr/>
        </p:nvSpPr>
        <p:spPr>
          <a:xfrm>
            <a:off x="4592549" y="780834"/>
            <a:ext cx="4417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Each curve corresponds to a different horizontal positions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The area of all spectra is renormalized to 1.0</a:t>
            </a:r>
          </a:p>
        </p:txBody>
      </p:sp>
    </p:spTree>
    <p:extLst>
      <p:ext uri="{BB962C8B-B14F-4D97-AF65-F5344CB8AC3E}">
        <p14:creationId xmlns:p14="http://schemas.microsoft.com/office/powerpoint/2010/main" val="1163366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27</Words>
  <Application>Microsoft Macintosh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3</cp:revision>
  <dcterms:created xsi:type="dcterms:W3CDTF">2019-07-15T08:03:55Z</dcterms:created>
  <dcterms:modified xsi:type="dcterms:W3CDTF">2019-07-15T08:14:38Z</dcterms:modified>
</cp:coreProperties>
</file>