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2"/>
    <p:restoredTop sz="94648"/>
  </p:normalViewPr>
  <p:slideViewPr>
    <p:cSldViewPr snapToGrid="0" snapToObjects="1">
      <p:cViewPr varScale="1">
        <p:scale>
          <a:sx n="113" d="100"/>
          <a:sy n="113" d="100"/>
        </p:scale>
        <p:origin x="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1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85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55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9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58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9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8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8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C2AB5-060F-7D46-8576-B796788EC7F3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8515E-BCEC-A64F-BEA8-92B5FC1F3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sFGD</a:t>
            </a:r>
            <a:r>
              <a:rPr lang="en-US" dirty="0" smtClean="0"/>
              <a:t> electronics meeting</a:t>
            </a:r>
            <a:br>
              <a:rPr lang="en-US" dirty="0" smtClean="0"/>
            </a:br>
            <a:r>
              <a:rPr lang="en-US" dirty="0" smtClean="0"/>
              <a:t>- intro -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E. Noah &amp; O. </a:t>
            </a:r>
            <a:r>
              <a:rPr lang="en-US" dirty="0" err="1" smtClean="0"/>
              <a:t>Drapier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49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710" y="401562"/>
            <a:ext cx="11060290" cy="612341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Tour de table</a:t>
            </a:r>
          </a:p>
          <a:p>
            <a:r>
              <a:rPr lang="en-US" dirty="0" smtClean="0"/>
              <a:t>Status of main institutes</a:t>
            </a:r>
          </a:p>
          <a:p>
            <a:r>
              <a:rPr lang="en-US" dirty="0" smtClean="0"/>
              <a:t>CITIROC costing</a:t>
            </a:r>
          </a:p>
          <a:p>
            <a:r>
              <a:rPr lang="en-US" dirty="0" smtClean="0"/>
              <a:t>Main features of electronics (legacy of Baby MIND):</a:t>
            </a:r>
          </a:p>
          <a:p>
            <a:pPr lvl="1"/>
            <a:r>
              <a:rPr lang="en-US" dirty="0" smtClean="0"/>
              <a:t>Connectivity to </a:t>
            </a:r>
            <a:r>
              <a:rPr lang="en-US" dirty="0" err="1" smtClean="0"/>
              <a:t>photosensors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Sampling of CITIROC trigger outputs:</a:t>
            </a:r>
          </a:p>
          <a:p>
            <a:pPr lvl="1"/>
            <a:r>
              <a:rPr lang="en-US" dirty="0" smtClean="0"/>
              <a:t>Demonstration with the 10000-cube proto</a:t>
            </a:r>
          </a:p>
          <a:p>
            <a:r>
              <a:rPr lang="en-US" dirty="0" smtClean="0"/>
              <a:t>Main constraints:</a:t>
            </a:r>
          </a:p>
          <a:p>
            <a:pPr lvl="1"/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B-field</a:t>
            </a:r>
          </a:p>
          <a:p>
            <a:pPr lvl="1"/>
            <a:r>
              <a:rPr lang="en-US" dirty="0" smtClean="0"/>
              <a:t>Space</a:t>
            </a:r>
          </a:p>
          <a:p>
            <a:pPr lvl="1"/>
            <a:r>
              <a:rPr lang="en-US" dirty="0" smtClean="0"/>
              <a:t>Connectivity</a:t>
            </a:r>
          </a:p>
          <a:p>
            <a:pPr lvl="1"/>
            <a:r>
              <a:rPr lang="en-US" dirty="0" smtClean="0"/>
              <a:t>DAQ throughput</a:t>
            </a:r>
          </a:p>
          <a:p>
            <a:r>
              <a:rPr lang="en-US" dirty="0" smtClean="0"/>
              <a:t>Designing the new system:</a:t>
            </a:r>
          </a:p>
          <a:p>
            <a:pPr lvl="1"/>
            <a:r>
              <a:rPr lang="en-US" dirty="0" smtClean="0"/>
              <a:t>Baseline layout (pros-cons)</a:t>
            </a:r>
          </a:p>
          <a:p>
            <a:pPr lvl="1"/>
            <a:r>
              <a:rPr lang="en-US" u="sng" dirty="0" smtClean="0"/>
              <a:t>Alternative layout (pros-cons)</a:t>
            </a:r>
          </a:p>
          <a:p>
            <a:pPr lvl="1"/>
            <a:r>
              <a:rPr lang="en-US" dirty="0" smtClean="0"/>
              <a:t>Backplane/Patch-panel design</a:t>
            </a:r>
          </a:p>
          <a:p>
            <a:pPr lvl="1"/>
            <a:r>
              <a:rPr lang="en-US" u="sng" dirty="0" smtClean="0"/>
              <a:t>Number of CITIROCs per FPGA</a:t>
            </a:r>
          </a:p>
          <a:p>
            <a:pPr lvl="1"/>
            <a:r>
              <a:rPr lang="en-US" u="sng" dirty="0" smtClean="0"/>
              <a:t>Power consumption studies</a:t>
            </a:r>
          </a:p>
          <a:p>
            <a:pPr lvl="1"/>
            <a:r>
              <a:rPr lang="en-US" dirty="0" smtClean="0"/>
              <a:t>Optical module</a:t>
            </a:r>
          </a:p>
          <a:p>
            <a:pPr lvl="1"/>
            <a:r>
              <a:rPr lang="en-US" dirty="0" smtClean="0"/>
              <a:t>Power module</a:t>
            </a:r>
          </a:p>
          <a:p>
            <a:pPr lvl="1"/>
            <a:r>
              <a:rPr lang="en-US" dirty="0" smtClean="0"/>
              <a:t>Back-end</a:t>
            </a:r>
          </a:p>
          <a:p>
            <a:pPr lvl="1"/>
            <a:r>
              <a:rPr lang="en-US" dirty="0" smtClean="0"/>
              <a:t>DAQ</a:t>
            </a:r>
          </a:p>
          <a:p>
            <a:r>
              <a:rPr lang="en-US" dirty="0" smtClean="0"/>
              <a:t>Tools:</a:t>
            </a:r>
          </a:p>
          <a:p>
            <a:pPr lvl="1"/>
            <a:r>
              <a:rPr lang="en-US" dirty="0" smtClean="0"/>
              <a:t>Documentation (tool, database, communication)</a:t>
            </a:r>
          </a:p>
          <a:p>
            <a:pPr lvl="1"/>
            <a:r>
              <a:rPr lang="en-US" dirty="0" smtClean="0"/>
              <a:t>Electronics-specific</a:t>
            </a:r>
          </a:p>
          <a:p>
            <a:r>
              <a:rPr lang="en-US" dirty="0" smtClean="0"/>
              <a:t>Project AOB (resources, plan)</a:t>
            </a:r>
          </a:p>
        </p:txBody>
      </p:sp>
      <p:sp>
        <p:nvSpPr>
          <p:cNvPr id="4" name="Arc 3"/>
          <p:cNvSpPr/>
          <p:nvPr/>
        </p:nvSpPr>
        <p:spPr>
          <a:xfrm>
            <a:off x="3856433" y="3422143"/>
            <a:ext cx="801512" cy="2190045"/>
          </a:xfrm>
          <a:prstGeom prst="arc">
            <a:avLst>
              <a:gd name="adj1" fmla="val 16200000"/>
              <a:gd name="adj2" fmla="val 5520272"/>
            </a:avLst>
          </a:prstGeom>
          <a:ln>
            <a:solidFill>
              <a:srgbClr val="0432FF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432FF"/>
              </a:solidFill>
            </a:endParaRPr>
          </a:p>
        </p:txBody>
      </p:sp>
      <p:sp>
        <p:nvSpPr>
          <p:cNvPr id="5" name="Arc 4"/>
          <p:cNvSpPr/>
          <p:nvPr/>
        </p:nvSpPr>
        <p:spPr>
          <a:xfrm flipH="1" flipV="1">
            <a:off x="586614" y="3422144"/>
            <a:ext cx="801512" cy="2190045"/>
          </a:xfrm>
          <a:prstGeom prst="arc">
            <a:avLst>
              <a:gd name="adj1" fmla="val 16200000"/>
              <a:gd name="adj2" fmla="val 5520272"/>
            </a:avLst>
          </a:prstGeom>
          <a:ln>
            <a:solidFill>
              <a:srgbClr val="0432FF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04132" y="4879206"/>
            <a:ext cx="2393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Iterative design process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0806" y="1268288"/>
            <a:ext cx="382265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Main aim for this meeting:</a:t>
            </a:r>
          </a:p>
          <a:p>
            <a:r>
              <a:rPr lang="en-US" dirty="0" smtClean="0"/>
              <a:t>Review basic constraints/requirements</a:t>
            </a:r>
          </a:p>
          <a:p>
            <a:r>
              <a:rPr lang="en-US" dirty="0" smtClean="0"/>
              <a:t>Agree on a design process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668" y="2393244"/>
            <a:ext cx="4475119" cy="360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9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119</Words>
  <Application>Microsoft Macintosh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sFGD electronics meeting - intro -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sFGD electronics meeting - intro -</dc:title>
  <dc:creator>Microsoft Office User</dc:creator>
  <cp:lastModifiedBy>Microsoft Office User</cp:lastModifiedBy>
  <cp:revision>3</cp:revision>
  <dcterms:created xsi:type="dcterms:W3CDTF">2019-07-22T11:36:56Z</dcterms:created>
  <dcterms:modified xsi:type="dcterms:W3CDTF">2019-07-23T07:42:23Z</dcterms:modified>
</cp:coreProperties>
</file>