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1" r:id="rId1"/>
    <p:sldMasterId id="2147483660" r:id="rId2"/>
    <p:sldMasterId id="2147483662" r:id="rId3"/>
  </p:sldMasterIdLst>
  <p:notesMasterIdLst>
    <p:notesMasterId r:id="rId5"/>
  </p:notesMasterIdLst>
  <p:handoutMasterIdLst>
    <p:handoutMasterId r:id="rId6"/>
  </p:handoutMasterIdLst>
  <p:sldIdLst>
    <p:sldId id="258" r:id="rId4"/>
  </p:sldIdLst>
  <p:sldSz cx="30275213" cy="42803763"/>
  <p:notesSz cx="6858000" cy="9144000"/>
  <p:defaultTextStyle>
    <a:defPPr>
      <a:defRPr lang="fr-FR"/>
    </a:defPPr>
    <a:lvl1pPr marL="0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1pPr>
    <a:lvl2pPr marL="1753865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2pPr>
    <a:lvl3pPr marL="3507730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3pPr>
    <a:lvl4pPr marL="5261595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4pPr>
    <a:lvl5pPr marL="7015460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5pPr>
    <a:lvl6pPr marL="8769325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6pPr>
    <a:lvl7pPr marL="10523190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7pPr>
    <a:lvl8pPr marL="12277054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8pPr>
    <a:lvl9pPr marL="14030919" algn="l" defTabSz="3507730" rtl="0" eaLnBrk="1" latinLnBrk="0" hangingPunct="1">
      <a:defRPr sz="690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61"/>
    <p:restoredTop sz="86418"/>
  </p:normalViewPr>
  <p:slideViewPr>
    <p:cSldViewPr snapToObjects="1" showGuides="1">
      <p:cViewPr varScale="1">
        <p:scale>
          <a:sx n="50" d="100"/>
          <a:sy n="50" d="100"/>
        </p:scale>
        <p:origin x="-2340" y="-174"/>
      </p:cViewPr>
      <p:guideLst>
        <p:guide orient="horz" pos="13481"/>
        <p:guide pos="953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94" d="100"/>
          <a:sy n="194" d="100"/>
        </p:scale>
        <p:origin x="1752" y="20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BE97B2-A816-054D-80A6-1CDA87798A29}" type="datetimeFigureOut">
              <a:rPr lang="en-GB" smtClean="0"/>
              <a:t>15/07/2019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F557FB-1599-6B48-BD24-0110D7E478B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14143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E323B4-E5A4-344D-B8B2-2ED557384D2D}" type="datetimeFigureOut">
              <a:rPr lang="en-GB" smtClean="0"/>
              <a:t>15/07/2019</a:t>
            </a:fld>
            <a:endParaRPr lang="en-GB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9D79B7-1ADC-1545-8C17-859126110DE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75035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507730" rtl="0" eaLnBrk="1" latinLnBrk="0" hangingPunct="1">
      <a:defRPr sz="4603" kern="1200">
        <a:solidFill>
          <a:schemeClr val="tx1"/>
        </a:solidFill>
        <a:latin typeface="+mn-lt"/>
        <a:ea typeface="+mn-ea"/>
        <a:cs typeface="+mn-cs"/>
      </a:defRPr>
    </a:lvl1pPr>
    <a:lvl2pPr marL="1753865" algn="l" defTabSz="3507730" rtl="0" eaLnBrk="1" latinLnBrk="0" hangingPunct="1">
      <a:defRPr sz="4603" kern="1200">
        <a:solidFill>
          <a:schemeClr val="tx1"/>
        </a:solidFill>
        <a:latin typeface="+mn-lt"/>
        <a:ea typeface="+mn-ea"/>
        <a:cs typeface="+mn-cs"/>
      </a:defRPr>
    </a:lvl2pPr>
    <a:lvl3pPr marL="3507730" algn="l" defTabSz="3507730" rtl="0" eaLnBrk="1" latinLnBrk="0" hangingPunct="1">
      <a:defRPr sz="4603" kern="1200">
        <a:solidFill>
          <a:schemeClr val="tx1"/>
        </a:solidFill>
        <a:latin typeface="+mn-lt"/>
        <a:ea typeface="+mn-ea"/>
        <a:cs typeface="+mn-cs"/>
      </a:defRPr>
    </a:lvl3pPr>
    <a:lvl4pPr marL="5261595" algn="l" defTabSz="3507730" rtl="0" eaLnBrk="1" latinLnBrk="0" hangingPunct="1">
      <a:defRPr sz="4603" kern="1200">
        <a:solidFill>
          <a:schemeClr val="tx1"/>
        </a:solidFill>
        <a:latin typeface="+mn-lt"/>
        <a:ea typeface="+mn-ea"/>
        <a:cs typeface="+mn-cs"/>
      </a:defRPr>
    </a:lvl4pPr>
    <a:lvl5pPr marL="7015460" algn="l" defTabSz="3507730" rtl="0" eaLnBrk="1" latinLnBrk="0" hangingPunct="1">
      <a:defRPr sz="4603" kern="1200">
        <a:solidFill>
          <a:schemeClr val="tx1"/>
        </a:solidFill>
        <a:latin typeface="+mn-lt"/>
        <a:ea typeface="+mn-ea"/>
        <a:cs typeface="+mn-cs"/>
      </a:defRPr>
    </a:lvl5pPr>
    <a:lvl6pPr marL="8769325" algn="l" defTabSz="3507730" rtl="0" eaLnBrk="1" latinLnBrk="0" hangingPunct="1">
      <a:defRPr sz="4603" kern="1200">
        <a:solidFill>
          <a:schemeClr val="tx1"/>
        </a:solidFill>
        <a:latin typeface="+mn-lt"/>
        <a:ea typeface="+mn-ea"/>
        <a:cs typeface="+mn-cs"/>
      </a:defRPr>
    </a:lvl6pPr>
    <a:lvl7pPr marL="10523190" algn="l" defTabSz="3507730" rtl="0" eaLnBrk="1" latinLnBrk="0" hangingPunct="1">
      <a:defRPr sz="4603" kern="1200">
        <a:solidFill>
          <a:schemeClr val="tx1"/>
        </a:solidFill>
        <a:latin typeface="+mn-lt"/>
        <a:ea typeface="+mn-ea"/>
        <a:cs typeface="+mn-cs"/>
      </a:defRPr>
    </a:lvl7pPr>
    <a:lvl8pPr marL="12277054" algn="l" defTabSz="3507730" rtl="0" eaLnBrk="1" latinLnBrk="0" hangingPunct="1">
      <a:defRPr sz="4603" kern="1200">
        <a:solidFill>
          <a:schemeClr val="tx1"/>
        </a:solidFill>
        <a:latin typeface="+mn-lt"/>
        <a:ea typeface="+mn-ea"/>
        <a:cs typeface="+mn-cs"/>
      </a:defRPr>
    </a:lvl8pPr>
    <a:lvl9pPr marL="14030919" algn="l" defTabSz="3507730" rtl="0" eaLnBrk="1" latinLnBrk="0" hangingPunct="1">
      <a:defRPr sz="460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ster_4Columns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du texte 13"/>
          <p:cNvSpPr>
            <a:spLocks noGrp="1"/>
          </p:cNvSpPr>
          <p:nvPr>
            <p:ph type="body" sz="quarter" idx="10"/>
          </p:nvPr>
        </p:nvSpPr>
        <p:spPr>
          <a:xfrm>
            <a:off x="8008938" y="11680825"/>
            <a:ext cx="6840537" cy="95773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1"/>
          </p:nvPr>
        </p:nvSpPr>
        <p:spPr>
          <a:xfrm>
            <a:off x="15470188" y="11680825"/>
            <a:ext cx="6796087" cy="95773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18" name="Espace réservé du texte 17"/>
          <p:cNvSpPr>
            <a:spLocks noGrp="1"/>
          </p:cNvSpPr>
          <p:nvPr>
            <p:ph type="body" sz="quarter" idx="12"/>
          </p:nvPr>
        </p:nvSpPr>
        <p:spPr>
          <a:xfrm>
            <a:off x="520700" y="11680825"/>
            <a:ext cx="6911975" cy="95773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21" name="Espace réservé du texte 20"/>
          <p:cNvSpPr>
            <a:spLocks noGrp="1"/>
          </p:cNvSpPr>
          <p:nvPr>
            <p:ph type="body" sz="quarter" idx="13"/>
          </p:nvPr>
        </p:nvSpPr>
        <p:spPr>
          <a:xfrm>
            <a:off x="520700" y="28819476"/>
            <a:ext cx="6911975" cy="104409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23" name="Espace réservé pour une image  22"/>
          <p:cNvSpPr>
            <a:spLocks noGrp="1"/>
          </p:cNvSpPr>
          <p:nvPr>
            <p:ph type="pic" sz="quarter" idx="14"/>
          </p:nvPr>
        </p:nvSpPr>
        <p:spPr>
          <a:xfrm>
            <a:off x="520700" y="21905914"/>
            <a:ext cx="6911975" cy="6337299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/>
          </a:p>
        </p:txBody>
      </p:sp>
      <p:sp>
        <p:nvSpPr>
          <p:cNvPr id="25" name="Espace réservé pour une image  24"/>
          <p:cNvSpPr>
            <a:spLocks noGrp="1"/>
          </p:cNvSpPr>
          <p:nvPr>
            <p:ph type="pic" sz="quarter" idx="15"/>
          </p:nvPr>
        </p:nvSpPr>
        <p:spPr>
          <a:xfrm>
            <a:off x="7987680" y="21905913"/>
            <a:ext cx="6861796" cy="63373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/>
          </a:p>
        </p:txBody>
      </p:sp>
      <p:sp>
        <p:nvSpPr>
          <p:cNvPr id="27" name="Espace réservé pour une image  26"/>
          <p:cNvSpPr>
            <a:spLocks noGrp="1"/>
          </p:cNvSpPr>
          <p:nvPr>
            <p:ph type="pic" sz="quarter" idx="16"/>
          </p:nvPr>
        </p:nvSpPr>
        <p:spPr>
          <a:xfrm>
            <a:off x="15406646" y="21905912"/>
            <a:ext cx="6859630" cy="6337301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/>
          </a:p>
        </p:txBody>
      </p:sp>
      <p:sp>
        <p:nvSpPr>
          <p:cNvPr id="29" name="ZoneTexte 28"/>
          <p:cNvSpPr txBox="1"/>
          <p:nvPr userDrawn="1"/>
        </p:nvSpPr>
        <p:spPr>
          <a:xfrm>
            <a:off x="25404417" y="28147617"/>
            <a:ext cx="184731" cy="1154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33" name="Espace réservé du texte 32"/>
          <p:cNvSpPr>
            <a:spLocks noGrp="1"/>
          </p:cNvSpPr>
          <p:nvPr>
            <p:ph type="body" sz="quarter" idx="17"/>
          </p:nvPr>
        </p:nvSpPr>
        <p:spPr>
          <a:xfrm>
            <a:off x="8028452" y="28819476"/>
            <a:ext cx="6821024" cy="104409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35" name="Espace réservé du texte 34"/>
          <p:cNvSpPr>
            <a:spLocks noGrp="1"/>
          </p:cNvSpPr>
          <p:nvPr>
            <p:ph type="body" sz="quarter" idx="18"/>
          </p:nvPr>
        </p:nvSpPr>
        <p:spPr>
          <a:xfrm>
            <a:off x="15407702" y="28816053"/>
            <a:ext cx="6858574" cy="10440989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38" name="Espace réservé pour une image  37"/>
          <p:cNvSpPr>
            <a:spLocks noGrp="1"/>
          </p:cNvSpPr>
          <p:nvPr>
            <p:ph type="pic" sz="quarter" idx="19"/>
          </p:nvPr>
        </p:nvSpPr>
        <p:spPr>
          <a:xfrm>
            <a:off x="520700" y="3327400"/>
            <a:ext cx="6911975" cy="7851868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/>
          </a:p>
        </p:txBody>
      </p:sp>
      <p:sp>
        <p:nvSpPr>
          <p:cNvPr id="40" name="Espace réservé pour une image  39"/>
          <p:cNvSpPr>
            <a:spLocks noGrp="1"/>
          </p:cNvSpPr>
          <p:nvPr>
            <p:ph type="pic" sz="quarter" idx="20"/>
          </p:nvPr>
        </p:nvSpPr>
        <p:spPr>
          <a:xfrm>
            <a:off x="8008938" y="3327400"/>
            <a:ext cx="6840537" cy="78486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/>
          </a:p>
        </p:txBody>
      </p:sp>
      <p:sp>
        <p:nvSpPr>
          <p:cNvPr id="42" name="Espace réservé pour une image  41"/>
          <p:cNvSpPr>
            <a:spLocks noGrp="1"/>
          </p:cNvSpPr>
          <p:nvPr>
            <p:ph type="pic" sz="quarter" idx="21"/>
          </p:nvPr>
        </p:nvSpPr>
        <p:spPr>
          <a:xfrm>
            <a:off x="15425738" y="3327400"/>
            <a:ext cx="6840537" cy="78486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22"/>
          </p:nvPr>
        </p:nvSpPr>
        <p:spPr>
          <a:xfrm>
            <a:off x="22771100" y="11680825"/>
            <a:ext cx="6983413" cy="95773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23"/>
          </p:nvPr>
        </p:nvSpPr>
        <p:spPr>
          <a:xfrm>
            <a:off x="22771100" y="28819475"/>
            <a:ext cx="6983413" cy="10437813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4" name="Espace réservé pour une image  3"/>
          <p:cNvSpPr>
            <a:spLocks noGrp="1"/>
          </p:cNvSpPr>
          <p:nvPr>
            <p:ph type="pic" sz="quarter" idx="24"/>
          </p:nvPr>
        </p:nvSpPr>
        <p:spPr>
          <a:xfrm>
            <a:off x="22771100" y="3327400"/>
            <a:ext cx="6983413" cy="78486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6000"/>
            </a:lvl1pPr>
          </a:lstStyle>
          <a:p>
            <a:r>
              <a:rPr lang="da-DK" smtClean="0"/>
              <a:t>Klik for at redigere i master</a:t>
            </a:r>
            <a:endParaRPr lang="en-GB" dirty="0"/>
          </a:p>
        </p:txBody>
      </p:sp>
      <p:sp>
        <p:nvSpPr>
          <p:cNvPr id="8" name="Espace réservé pour une image  7"/>
          <p:cNvSpPr>
            <a:spLocks noGrp="1"/>
          </p:cNvSpPr>
          <p:nvPr>
            <p:ph type="pic" sz="quarter" idx="25"/>
          </p:nvPr>
        </p:nvSpPr>
        <p:spPr>
          <a:xfrm>
            <a:off x="22771100" y="21905913"/>
            <a:ext cx="6983413" cy="63373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90067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oster_3Columns_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Espace réservé du texte 20"/>
          <p:cNvSpPr>
            <a:spLocks noGrp="1"/>
          </p:cNvSpPr>
          <p:nvPr>
            <p:ph type="body" sz="quarter" idx="13"/>
          </p:nvPr>
        </p:nvSpPr>
        <p:spPr>
          <a:xfrm>
            <a:off x="520700" y="21905912"/>
            <a:ext cx="9288462" cy="6337301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29" name="ZoneTexte 28"/>
          <p:cNvSpPr txBox="1"/>
          <p:nvPr userDrawn="1"/>
        </p:nvSpPr>
        <p:spPr>
          <a:xfrm>
            <a:off x="25404417" y="28147617"/>
            <a:ext cx="184731" cy="1154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33" name="Espace réservé du texte 32"/>
          <p:cNvSpPr>
            <a:spLocks noGrp="1"/>
          </p:cNvSpPr>
          <p:nvPr>
            <p:ph type="body" sz="quarter" idx="17"/>
          </p:nvPr>
        </p:nvSpPr>
        <p:spPr>
          <a:xfrm>
            <a:off x="20466049" y="21905913"/>
            <a:ext cx="9288463" cy="17354551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38" name="Espace réservé pour une image  37"/>
          <p:cNvSpPr>
            <a:spLocks noGrp="1"/>
          </p:cNvSpPr>
          <p:nvPr>
            <p:ph type="pic" sz="quarter" idx="19"/>
          </p:nvPr>
        </p:nvSpPr>
        <p:spPr>
          <a:xfrm>
            <a:off x="520699" y="3327401"/>
            <a:ext cx="19297651" cy="1793081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0"/>
          </p:nvPr>
        </p:nvSpPr>
        <p:spPr>
          <a:xfrm>
            <a:off x="20466050" y="3327400"/>
            <a:ext cx="9288463" cy="17930813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31"/>
          </p:nvPr>
        </p:nvSpPr>
        <p:spPr>
          <a:xfrm>
            <a:off x="10456863" y="21905913"/>
            <a:ext cx="9361487" cy="1735455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endParaRPr lang="en-GB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32"/>
          </p:nvPr>
        </p:nvSpPr>
        <p:spPr>
          <a:xfrm>
            <a:off x="520700" y="28819475"/>
            <a:ext cx="9288463" cy="104409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471886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ster_2Columns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pour une image  8"/>
          <p:cNvSpPr>
            <a:spLocks noGrp="1"/>
          </p:cNvSpPr>
          <p:nvPr>
            <p:ph type="pic" sz="quarter" idx="10"/>
          </p:nvPr>
        </p:nvSpPr>
        <p:spPr>
          <a:xfrm>
            <a:off x="520700" y="4840288"/>
            <a:ext cx="14328775" cy="871220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11" name="Espace réservé pour une image  10"/>
          <p:cNvSpPr>
            <a:spLocks noGrp="1"/>
          </p:cNvSpPr>
          <p:nvPr>
            <p:ph type="pic" sz="quarter" idx="11"/>
          </p:nvPr>
        </p:nvSpPr>
        <p:spPr>
          <a:xfrm>
            <a:off x="15425738" y="4840288"/>
            <a:ext cx="14328775" cy="871220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quarter" idx="12"/>
          </p:nvPr>
        </p:nvSpPr>
        <p:spPr>
          <a:xfrm>
            <a:off x="520700" y="14201775"/>
            <a:ext cx="14328775" cy="70564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3"/>
          </p:nvPr>
        </p:nvSpPr>
        <p:spPr>
          <a:xfrm>
            <a:off x="15425738" y="14201775"/>
            <a:ext cx="14328775" cy="70564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17" name="Espace réservé pour une image  16"/>
          <p:cNvSpPr>
            <a:spLocks noGrp="1"/>
          </p:cNvSpPr>
          <p:nvPr>
            <p:ph type="pic" sz="quarter" idx="14"/>
          </p:nvPr>
        </p:nvSpPr>
        <p:spPr>
          <a:xfrm>
            <a:off x="520700" y="21905913"/>
            <a:ext cx="14328775" cy="871200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19" name="Espace réservé pour une image  18"/>
          <p:cNvSpPr>
            <a:spLocks noGrp="1"/>
          </p:cNvSpPr>
          <p:nvPr>
            <p:ph type="pic" sz="quarter" idx="15"/>
          </p:nvPr>
        </p:nvSpPr>
        <p:spPr>
          <a:xfrm>
            <a:off x="15425738" y="21905913"/>
            <a:ext cx="14328775" cy="8713787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21" name="Espace réservé du texte 20"/>
          <p:cNvSpPr>
            <a:spLocks noGrp="1"/>
          </p:cNvSpPr>
          <p:nvPr>
            <p:ph type="body" sz="quarter" idx="16"/>
          </p:nvPr>
        </p:nvSpPr>
        <p:spPr>
          <a:xfrm>
            <a:off x="520700" y="31265613"/>
            <a:ext cx="14328775" cy="79948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23" name="Espace réservé du texte 22"/>
          <p:cNvSpPr>
            <a:spLocks noGrp="1"/>
          </p:cNvSpPr>
          <p:nvPr>
            <p:ph type="body" sz="quarter" idx="17"/>
          </p:nvPr>
        </p:nvSpPr>
        <p:spPr>
          <a:xfrm>
            <a:off x="15460663" y="31274392"/>
            <a:ext cx="14328775" cy="79860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18" name="Espace réservé du titre 3">
            <a:extLst>
              <a:ext uri="{FF2B5EF4-FFF2-40B4-BE49-F238E27FC236}">
                <a16:creationId xmlns:a16="http://schemas.microsoft.com/office/drawing/2014/main" xmlns="" id="{AC9FDC35-041B-5941-8A55-0FBBAE9FAC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3978" y="519561"/>
            <a:ext cx="29307256" cy="22326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14672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ster_2Columns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pour une image  8"/>
          <p:cNvSpPr>
            <a:spLocks noGrp="1"/>
          </p:cNvSpPr>
          <p:nvPr>
            <p:ph type="pic" sz="quarter" idx="10"/>
          </p:nvPr>
        </p:nvSpPr>
        <p:spPr>
          <a:xfrm>
            <a:off x="520700" y="3327401"/>
            <a:ext cx="14328775" cy="17930812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3"/>
          </p:nvPr>
        </p:nvSpPr>
        <p:spPr>
          <a:xfrm>
            <a:off x="15425738" y="3327401"/>
            <a:ext cx="14328775" cy="102250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17" name="Espace réservé pour une image  16"/>
          <p:cNvSpPr>
            <a:spLocks noGrp="1"/>
          </p:cNvSpPr>
          <p:nvPr>
            <p:ph type="pic" sz="quarter" idx="14"/>
          </p:nvPr>
        </p:nvSpPr>
        <p:spPr>
          <a:xfrm>
            <a:off x="520700" y="21905913"/>
            <a:ext cx="14328775" cy="871200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19" name="Espace réservé pour une image  18"/>
          <p:cNvSpPr>
            <a:spLocks noGrp="1"/>
          </p:cNvSpPr>
          <p:nvPr>
            <p:ph type="pic" sz="quarter" idx="15"/>
          </p:nvPr>
        </p:nvSpPr>
        <p:spPr>
          <a:xfrm>
            <a:off x="15404954" y="14201776"/>
            <a:ext cx="14328775" cy="7056438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21" name="Espace réservé du texte 20"/>
          <p:cNvSpPr>
            <a:spLocks noGrp="1"/>
          </p:cNvSpPr>
          <p:nvPr>
            <p:ph type="body" sz="quarter" idx="16"/>
          </p:nvPr>
        </p:nvSpPr>
        <p:spPr>
          <a:xfrm>
            <a:off x="520700" y="31265613"/>
            <a:ext cx="14328775" cy="79948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23" name="Espace réservé du texte 22"/>
          <p:cNvSpPr>
            <a:spLocks noGrp="1"/>
          </p:cNvSpPr>
          <p:nvPr>
            <p:ph type="body" sz="quarter" idx="17"/>
          </p:nvPr>
        </p:nvSpPr>
        <p:spPr>
          <a:xfrm>
            <a:off x="15460663" y="21905913"/>
            <a:ext cx="14328775" cy="173545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13" name="Espace réservé du titre 3">
            <a:extLst>
              <a:ext uri="{FF2B5EF4-FFF2-40B4-BE49-F238E27FC236}">
                <a16:creationId xmlns:a16="http://schemas.microsoft.com/office/drawing/2014/main" xmlns="" id="{94B0D3AC-9D10-5348-86F4-F4A544CC00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3978" y="519561"/>
            <a:ext cx="29307256" cy="22326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13584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ster_2Columns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pour une image  8"/>
          <p:cNvSpPr>
            <a:spLocks noGrp="1"/>
          </p:cNvSpPr>
          <p:nvPr>
            <p:ph type="pic" sz="quarter" idx="10"/>
          </p:nvPr>
        </p:nvSpPr>
        <p:spPr>
          <a:xfrm>
            <a:off x="545552" y="3327400"/>
            <a:ext cx="14328775" cy="10193332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11" name="Espace réservé pour une image  10"/>
          <p:cNvSpPr>
            <a:spLocks noGrp="1"/>
          </p:cNvSpPr>
          <p:nvPr>
            <p:ph type="pic" sz="quarter" idx="11"/>
          </p:nvPr>
        </p:nvSpPr>
        <p:spPr>
          <a:xfrm>
            <a:off x="15425738" y="3327400"/>
            <a:ext cx="14328775" cy="10225088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quarter" idx="12"/>
          </p:nvPr>
        </p:nvSpPr>
        <p:spPr>
          <a:xfrm>
            <a:off x="520700" y="14201775"/>
            <a:ext cx="14328775" cy="70564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3"/>
          </p:nvPr>
        </p:nvSpPr>
        <p:spPr>
          <a:xfrm>
            <a:off x="15425738" y="14201775"/>
            <a:ext cx="14328775" cy="70564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21" name="Espace réservé du texte 20"/>
          <p:cNvSpPr>
            <a:spLocks noGrp="1"/>
          </p:cNvSpPr>
          <p:nvPr>
            <p:ph type="body" sz="quarter" idx="16"/>
          </p:nvPr>
        </p:nvSpPr>
        <p:spPr>
          <a:xfrm>
            <a:off x="520700" y="21907500"/>
            <a:ext cx="14328775" cy="17352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23" name="Espace réservé du texte 22"/>
          <p:cNvSpPr>
            <a:spLocks noGrp="1"/>
          </p:cNvSpPr>
          <p:nvPr>
            <p:ph type="body" sz="quarter" idx="17"/>
          </p:nvPr>
        </p:nvSpPr>
        <p:spPr>
          <a:xfrm>
            <a:off x="15460663" y="21907500"/>
            <a:ext cx="14328775" cy="1735296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14" name="Espace réservé du titre 3">
            <a:extLst>
              <a:ext uri="{FF2B5EF4-FFF2-40B4-BE49-F238E27FC236}">
                <a16:creationId xmlns:a16="http://schemas.microsoft.com/office/drawing/2014/main" xmlns="" id="{63FE9533-E78F-9F4B-9A9C-6F9225027F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3978" y="519561"/>
            <a:ext cx="29307256" cy="22326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00450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ster_2Columns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pour une image  8"/>
          <p:cNvSpPr>
            <a:spLocks noGrp="1"/>
          </p:cNvSpPr>
          <p:nvPr>
            <p:ph type="pic" sz="quarter" idx="10"/>
          </p:nvPr>
        </p:nvSpPr>
        <p:spPr>
          <a:xfrm>
            <a:off x="520700" y="3327401"/>
            <a:ext cx="14328775" cy="17930812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11" name="Espace réservé pour une image  10"/>
          <p:cNvSpPr>
            <a:spLocks noGrp="1"/>
          </p:cNvSpPr>
          <p:nvPr>
            <p:ph type="pic" sz="quarter" idx="11"/>
          </p:nvPr>
        </p:nvSpPr>
        <p:spPr>
          <a:xfrm>
            <a:off x="15425738" y="3327400"/>
            <a:ext cx="14328775" cy="10225088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21" name="Espace réservé du texte 20"/>
          <p:cNvSpPr>
            <a:spLocks noGrp="1"/>
          </p:cNvSpPr>
          <p:nvPr>
            <p:ph type="body" sz="quarter" idx="16"/>
          </p:nvPr>
        </p:nvSpPr>
        <p:spPr>
          <a:xfrm>
            <a:off x="520700" y="21907500"/>
            <a:ext cx="14328775" cy="17352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23" name="Espace réservé du texte 22"/>
          <p:cNvSpPr>
            <a:spLocks noGrp="1"/>
          </p:cNvSpPr>
          <p:nvPr>
            <p:ph type="body" sz="quarter" idx="17"/>
          </p:nvPr>
        </p:nvSpPr>
        <p:spPr>
          <a:xfrm>
            <a:off x="15460663" y="14201775"/>
            <a:ext cx="14328775" cy="2505868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12" name="Espace réservé du titre 3">
            <a:extLst>
              <a:ext uri="{FF2B5EF4-FFF2-40B4-BE49-F238E27FC236}">
                <a16:creationId xmlns:a16="http://schemas.microsoft.com/office/drawing/2014/main" xmlns="" id="{3A348EA6-99E2-854F-A82D-2D593ABF23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3978" y="519561"/>
            <a:ext cx="29307256" cy="22326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06938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ster_2Columns_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pour une image  8"/>
          <p:cNvSpPr>
            <a:spLocks noGrp="1"/>
          </p:cNvSpPr>
          <p:nvPr>
            <p:ph type="pic" sz="quarter" idx="10"/>
          </p:nvPr>
        </p:nvSpPr>
        <p:spPr>
          <a:xfrm>
            <a:off x="520700" y="3327400"/>
            <a:ext cx="29233813" cy="17930813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21" name="Espace réservé du texte 20"/>
          <p:cNvSpPr>
            <a:spLocks noGrp="1"/>
          </p:cNvSpPr>
          <p:nvPr>
            <p:ph type="body" sz="quarter" idx="16"/>
          </p:nvPr>
        </p:nvSpPr>
        <p:spPr>
          <a:xfrm>
            <a:off x="520700" y="21907500"/>
            <a:ext cx="14328775" cy="17352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23" name="Espace réservé du texte 22"/>
          <p:cNvSpPr>
            <a:spLocks noGrp="1"/>
          </p:cNvSpPr>
          <p:nvPr>
            <p:ph type="body" sz="quarter" idx="17"/>
          </p:nvPr>
        </p:nvSpPr>
        <p:spPr>
          <a:xfrm>
            <a:off x="15460663" y="21905913"/>
            <a:ext cx="14328775" cy="1735455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10" name="Espace réservé du titre 3">
            <a:extLst>
              <a:ext uri="{FF2B5EF4-FFF2-40B4-BE49-F238E27FC236}">
                <a16:creationId xmlns:a16="http://schemas.microsoft.com/office/drawing/2014/main" xmlns="" id="{F7963489-C578-E547-9DEA-2C389758FE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3978" y="519561"/>
            <a:ext cx="29307256" cy="22326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751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ster_4Columns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du texte 13"/>
          <p:cNvSpPr>
            <a:spLocks noGrp="1"/>
          </p:cNvSpPr>
          <p:nvPr>
            <p:ph type="body" sz="quarter" idx="10"/>
          </p:nvPr>
        </p:nvSpPr>
        <p:spPr>
          <a:xfrm>
            <a:off x="8008938" y="11680825"/>
            <a:ext cx="6840537" cy="95773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1"/>
          </p:nvPr>
        </p:nvSpPr>
        <p:spPr>
          <a:xfrm>
            <a:off x="15407702" y="11680825"/>
            <a:ext cx="6858573" cy="95773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18" name="Espace réservé du texte 17"/>
          <p:cNvSpPr>
            <a:spLocks noGrp="1"/>
          </p:cNvSpPr>
          <p:nvPr>
            <p:ph type="body" sz="quarter" idx="12"/>
          </p:nvPr>
        </p:nvSpPr>
        <p:spPr>
          <a:xfrm>
            <a:off x="520700" y="11680825"/>
            <a:ext cx="6911975" cy="95773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21" name="Espace réservé du texte 20"/>
          <p:cNvSpPr>
            <a:spLocks noGrp="1"/>
          </p:cNvSpPr>
          <p:nvPr>
            <p:ph type="body" sz="quarter" idx="13"/>
          </p:nvPr>
        </p:nvSpPr>
        <p:spPr>
          <a:xfrm>
            <a:off x="520700" y="28819476"/>
            <a:ext cx="6911975" cy="104409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25" name="Espace réservé pour une image  24"/>
          <p:cNvSpPr>
            <a:spLocks noGrp="1"/>
          </p:cNvSpPr>
          <p:nvPr>
            <p:ph type="pic" sz="quarter" idx="15"/>
          </p:nvPr>
        </p:nvSpPr>
        <p:spPr>
          <a:xfrm>
            <a:off x="520700" y="21905913"/>
            <a:ext cx="14328776" cy="63373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/>
          </a:p>
        </p:txBody>
      </p:sp>
      <p:sp>
        <p:nvSpPr>
          <p:cNvPr id="29" name="ZoneTexte 28"/>
          <p:cNvSpPr txBox="1"/>
          <p:nvPr userDrawn="1"/>
        </p:nvSpPr>
        <p:spPr>
          <a:xfrm>
            <a:off x="25404417" y="28147617"/>
            <a:ext cx="184731" cy="1154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33" name="Espace réservé du texte 32"/>
          <p:cNvSpPr>
            <a:spLocks noGrp="1"/>
          </p:cNvSpPr>
          <p:nvPr>
            <p:ph type="body" sz="quarter" idx="17"/>
          </p:nvPr>
        </p:nvSpPr>
        <p:spPr>
          <a:xfrm>
            <a:off x="8028452" y="28819476"/>
            <a:ext cx="6821024" cy="104409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35" name="Espace réservé du texte 34"/>
          <p:cNvSpPr>
            <a:spLocks noGrp="1"/>
          </p:cNvSpPr>
          <p:nvPr>
            <p:ph type="body" sz="quarter" idx="18"/>
          </p:nvPr>
        </p:nvSpPr>
        <p:spPr>
          <a:xfrm>
            <a:off x="15407702" y="28816053"/>
            <a:ext cx="6858574" cy="10440989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40" name="Espace réservé pour une image  39"/>
          <p:cNvSpPr>
            <a:spLocks noGrp="1"/>
          </p:cNvSpPr>
          <p:nvPr>
            <p:ph type="pic" sz="quarter" idx="20"/>
          </p:nvPr>
        </p:nvSpPr>
        <p:spPr>
          <a:xfrm>
            <a:off x="520700" y="3327400"/>
            <a:ext cx="14328775" cy="78486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22"/>
          </p:nvPr>
        </p:nvSpPr>
        <p:spPr>
          <a:xfrm>
            <a:off x="22771100" y="11680825"/>
            <a:ext cx="6983413" cy="95773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23"/>
          </p:nvPr>
        </p:nvSpPr>
        <p:spPr>
          <a:xfrm>
            <a:off x="22771100" y="28819475"/>
            <a:ext cx="6983413" cy="10437813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4" name="Espace réservé pour une image  3"/>
          <p:cNvSpPr>
            <a:spLocks noGrp="1"/>
          </p:cNvSpPr>
          <p:nvPr>
            <p:ph type="pic" sz="quarter" idx="24"/>
          </p:nvPr>
        </p:nvSpPr>
        <p:spPr>
          <a:xfrm>
            <a:off x="15407702" y="3327400"/>
            <a:ext cx="14346811" cy="78486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 dirty="0"/>
          </a:p>
        </p:txBody>
      </p:sp>
      <p:sp>
        <p:nvSpPr>
          <p:cNvPr id="8" name="Espace réservé pour une image  7"/>
          <p:cNvSpPr>
            <a:spLocks noGrp="1"/>
          </p:cNvSpPr>
          <p:nvPr>
            <p:ph type="pic" sz="quarter" idx="25"/>
          </p:nvPr>
        </p:nvSpPr>
        <p:spPr>
          <a:xfrm>
            <a:off x="15407702" y="21905913"/>
            <a:ext cx="14346811" cy="63373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26513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ster_4Columns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Espace réservé du texte 17"/>
          <p:cNvSpPr>
            <a:spLocks noGrp="1"/>
          </p:cNvSpPr>
          <p:nvPr>
            <p:ph type="body" sz="quarter" idx="12"/>
          </p:nvPr>
        </p:nvSpPr>
        <p:spPr>
          <a:xfrm>
            <a:off x="520700" y="11680825"/>
            <a:ext cx="14328775" cy="95773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21" name="Espace réservé du texte 20"/>
          <p:cNvSpPr>
            <a:spLocks noGrp="1"/>
          </p:cNvSpPr>
          <p:nvPr>
            <p:ph type="body" sz="quarter" idx="13"/>
          </p:nvPr>
        </p:nvSpPr>
        <p:spPr>
          <a:xfrm>
            <a:off x="520700" y="28819476"/>
            <a:ext cx="14328775" cy="104409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23" name="Espace réservé pour une image  22"/>
          <p:cNvSpPr>
            <a:spLocks noGrp="1"/>
          </p:cNvSpPr>
          <p:nvPr>
            <p:ph type="pic" sz="quarter" idx="14"/>
          </p:nvPr>
        </p:nvSpPr>
        <p:spPr>
          <a:xfrm>
            <a:off x="520700" y="21905914"/>
            <a:ext cx="6911975" cy="6337299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/>
          </a:p>
        </p:txBody>
      </p:sp>
      <p:sp>
        <p:nvSpPr>
          <p:cNvPr id="25" name="Espace réservé pour une image  24"/>
          <p:cNvSpPr>
            <a:spLocks noGrp="1"/>
          </p:cNvSpPr>
          <p:nvPr>
            <p:ph type="pic" sz="quarter" idx="15"/>
          </p:nvPr>
        </p:nvSpPr>
        <p:spPr>
          <a:xfrm>
            <a:off x="7987680" y="21905913"/>
            <a:ext cx="6861796" cy="63373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/>
          </a:p>
        </p:txBody>
      </p:sp>
      <p:sp>
        <p:nvSpPr>
          <p:cNvPr id="27" name="Espace réservé pour une image  26"/>
          <p:cNvSpPr>
            <a:spLocks noGrp="1"/>
          </p:cNvSpPr>
          <p:nvPr>
            <p:ph type="pic" sz="quarter" idx="16"/>
          </p:nvPr>
        </p:nvSpPr>
        <p:spPr>
          <a:xfrm>
            <a:off x="15406646" y="21905912"/>
            <a:ext cx="6859630" cy="6337301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/>
          </a:p>
        </p:txBody>
      </p:sp>
      <p:sp>
        <p:nvSpPr>
          <p:cNvPr id="29" name="ZoneTexte 28"/>
          <p:cNvSpPr txBox="1"/>
          <p:nvPr userDrawn="1"/>
        </p:nvSpPr>
        <p:spPr>
          <a:xfrm>
            <a:off x="25404417" y="28147617"/>
            <a:ext cx="184731" cy="1154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38" name="Espace réservé pour une image  37"/>
          <p:cNvSpPr>
            <a:spLocks noGrp="1"/>
          </p:cNvSpPr>
          <p:nvPr>
            <p:ph type="pic" sz="quarter" idx="19"/>
          </p:nvPr>
        </p:nvSpPr>
        <p:spPr>
          <a:xfrm>
            <a:off x="520700" y="3327400"/>
            <a:ext cx="6911975" cy="7851868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/>
          </a:p>
        </p:txBody>
      </p:sp>
      <p:sp>
        <p:nvSpPr>
          <p:cNvPr id="40" name="Espace réservé pour une image  39"/>
          <p:cNvSpPr>
            <a:spLocks noGrp="1"/>
          </p:cNvSpPr>
          <p:nvPr>
            <p:ph type="pic" sz="quarter" idx="20"/>
          </p:nvPr>
        </p:nvSpPr>
        <p:spPr>
          <a:xfrm>
            <a:off x="8008938" y="3327400"/>
            <a:ext cx="6840537" cy="78486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/>
          </a:p>
        </p:txBody>
      </p:sp>
      <p:sp>
        <p:nvSpPr>
          <p:cNvPr id="42" name="Espace réservé pour une image  41"/>
          <p:cNvSpPr>
            <a:spLocks noGrp="1"/>
          </p:cNvSpPr>
          <p:nvPr>
            <p:ph type="pic" sz="quarter" idx="21"/>
          </p:nvPr>
        </p:nvSpPr>
        <p:spPr>
          <a:xfrm>
            <a:off x="15425738" y="3327400"/>
            <a:ext cx="6840537" cy="78486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22"/>
          </p:nvPr>
        </p:nvSpPr>
        <p:spPr>
          <a:xfrm>
            <a:off x="15406646" y="11680825"/>
            <a:ext cx="14347867" cy="95773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23"/>
          </p:nvPr>
        </p:nvSpPr>
        <p:spPr>
          <a:xfrm>
            <a:off x="15406646" y="28819475"/>
            <a:ext cx="14347867" cy="10437813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4" name="Espace réservé pour une image  3"/>
          <p:cNvSpPr>
            <a:spLocks noGrp="1"/>
          </p:cNvSpPr>
          <p:nvPr>
            <p:ph type="pic" sz="quarter" idx="24"/>
          </p:nvPr>
        </p:nvSpPr>
        <p:spPr>
          <a:xfrm>
            <a:off x="22771100" y="3327400"/>
            <a:ext cx="6983413" cy="78486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en-GB"/>
          </a:p>
        </p:txBody>
      </p:sp>
      <p:sp>
        <p:nvSpPr>
          <p:cNvPr id="8" name="Espace réservé pour une image  7"/>
          <p:cNvSpPr>
            <a:spLocks noGrp="1"/>
          </p:cNvSpPr>
          <p:nvPr>
            <p:ph type="pic" sz="quarter" idx="25"/>
          </p:nvPr>
        </p:nvSpPr>
        <p:spPr>
          <a:xfrm>
            <a:off x="22771100" y="21905913"/>
            <a:ext cx="6983413" cy="63373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2517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ster_4Columns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Espace réservé du texte 17"/>
          <p:cNvSpPr>
            <a:spLocks noGrp="1"/>
          </p:cNvSpPr>
          <p:nvPr>
            <p:ph type="body" sz="quarter" idx="12"/>
          </p:nvPr>
        </p:nvSpPr>
        <p:spPr>
          <a:xfrm>
            <a:off x="8021418" y="3327695"/>
            <a:ext cx="6828057" cy="1793051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21" name="Espace réservé du texte 20"/>
          <p:cNvSpPr>
            <a:spLocks noGrp="1"/>
          </p:cNvSpPr>
          <p:nvPr>
            <p:ph type="body" sz="quarter" idx="13"/>
          </p:nvPr>
        </p:nvSpPr>
        <p:spPr>
          <a:xfrm>
            <a:off x="520700" y="28819476"/>
            <a:ext cx="14328775" cy="104409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23" name="Espace réservé pour une image  22"/>
          <p:cNvSpPr>
            <a:spLocks noGrp="1"/>
          </p:cNvSpPr>
          <p:nvPr>
            <p:ph type="pic" sz="quarter" idx="14"/>
          </p:nvPr>
        </p:nvSpPr>
        <p:spPr>
          <a:xfrm>
            <a:off x="520700" y="21905914"/>
            <a:ext cx="6911975" cy="6337299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/>
          </a:p>
        </p:txBody>
      </p:sp>
      <p:sp>
        <p:nvSpPr>
          <p:cNvPr id="25" name="Espace réservé pour une image  24"/>
          <p:cNvSpPr>
            <a:spLocks noGrp="1"/>
          </p:cNvSpPr>
          <p:nvPr>
            <p:ph type="pic" sz="quarter" idx="15"/>
          </p:nvPr>
        </p:nvSpPr>
        <p:spPr>
          <a:xfrm>
            <a:off x="7987680" y="21905913"/>
            <a:ext cx="6861796" cy="63373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/>
          </a:p>
        </p:txBody>
      </p:sp>
      <p:sp>
        <p:nvSpPr>
          <p:cNvPr id="27" name="Espace réservé pour une image  26"/>
          <p:cNvSpPr>
            <a:spLocks noGrp="1"/>
          </p:cNvSpPr>
          <p:nvPr>
            <p:ph type="pic" sz="quarter" idx="16"/>
          </p:nvPr>
        </p:nvSpPr>
        <p:spPr>
          <a:xfrm>
            <a:off x="15406646" y="21905912"/>
            <a:ext cx="6859630" cy="6337301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/>
          </a:p>
        </p:txBody>
      </p:sp>
      <p:sp>
        <p:nvSpPr>
          <p:cNvPr id="29" name="ZoneTexte 28"/>
          <p:cNvSpPr txBox="1"/>
          <p:nvPr userDrawn="1"/>
        </p:nvSpPr>
        <p:spPr>
          <a:xfrm>
            <a:off x="25404417" y="28147617"/>
            <a:ext cx="184731" cy="1154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38" name="Espace réservé pour une image  37"/>
          <p:cNvSpPr>
            <a:spLocks noGrp="1"/>
          </p:cNvSpPr>
          <p:nvPr>
            <p:ph type="pic" sz="quarter" idx="19"/>
          </p:nvPr>
        </p:nvSpPr>
        <p:spPr>
          <a:xfrm>
            <a:off x="520700" y="3327400"/>
            <a:ext cx="6911975" cy="7851868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/>
          </a:p>
        </p:txBody>
      </p:sp>
      <p:sp>
        <p:nvSpPr>
          <p:cNvPr id="40" name="Espace réservé pour une image  39"/>
          <p:cNvSpPr>
            <a:spLocks noGrp="1"/>
          </p:cNvSpPr>
          <p:nvPr>
            <p:ph type="pic" sz="quarter" idx="20"/>
          </p:nvPr>
        </p:nvSpPr>
        <p:spPr>
          <a:xfrm>
            <a:off x="520700" y="11680825"/>
            <a:ext cx="6911975" cy="9577388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/>
          </a:p>
        </p:txBody>
      </p:sp>
      <p:sp>
        <p:nvSpPr>
          <p:cNvPr id="42" name="Espace réservé pour une image  41"/>
          <p:cNvSpPr>
            <a:spLocks noGrp="1"/>
          </p:cNvSpPr>
          <p:nvPr>
            <p:ph type="pic" sz="quarter" idx="21"/>
          </p:nvPr>
        </p:nvSpPr>
        <p:spPr>
          <a:xfrm>
            <a:off x="15425738" y="3327400"/>
            <a:ext cx="6840537" cy="78486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22"/>
          </p:nvPr>
        </p:nvSpPr>
        <p:spPr>
          <a:xfrm>
            <a:off x="15406646" y="11680825"/>
            <a:ext cx="14347867" cy="95773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23"/>
          </p:nvPr>
        </p:nvSpPr>
        <p:spPr>
          <a:xfrm>
            <a:off x="22771101" y="21905914"/>
            <a:ext cx="6983412" cy="17354550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4" name="Espace réservé pour une image  3"/>
          <p:cNvSpPr>
            <a:spLocks noGrp="1"/>
          </p:cNvSpPr>
          <p:nvPr>
            <p:ph type="pic" sz="quarter" idx="24"/>
          </p:nvPr>
        </p:nvSpPr>
        <p:spPr>
          <a:xfrm>
            <a:off x="22771100" y="3327400"/>
            <a:ext cx="6983413" cy="78486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en-GB"/>
          </a:p>
        </p:txBody>
      </p:sp>
      <p:sp>
        <p:nvSpPr>
          <p:cNvPr id="8" name="Espace réservé pour une image  7"/>
          <p:cNvSpPr>
            <a:spLocks noGrp="1"/>
          </p:cNvSpPr>
          <p:nvPr>
            <p:ph type="pic" sz="quarter" idx="25"/>
          </p:nvPr>
        </p:nvSpPr>
        <p:spPr>
          <a:xfrm>
            <a:off x="15406646" y="28790122"/>
            <a:ext cx="6859629" cy="1047034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85378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ster_4Columns_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Espace réservé du texte 17"/>
          <p:cNvSpPr>
            <a:spLocks noGrp="1"/>
          </p:cNvSpPr>
          <p:nvPr>
            <p:ph type="body" sz="quarter" idx="12"/>
          </p:nvPr>
        </p:nvSpPr>
        <p:spPr>
          <a:xfrm>
            <a:off x="8021418" y="3327695"/>
            <a:ext cx="6828057" cy="2491551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21" name="Espace réservé du texte 20"/>
          <p:cNvSpPr>
            <a:spLocks noGrp="1"/>
          </p:cNvSpPr>
          <p:nvPr>
            <p:ph type="body" sz="quarter" idx="13"/>
          </p:nvPr>
        </p:nvSpPr>
        <p:spPr>
          <a:xfrm>
            <a:off x="520700" y="28819476"/>
            <a:ext cx="14328775" cy="104409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27" name="Espace réservé pour une image  26"/>
          <p:cNvSpPr>
            <a:spLocks noGrp="1"/>
          </p:cNvSpPr>
          <p:nvPr>
            <p:ph type="pic" sz="quarter" idx="16"/>
          </p:nvPr>
        </p:nvSpPr>
        <p:spPr>
          <a:xfrm>
            <a:off x="15406646" y="21905912"/>
            <a:ext cx="6859630" cy="6337301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/>
          </a:p>
        </p:txBody>
      </p:sp>
      <p:sp>
        <p:nvSpPr>
          <p:cNvPr id="29" name="ZoneTexte 28"/>
          <p:cNvSpPr txBox="1"/>
          <p:nvPr userDrawn="1"/>
        </p:nvSpPr>
        <p:spPr>
          <a:xfrm>
            <a:off x="25404417" y="28147617"/>
            <a:ext cx="184731" cy="1154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38" name="Espace réservé pour une image  37"/>
          <p:cNvSpPr>
            <a:spLocks noGrp="1"/>
          </p:cNvSpPr>
          <p:nvPr>
            <p:ph type="pic" sz="quarter" idx="19"/>
          </p:nvPr>
        </p:nvSpPr>
        <p:spPr>
          <a:xfrm>
            <a:off x="520700" y="3327400"/>
            <a:ext cx="6911975" cy="7851868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/>
          </a:p>
        </p:txBody>
      </p:sp>
      <p:sp>
        <p:nvSpPr>
          <p:cNvPr id="40" name="Espace réservé pour une image  39"/>
          <p:cNvSpPr>
            <a:spLocks noGrp="1"/>
          </p:cNvSpPr>
          <p:nvPr>
            <p:ph type="pic" sz="quarter" idx="20"/>
          </p:nvPr>
        </p:nvSpPr>
        <p:spPr>
          <a:xfrm>
            <a:off x="520700" y="11680825"/>
            <a:ext cx="6911975" cy="16562388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/>
          </a:p>
        </p:txBody>
      </p:sp>
      <p:sp>
        <p:nvSpPr>
          <p:cNvPr id="42" name="Espace réservé pour une image  41"/>
          <p:cNvSpPr>
            <a:spLocks noGrp="1"/>
          </p:cNvSpPr>
          <p:nvPr>
            <p:ph type="pic" sz="quarter" idx="21"/>
          </p:nvPr>
        </p:nvSpPr>
        <p:spPr>
          <a:xfrm>
            <a:off x="15425738" y="3327400"/>
            <a:ext cx="14328775" cy="78486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22"/>
          </p:nvPr>
        </p:nvSpPr>
        <p:spPr>
          <a:xfrm>
            <a:off x="15406646" y="11680825"/>
            <a:ext cx="14347867" cy="95773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23"/>
          </p:nvPr>
        </p:nvSpPr>
        <p:spPr>
          <a:xfrm>
            <a:off x="22771101" y="21905914"/>
            <a:ext cx="6983412" cy="17354550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en-GB"/>
          </a:p>
        </p:txBody>
      </p:sp>
      <p:sp>
        <p:nvSpPr>
          <p:cNvPr id="8" name="Espace réservé pour une image  7"/>
          <p:cNvSpPr>
            <a:spLocks noGrp="1"/>
          </p:cNvSpPr>
          <p:nvPr>
            <p:ph type="pic" sz="quarter" idx="25"/>
          </p:nvPr>
        </p:nvSpPr>
        <p:spPr>
          <a:xfrm>
            <a:off x="15406646" y="28790122"/>
            <a:ext cx="6859629" cy="1047034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da-DK" smtClean="0"/>
              <a:t>Klik på ikonet for at tilføje et billede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92778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ster_3Columns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du texte 13"/>
          <p:cNvSpPr>
            <a:spLocks noGrp="1"/>
          </p:cNvSpPr>
          <p:nvPr>
            <p:ph type="body" sz="quarter" idx="10"/>
          </p:nvPr>
        </p:nvSpPr>
        <p:spPr>
          <a:xfrm>
            <a:off x="10432251" y="11680825"/>
            <a:ext cx="9361487" cy="95773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1"/>
          </p:nvPr>
        </p:nvSpPr>
        <p:spPr>
          <a:xfrm>
            <a:off x="20466050" y="11680825"/>
            <a:ext cx="9263851" cy="95773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18" name="Espace réservé du texte 17"/>
          <p:cNvSpPr>
            <a:spLocks noGrp="1"/>
          </p:cNvSpPr>
          <p:nvPr>
            <p:ph type="body" sz="quarter" idx="12"/>
          </p:nvPr>
        </p:nvSpPr>
        <p:spPr>
          <a:xfrm>
            <a:off x="520700" y="11680825"/>
            <a:ext cx="9263850" cy="95773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21" name="Espace réservé du texte 20"/>
          <p:cNvSpPr>
            <a:spLocks noGrp="1"/>
          </p:cNvSpPr>
          <p:nvPr>
            <p:ph type="body" sz="quarter" idx="13"/>
          </p:nvPr>
        </p:nvSpPr>
        <p:spPr>
          <a:xfrm>
            <a:off x="520700" y="28819476"/>
            <a:ext cx="9288462" cy="104409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23" name="Espace réservé pour une image  22"/>
          <p:cNvSpPr>
            <a:spLocks noGrp="1"/>
          </p:cNvSpPr>
          <p:nvPr>
            <p:ph type="pic" sz="quarter" idx="14"/>
          </p:nvPr>
        </p:nvSpPr>
        <p:spPr>
          <a:xfrm>
            <a:off x="520700" y="21905914"/>
            <a:ext cx="9263850" cy="6337299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endParaRPr lang="en-GB"/>
          </a:p>
        </p:txBody>
      </p:sp>
      <p:sp>
        <p:nvSpPr>
          <p:cNvPr id="25" name="Espace réservé pour une image  24"/>
          <p:cNvSpPr>
            <a:spLocks noGrp="1"/>
          </p:cNvSpPr>
          <p:nvPr>
            <p:ph type="pic" sz="quarter" idx="15"/>
          </p:nvPr>
        </p:nvSpPr>
        <p:spPr>
          <a:xfrm>
            <a:off x="10432251" y="21905913"/>
            <a:ext cx="9361487" cy="63373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endParaRPr lang="en-GB"/>
          </a:p>
        </p:txBody>
      </p:sp>
      <p:sp>
        <p:nvSpPr>
          <p:cNvPr id="27" name="Espace réservé pour une image  26"/>
          <p:cNvSpPr>
            <a:spLocks noGrp="1"/>
          </p:cNvSpPr>
          <p:nvPr>
            <p:ph type="pic" sz="quarter" idx="16"/>
          </p:nvPr>
        </p:nvSpPr>
        <p:spPr>
          <a:xfrm>
            <a:off x="20466050" y="21905912"/>
            <a:ext cx="9263851" cy="6337301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endParaRPr lang="en-GB"/>
          </a:p>
        </p:txBody>
      </p:sp>
      <p:sp>
        <p:nvSpPr>
          <p:cNvPr id="29" name="ZoneTexte 28"/>
          <p:cNvSpPr txBox="1"/>
          <p:nvPr userDrawn="1"/>
        </p:nvSpPr>
        <p:spPr>
          <a:xfrm>
            <a:off x="25404417" y="28147617"/>
            <a:ext cx="184731" cy="1154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33" name="Espace réservé du texte 32"/>
          <p:cNvSpPr>
            <a:spLocks noGrp="1"/>
          </p:cNvSpPr>
          <p:nvPr>
            <p:ph type="body" sz="quarter" idx="17"/>
          </p:nvPr>
        </p:nvSpPr>
        <p:spPr>
          <a:xfrm>
            <a:off x="10456863" y="28819476"/>
            <a:ext cx="9361487" cy="104409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35" name="Espace réservé du texte 34"/>
          <p:cNvSpPr>
            <a:spLocks noGrp="1"/>
          </p:cNvSpPr>
          <p:nvPr>
            <p:ph type="body" sz="quarter" idx="18"/>
          </p:nvPr>
        </p:nvSpPr>
        <p:spPr>
          <a:xfrm>
            <a:off x="20466050" y="28819475"/>
            <a:ext cx="9263851" cy="10440989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38" name="Espace réservé pour une image  37"/>
          <p:cNvSpPr>
            <a:spLocks noGrp="1"/>
          </p:cNvSpPr>
          <p:nvPr>
            <p:ph type="pic" sz="quarter" idx="19"/>
          </p:nvPr>
        </p:nvSpPr>
        <p:spPr>
          <a:xfrm>
            <a:off x="520700" y="3327400"/>
            <a:ext cx="9263850" cy="7851868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endParaRPr lang="en-GB"/>
          </a:p>
        </p:txBody>
      </p:sp>
      <p:sp>
        <p:nvSpPr>
          <p:cNvPr id="40" name="Espace réservé pour une image  39"/>
          <p:cNvSpPr>
            <a:spLocks noGrp="1"/>
          </p:cNvSpPr>
          <p:nvPr>
            <p:ph type="pic" sz="quarter" idx="20"/>
          </p:nvPr>
        </p:nvSpPr>
        <p:spPr>
          <a:xfrm>
            <a:off x="10432251" y="3327400"/>
            <a:ext cx="9361487" cy="78486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endParaRPr lang="en-GB"/>
          </a:p>
        </p:txBody>
      </p:sp>
      <p:sp>
        <p:nvSpPr>
          <p:cNvPr id="42" name="Espace réservé pour une image  41"/>
          <p:cNvSpPr>
            <a:spLocks noGrp="1"/>
          </p:cNvSpPr>
          <p:nvPr>
            <p:ph type="pic" sz="quarter" idx="21"/>
          </p:nvPr>
        </p:nvSpPr>
        <p:spPr>
          <a:xfrm>
            <a:off x="20441438" y="3327400"/>
            <a:ext cx="9288463" cy="78486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endParaRPr lang="en-GB"/>
          </a:p>
        </p:txBody>
      </p:sp>
      <p:sp>
        <p:nvSpPr>
          <p:cNvPr id="22" name="Espace réservé du titre 3">
            <a:extLst>
              <a:ext uri="{FF2B5EF4-FFF2-40B4-BE49-F238E27FC236}">
                <a16:creationId xmlns:a16="http://schemas.microsoft.com/office/drawing/2014/main" xmlns="" id="{C8644E48-79E2-7F4C-B686-FF1B1B86C4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3978" y="519561"/>
            <a:ext cx="29307256" cy="22326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0445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ster_3Columns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du texte 13"/>
          <p:cNvSpPr>
            <a:spLocks noGrp="1"/>
          </p:cNvSpPr>
          <p:nvPr>
            <p:ph type="body" sz="quarter" idx="10"/>
          </p:nvPr>
        </p:nvSpPr>
        <p:spPr>
          <a:xfrm>
            <a:off x="10432251" y="11680825"/>
            <a:ext cx="9361487" cy="95773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1"/>
          </p:nvPr>
        </p:nvSpPr>
        <p:spPr>
          <a:xfrm>
            <a:off x="20466050" y="11680825"/>
            <a:ext cx="9263851" cy="95773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18" name="Espace réservé du texte 17"/>
          <p:cNvSpPr>
            <a:spLocks noGrp="1"/>
          </p:cNvSpPr>
          <p:nvPr>
            <p:ph type="body" sz="quarter" idx="12"/>
          </p:nvPr>
        </p:nvSpPr>
        <p:spPr>
          <a:xfrm>
            <a:off x="520700" y="11680825"/>
            <a:ext cx="9263850" cy="9577388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21" name="Espace réservé du texte 20"/>
          <p:cNvSpPr>
            <a:spLocks noGrp="1"/>
          </p:cNvSpPr>
          <p:nvPr>
            <p:ph type="body" sz="quarter" idx="13"/>
          </p:nvPr>
        </p:nvSpPr>
        <p:spPr>
          <a:xfrm>
            <a:off x="520700" y="21905912"/>
            <a:ext cx="9288462" cy="17354551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29" name="ZoneTexte 28"/>
          <p:cNvSpPr txBox="1"/>
          <p:nvPr userDrawn="1"/>
        </p:nvSpPr>
        <p:spPr>
          <a:xfrm>
            <a:off x="25404417" y="28147617"/>
            <a:ext cx="184731" cy="1154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33" name="Espace réservé du texte 32"/>
          <p:cNvSpPr>
            <a:spLocks noGrp="1"/>
          </p:cNvSpPr>
          <p:nvPr>
            <p:ph type="body" sz="quarter" idx="17"/>
          </p:nvPr>
        </p:nvSpPr>
        <p:spPr>
          <a:xfrm>
            <a:off x="10456863" y="21905913"/>
            <a:ext cx="9361487" cy="17354551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35" name="Espace réservé du texte 34"/>
          <p:cNvSpPr>
            <a:spLocks noGrp="1"/>
          </p:cNvSpPr>
          <p:nvPr>
            <p:ph type="body" sz="quarter" idx="18"/>
          </p:nvPr>
        </p:nvSpPr>
        <p:spPr>
          <a:xfrm>
            <a:off x="20466050" y="21905913"/>
            <a:ext cx="9263851" cy="17354551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38" name="Espace réservé pour une image  37"/>
          <p:cNvSpPr>
            <a:spLocks noGrp="1"/>
          </p:cNvSpPr>
          <p:nvPr>
            <p:ph type="pic" sz="quarter" idx="19"/>
          </p:nvPr>
        </p:nvSpPr>
        <p:spPr>
          <a:xfrm>
            <a:off x="520700" y="3330668"/>
            <a:ext cx="9263850" cy="78486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endParaRPr lang="en-GB"/>
          </a:p>
        </p:txBody>
      </p:sp>
      <p:sp>
        <p:nvSpPr>
          <p:cNvPr id="40" name="Espace réservé pour une image  39"/>
          <p:cNvSpPr>
            <a:spLocks noGrp="1"/>
          </p:cNvSpPr>
          <p:nvPr>
            <p:ph type="pic" sz="quarter" idx="20"/>
          </p:nvPr>
        </p:nvSpPr>
        <p:spPr>
          <a:xfrm>
            <a:off x="10432251" y="3327400"/>
            <a:ext cx="9361487" cy="78486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endParaRPr lang="en-GB"/>
          </a:p>
        </p:txBody>
      </p:sp>
      <p:sp>
        <p:nvSpPr>
          <p:cNvPr id="42" name="Espace réservé pour une image  41"/>
          <p:cNvSpPr>
            <a:spLocks noGrp="1"/>
          </p:cNvSpPr>
          <p:nvPr>
            <p:ph type="pic" sz="quarter" idx="21"/>
          </p:nvPr>
        </p:nvSpPr>
        <p:spPr>
          <a:xfrm>
            <a:off x="20441438" y="3327400"/>
            <a:ext cx="9288463" cy="78486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endParaRPr lang="en-GB"/>
          </a:p>
        </p:txBody>
      </p:sp>
      <p:sp>
        <p:nvSpPr>
          <p:cNvPr id="20" name="Espace réservé du titre 3">
            <a:extLst>
              <a:ext uri="{FF2B5EF4-FFF2-40B4-BE49-F238E27FC236}">
                <a16:creationId xmlns:a16="http://schemas.microsoft.com/office/drawing/2014/main" xmlns="" id="{32981B3B-2463-4148-A896-BAC7872F8C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3978" y="519561"/>
            <a:ext cx="29307256" cy="22326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3056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ster_3Columns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Espace réservé du texte 20"/>
          <p:cNvSpPr>
            <a:spLocks noGrp="1"/>
          </p:cNvSpPr>
          <p:nvPr>
            <p:ph type="body" sz="quarter" idx="13"/>
          </p:nvPr>
        </p:nvSpPr>
        <p:spPr>
          <a:xfrm>
            <a:off x="520700" y="21905912"/>
            <a:ext cx="9288462" cy="17354551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29" name="ZoneTexte 28"/>
          <p:cNvSpPr txBox="1"/>
          <p:nvPr userDrawn="1"/>
        </p:nvSpPr>
        <p:spPr>
          <a:xfrm>
            <a:off x="25404417" y="28147617"/>
            <a:ext cx="184731" cy="1154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33" name="Espace réservé du texte 32"/>
          <p:cNvSpPr>
            <a:spLocks noGrp="1"/>
          </p:cNvSpPr>
          <p:nvPr>
            <p:ph type="body" sz="quarter" idx="17"/>
          </p:nvPr>
        </p:nvSpPr>
        <p:spPr>
          <a:xfrm>
            <a:off x="10456863" y="21905913"/>
            <a:ext cx="9361487" cy="17354551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35" name="Espace réservé du texte 34"/>
          <p:cNvSpPr>
            <a:spLocks noGrp="1"/>
          </p:cNvSpPr>
          <p:nvPr>
            <p:ph type="body" sz="quarter" idx="18"/>
          </p:nvPr>
        </p:nvSpPr>
        <p:spPr>
          <a:xfrm>
            <a:off x="20466050" y="11680825"/>
            <a:ext cx="9263851" cy="27579639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38" name="Espace réservé pour une image  37"/>
          <p:cNvSpPr>
            <a:spLocks noGrp="1"/>
          </p:cNvSpPr>
          <p:nvPr>
            <p:ph type="pic" sz="quarter" idx="19"/>
          </p:nvPr>
        </p:nvSpPr>
        <p:spPr>
          <a:xfrm>
            <a:off x="520700" y="3327401"/>
            <a:ext cx="19297650" cy="1793081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endParaRPr lang="en-GB"/>
          </a:p>
        </p:txBody>
      </p:sp>
      <p:sp>
        <p:nvSpPr>
          <p:cNvPr id="42" name="Espace réservé pour une image  41"/>
          <p:cNvSpPr>
            <a:spLocks noGrp="1"/>
          </p:cNvSpPr>
          <p:nvPr>
            <p:ph type="pic" sz="quarter" idx="21"/>
          </p:nvPr>
        </p:nvSpPr>
        <p:spPr>
          <a:xfrm>
            <a:off x="20466050" y="3327400"/>
            <a:ext cx="9263851" cy="784860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endParaRPr lang="en-GB"/>
          </a:p>
        </p:txBody>
      </p:sp>
      <p:sp>
        <p:nvSpPr>
          <p:cNvPr id="13" name="Espace réservé du titre 3">
            <a:extLst>
              <a:ext uri="{FF2B5EF4-FFF2-40B4-BE49-F238E27FC236}">
                <a16:creationId xmlns:a16="http://schemas.microsoft.com/office/drawing/2014/main" xmlns="" id="{22B5B27A-3615-DB41-A97D-7AA91D6D02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3978" y="519561"/>
            <a:ext cx="29307256" cy="22326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404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ster_3Columns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Espace réservé du texte 20"/>
          <p:cNvSpPr>
            <a:spLocks noGrp="1"/>
          </p:cNvSpPr>
          <p:nvPr>
            <p:ph type="body" sz="quarter" idx="13"/>
          </p:nvPr>
        </p:nvSpPr>
        <p:spPr>
          <a:xfrm>
            <a:off x="520700" y="21905912"/>
            <a:ext cx="9288462" cy="17354551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29" name="ZoneTexte 28"/>
          <p:cNvSpPr txBox="1"/>
          <p:nvPr userDrawn="1"/>
        </p:nvSpPr>
        <p:spPr>
          <a:xfrm>
            <a:off x="25404417" y="28147617"/>
            <a:ext cx="184731" cy="1154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33" name="Espace réservé du texte 32"/>
          <p:cNvSpPr>
            <a:spLocks noGrp="1"/>
          </p:cNvSpPr>
          <p:nvPr>
            <p:ph type="body" sz="quarter" idx="17"/>
          </p:nvPr>
        </p:nvSpPr>
        <p:spPr>
          <a:xfrm>
            <a:off x="10456863" y="21905913"/>
            <a:ext cx="19297650" cy="17354551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38" name="Espace réservé pour une image  37"/>
          <p:cNvSpPr>
            <a:spLocks noGrp="1"/>
          </p:cNvSpPr>
          <p:nvPr>
            <p:ph type="pic" sz="quarter" idx="19"/>
          </p:nvPr>
        </p:nvSpPr>
        <p:spPr>
          <a:xfrm>
            <a:off x="520699" y="3327401"/>
            <a:ext cx="19297651" cy="17930812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0"/>
          </p:nvPr>
        </p:nvSpPr>
        <p:spPr>
          <a:xfrm>
            <a:off x="20466050" y="3327400"/>
            <a:ext cx="9288463" cy="17930813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4000"/>
            </a:lvl2pPr>
            <a:lvl3pPr>
              <a:defRPr sz="4000"/>
            </a:lvl3pPr>
            <a:lvl4pPr>
              <a:defRPr sz="4000"/>
            </a:lvl4pPr>
            <a:lvl5pPr>
              <a:defRPr sz="40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2" name="Espace réservé du titre 3">
            <a:extLst>
              <a:ext uri="{FF2B5EF4-FFF2-40B4-BE49-F238E27FC236}">
                <a16:creationId xmlns:a16="http://schemas.microsoft.com/office/drawing/2014/main" xmlns="" id="{9F74E137-B706-B44F-A627-0ED9873353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3978" y="519561"/>
            <a:ext cx="29307256" cy="22326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6654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39979600"/>
            <a:ext cx="30275213" cy="2829735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Espace réservé du titre 3"/>
          <p:cNvSpPr>
            <a:spLocks noGrp="1"/>
          </p:cNvSpPr>
          <p:nvPr>
            <p:ph type="title"/>
          </p:nvPr>
        </p:nvSpPr>
        <p:spPr>
          <a:xfrm>
            <a:off x="483978" y="519561"/>
            <a:ext cx="29307256" cy="22326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xmlns="" id="{D6551AFB-8967-0D49-BAFD-9783C0AAA52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0700" y="40466963"/>
            <a:ext cx="1980000" cy="19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88740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81" r:id="rId2"/>
    <p:sldLayoutId id="2147483680" r:id="rId3"/>
    <p:sldLayoutId id="2147483683" r:id="rId4"/>
    <p:sldLayoutId id="2147483684" r:id="rId5"/>
  </p:sldLayoutIdLst>
  <p:txStyles>
    <p:titleStyle>
      <a:lvl1pPr algn="l" defTabSz="3027487" rtl="0" eaLnBrk="1" latinLnBrk="0" hangingPunct="1">
        <a:lnSpc>
          <a:spcPct val="90000"/>
        </a:lnSpc>
        <a:spcBef>
          <a:spcPct val="0"/>
        </a:spcBef>
        <a:buNone/>
        <a:defRPr sz="6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56872" indent="-756872" algn="l" defTabSz="3027487" rtl="0" eaLnBrk="1" latinLnBrk="0" hangingPunct="1">
        <a:lnSpc>
          <a:spcPct val="90000"/>
        </a:lnSpc>
        <a:spcBef>
          <a:spcPts val="3311"/>
        </a:spcBef>
        <a:buFont typeface="Arial" panose="020B0604020202020204" pitchFamily="34" charset="0"/>
        <a:buChar char="•"/>
        <a:defRPr sz="9271" kern="1200">
          <a:solidFill>
            <a:schemeClr val="tx1"/>
          </a:solidFill>
          <a:latin typeface="+mn-lt"/>
          <a:ea typeface="+mn-ea"/>
          <a:cs typeface="+mn-cs"/>
        </a:defRPr>
      </a:lvl1pPr>
      <a:lvl2pPr marL="2270615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2pPr>
      <a:lvl3pPr marL="378435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6622" kern="1200">
          <a:solidFill>
            <a:schemeClr val="tx1"/>
          </a:solidFill>
          <a:latin typeface="+mn-lt"/>
          <a:ea typeface="+mn-ea"/>
          <a:cs typeface="+mn-cs"/>
        </a:defRPr>
      </a:lvl3pPr>
      <a:lvl4pPr marL="5298102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81184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832558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839333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135307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866820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1pPr>
      <a:lvl2pPr marL="1513743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2pPr>
      <a:lvl3pPr marL="3027487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3pPr>
      <a:lvl4pPr marL="4541230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054974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7568717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082461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0596204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109948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9354" userDrawn="1">
          <p15:clr>
            <a:srgbClr val="F26B43"/>
          </p15:clr>
        </p15:guide>
        <p15:guide id="3" pos="328">
          <p15:clr>
            <a:srgbClr val="F26B43"/>
          </p15:clr>
        </p15:guide>
        <p15:guide id="4" pos="18743">
          <p15:clr>
            <a:srgbClr val="F26B43"/>
          </p15:clr>
        </p15:guide>
        <p15:guide id="6" orient="horz" pos="26636">
          <p15:clr>
            <a:srgbClr val="F26B43"/>
          </p15:clr>
        </p15:guide>
        <p15:guide id="7" orient="horz" pos="1461" userDrawn="1">
          <p15:clr>
            <a:srgbClr val="F26B43"/>
          </p15:clr>
        </p15:guide>
        <p15:guide id="8" orient="horz" pos="25184">
          <p15:clr>
            <a:srgbClr val="F26B43"/>
          </p15:clr>
        </p15:guide>
        <p15:guide id="11" pos="4682" userDrawn="1">
          <p15:clr>
            <a:srgbClr val="F26B43"/>
          </p15:clr>
        </p15:guide>
        <p15:guide id="12" orient="horz" pos="2096" userDrawn="1">
          <p15:clr>
            <a:srgbClr val="F26B43"/>
          </p15:clr>
        </p15:guide>
        <p15:guide id="13" orient="horz" pos="13391">
          <p15:clr>
            <a:srgbClr val="F26B43"/>
          </p15:clr>
        </p15:guide>
        <p15:guide id="14" orient="horz" pos="13799">
          <p15:clr>
            <a:srgbClr val="F26B43"/>
          </p15:clr>
        </p15:guide>
        <p15:guide id="15" orient="horz" pos="17791">
          <p15:clr>
            <a:srgbClr val="F26B43"/>
          </p15:clr>
        </p15:guide>
        <p15:guide id="17" orient="horz" pos="18154">
          <p15:clr>
            <a:srgbClr val="F26B43"/>
          </p15:clr>
        </p15:guide>
        <p15:guide id="18" orient="horz" pos="7040">
          <p15:clr>
            <a:srgbClr val="F26B43"/>
          </p15:clr>
        </p15:guide>
        <p15:guide id="19" orient="horz" pos="7358">
          <p15:clr>
            <a:srgbClr val="F26B43"/>
          </p15:clr>
        </p15:guide>
        <p15:guide id="20" orient="horz" pos="327">
          <p15:clr>
            <a:srgbClr val="F26B43"/>
          </p15:clr>
        </p15:guide>
        <p15:guide id="21" orient="horz" pos="24731">
          <p15:clr>
            <a:srgbClr val="F26B43"/>
          </p15:clr>
        </p15:guide>
        <p15:guide id="24" pos="14344" userDrawn="1">
          <p15:clr>
            <a:srgbClr val="F26B43"/>
          </p15:clr>
        </p15:guide>
        <p15:guide id="25" pos="14026" userDrawn="1">
          <p15:clr>
            <a:srgbClr val="F26B43"/>
          </p15:clr>
        </p15:guide>
        <p15:guide id="26" pos="9717" userDrawn="1">
          <p15:clr>
            <a:srgbClr val="F26B43"/>
          </p15:clr>
        </p15:guide>
        <p15:guide id="27" pos="5045" userDrawn="1">
          <p15:clr>
            <a:srgbClr val="F26B43"/>
          </p15:clr>
        </p15:guide>
        <p15:guide id="28" orient="horz" pos="2550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39979600"/>
            <a:ext cx="30275213" cy="2829735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Espace réservé du titre 3">
            <a:extLst>
              <a:ext uri="{FF2B5EF4-FFF2-40B4-BE49-F238E27FC236}">
                <a16:creationId xmlns:a16="http://schemas.microsoft.com/office/drawing/2014/main" xmlns="" id="{5C609CF2-1EA2-1441-8666-98C984D7AA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3978" y="519561"/>
            <a:ext cx="29307256" cy="22326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xmlns="" id="{0BB35022-1E8A-3949-80A3-4DB26BF9C50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0700" y="40466963"/>
            <a:ext cx="1980000" cy="19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833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5" r:id="rId2"/>
    <p:sldLayoutId id="2147483666" r:id="rId3"/>
    <p:sldLayoutId id="2147483670" r:id="rId4"/>
    <p:sldLayoutId id="2147483685" r:id="rId5"/>
  </p:sldLayoutIdLst>
  <p:txStyles>
    <p:titleStyle>
      <a:lvl1pPr algn="l" defTabSz="3027487" rtl="0" eaLnBrk="1" latinLnBrk="0" hangingPunct="1">
        <a:lnSpc>
          <a:spcPct val="90000"/>
        </a:lnSpc>
        <a:spcBef>
          <a:spcPct val="0"/>
        </a:spcBef>
        <a:buNone/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56872" indent="-756872" algn="l" defTabSz="3027487" rtl="0" eaLnBrk="1" latinLnBrk="0" hangingPunct="1">
        <a:lnSpc>
          <a:spcPct val="90000"/>
        </a:lnSpc>
        <a:spcBef>
          <a:spcPts val="3311"/>
        </a:spcBef>
        <a:buFont typeface="Arial" panose="020B0604020202020204" pitchFamily="34" charset="0"/>
        <a:buChar char="•"/>
        <a:defRPr sz="9271" kern="1200">
          <a:solidFill>
            <a:schemeClr val="tx1"/>
          </a:solidFill>
          <a:latin typeface="+mn-lt"/>
          <a:ea typeface="+mn-ea"/>
          <a:cs typeface="+mn-cs"/>
        </a:defRPr>
      </a:lvl1pPr>
      <a:lvl2pPr marL="2270615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2pPr>
      <a:lvl3pPr marL="378435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6622" kern="1200">
          <a:solidFill>
            <a:schemeClr val="tx1"/>
          </a:solidFill>
          <a:latin typeface="+mn-lt"/>
          <a:ea typeface="+mn-ea"/>
          <a:cs typeface="+mn-cs"/>
        </a:defRPr>
      </a:lvl3pPr>
      <a:lvl4pPr marL="5298102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81184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8325589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839333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1353076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866820" indent="-756872" algn="l" defTabSz="3027487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1pPr>
      <a:lvl2pPr marL="1513743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2pPr>
      <a:lvl3pPr marL="3027487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3pPr>
      <a:lvl4pPr marL="4541230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054974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7568717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082461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0596204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109948" algn="l" defTabSz="3027487" rtl="0" eaLnBrk="1" latinLnBrk="0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6587">
          <p15:clr>
            <a:srgbClr val="F26B43"/>
          </p15:clr>
        </p15:guide>
        <p15:guide id="3" pos="328">
          <p15:clr>
            <a:srgbClr val="F26B43"/>
          </p15:clr>
        </p15:guide>
        <p15:guide id="4" pos="18743">
          <p15:clr>
            <a:srgbClr val="F26B43"/>
          </p15:clr>
        </p15:guide>
        <p15:guide id="6" orient="horz" pos="26636">
          <p15:clr>
            <a:srgbClr val="F26B43"/>
          </p15:clr>
        </p15:guide>
        <p15:guide id="7" orient="horz" pos="1461">
          <p15:clr>
            <a:srgbClr val="F26B43"/>
          </p15:clr>
        </p15:guide>
        <p15:guide id="8" orient="horz" pos="25184">
          <p15:clr>
            <a:srgbClr val="F26B43"/>
          </p15:clr>
        </p15:guide>
        <p15:guide id="9" pos="6179">
          <p15:clr>
            <a:srgbClr val="F26B43"/>
          </p15:clr>
        </p15:guide>
        <p15:guide id="10" pos="12892">
          <p15:clr>
            <a:srgbClr val="F26B43"/>
          </p15:clr>
        </p15:guide>
        <p15:guide id="11" pos="12484">
          <p15:clr>
            <a:srgbClr val="F26B43"/>
          </p15:clr>
        </p15:guide>
        <p15:guide id="12" orient="horz" pos="2096">
          <p15:clr>
            <a:srgbClr val="F26B43"/>
          </p15:clr>
        </p15:guide>
        <p15:guide id="13" orient="horz" pos="13391">
          <p15:clr>
            <a:srgbClr val="F26B43"/>
          </p15:clr>
        </p15:guide>
        <p15:guide id="14" orient="horz" pos="13799">
          <p15:clr>
            <a:srgbClr val="F26B43"/>
          </p15:clr>
        </p15:guide>
        <p15:guide id="15" orient="horz" pos="17791">
          <p15:clr>
            <a:srgbClr val="F26B43"/>
          </p15:clr>
        </p15:guide>
        <p15:guide id="17" orient="horz" pos="18154">
          <p15:clr>
            <a:srgbClr val="F26B43"/>
          </p15:clr>
        </p15:guide>
        <p15:guide id="18" orient="horz" pos="7040">
          <p15:clr>
            <a:srgbClr val="F26B43"/>
          </p15:clr>
        </p15:guide>
        <p15:guide id="19" orient="horz" pos="7358">
          <p15:clr>
            <a:srgbClr val="F26B43"/>
          </p15:clr>
        </p15:guide>
        <p15:guide id="20" orient="horz" pos="327">
          <p15:clr>
            <a:srgbClr val="F26B43"/>
          </p15:clr>
        </p15:guide>
        <p15:guide id="21" orient="horz" pos="24731">
          <p15:clr>
            <a:srgbClr val="F26B43"/>
          </p15:clr>
        </p15:guide>
        <p15:guide id="22" orient="horz" pos="25502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-25450" y="39979600"/>
            <a:ext cx="30275213" cy="2829735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Espace réservé du titre 3">
            <a:extLst>
              <a:ext uri="{FF2B5EF4-FFF2-40B4-BE49-F238E27FC236}">
                <a16:creationId xmlns:a16="http://schemas.microsoft.com/office/drawing/2014/main" xmlns="" id="{DB7B799A-C612-2C4E-B355-A75C1028A2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3978" y="519561"/>
            <a:ext cx="29307256" cy="22326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xmlns="" id="{84738FB3-C110-5C48-926C-52CFD3CDD97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0700" y="40466963"/>
            <a:ext cx="1980000" cy="19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609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2" r:id="rId2"/>
    <p:sldLayoutId id="2147483667" r:id="rId3"/>
    <p:sldLayoutId id="2147483668" r:id="rId4"/>
    <p:sldLayoutId id="2147483669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328">
          <p15:clr>
            <a:srgbClr val="F26B43"/>
          </p15:clr>
        </p15:guide>
        <p15:guide id="2" pos="18743">
          <p15:clr>
            <a:srgbClr val="F26B43"/>
          </p15:clr>
        </p15:guide>
        <p15:guide id="3" orient="horz" pos="1461">
          <p15:clr>
            <a:srgbClr val="F26B43"/>
          </p15:clr>
        </p15:guide>
        <p15:guide id="4" orient="horz" pos="327">
          <p15:clr>
            <a:srgbClr val="F26B43"/>
          </p15:clr>
        </p15:guide>
        <p15:guide id="5" orient="horz" pos="26636">
          <p15:clr>
            <a:srgbClr val="F26B43"/>
          </p15:clr>
        </p15:guide>
        <p15:guide id="6" pos="9717">
          <p15:clr>
            <a:srgbClr val="F26B43"/>
          </p15:clr>
        </p15:guide>
        <p15:guide id="7" pos="9354">
          <p15:clr>
            <a:srgbClr val="F26B43"/>
          </p15:clr>
        </p15:guide>
        <p15:guide id="8" orient="horz" pos="13391">
          <p15:clr>
            <a:srgbClr val="F26B43"/>
          </p15:clr>
        </p15:guide>
        <p15:guide id="9" orient="horz" pos="2096">
          <p15:clr>
            <a:srgbClr val="F26B43"/>
          </p15:clr>
        </p15:guide>
        <p15:guide id="10" orient="horz" pos="8537">
          <p15:clr>
            <a:srgbClr val="F26B43"/>
          </p15:clr>
        </p15:guide>
        <p15:guide id="11" orient="horz" pos="13799">
          <p15:clr>
            <a:srgbClr val="F26B43"/>
          </p15:clr>
        </p15:guide>
        <p15:guide id="12" orient="horz" pos="8946">
          <p15:clr>
            <a:srgbClr val="F26B43"/>
          </p15:clr>
        </p15:guide>
        <p15:guide id="13" orient="horz" pos="19288">
          <p15:clr>
            <a:srgbClr val="F26B43"/>
          </p15:clr>
        </p15:guide>
        <p15:guide id="14" orient="horz" pos="19696">
          <p15:clr>
            <a:srgbClr val="F26B43"/>
          </p15:clr>
        </p15:guide>
        <p15:guide id="15" orient="horz" pos="25184">
          <p15:clr>
            <a:srgbClr val="F26B43"/>
          </p15:clr>
        </p15:guide>
        <p15:guide id="16" orient="horz" pos="24731">
          <p15:clr>
            <a:srgbClr val="F26B43"/>
          </p15:clr>
        </p15:guide>
        <p15:guide id="17" orient="horz" pos="2550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4"/>
          <p:cNvSpPr txBox="1"/>
          <p:nvPr/>
        </p:nvSpPr>
        <p:spPr>
          <a:xfrm>
            <a:off x="178249" y="557486"/>
            <a:ext cx="16107295" cy="5478423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35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gency FB" pitchFamily="34" charset="0"/>
              </a:rPr>
              <a:t>DETECTORS</a:t>
            </a:r>
            <a:endParaRPr lang="en-GB" sz="35000" dirty="0">
              <a:solidFill>
                <a:schemeClr val="tx1">
                  <a:lumMod val="65000"/>
                  <a:lumOff val="35000"/>
                </a:schemeClr>
              </a:solidFill>
              <a:latin typeface="Agency FB" pitchFamily="34" charset="0"/>
            </a:endParaRPr>
          </a:p>
        </p:txBody>
      </p:sp>
      <p:sp>
        <p:nvSpPr>
          <p:cNvPr id="17" name="Rectangle 12"/>
          <p:cNvSpPr>
            <a:spLocks noChangeArrowheads="1"/>
          </p:cNvSpPr>
          <p:nvPr/>
        </p:nvSpPr>
        <p:spPr bwMode="auto">
          <a:xfrm>
            <a:off x="-56082" y="1412959"/>
            <a:ext cx="3027997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13"/>
          <p:cNvSpPr>
            <a:spLocks noChangeArrowheads="1"/>
          </p:cNvSpPr>
          <p:nvPr/>
        </p:nvSpPr>
        <p:spPr bwMode="auto">
          <a:xfrm>
            <a:off x="-56082" y="2422609"/>
            <a:ext cx="3027997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en-GB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</a:br>
            <a:endParaRPr kumimoji="0" lang="en-GB" sz="1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3" name="Picture 4" descr="D:\CERN temp\CERN Open Days 2019\OpenDays2019_Logo 2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59"/>
          <a:stretch/>
        </p:blipFill>
        <p:spPr bwMode="auto">
          <a:xfrm>
            <a:off x="16850321" y="173622"/>
            <a:ext cx="12835282" cy="5990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7923645"/>
      </p:ext>
    </p:extLst>
  </p:cSld>
  <p:clrMapOvr>
    <a:masterClrMapping/>
  </p:clrMapOvr>
</p:sld>
</file>

<file path=ppt/theme/theme1.xml><?xml version="1.0" encoding="utf-8"?>
<a:theme xmlns:a="http://schemas.openxmlformats.org/drawingml/2006/main" name="OD_2019_A0-TEMPLATE">
  <a:themeElements>
    <a:clrScheme name="CERN colors">
      <a:dk1>
        <a:srgbClr val="000000"/>
      </a:dk1>
      <a:lt1>
        <a:srgbClr val="FFFFFF"/>
      </a:lt1>
      <a:dk2>
        <a:srgbClr val="A9B1BE"/>
      </a:dk2>
      <a:lt2>
        <a:srgbClr val="E7E6E6"/>
      </a:lt2>
      <a:accent1>
        <a:srgbClr val="005394"/>
      </a:accent1>
      <a:accent2>
        <a:srgbClr val="6699CC"/>
      </a:accent2>
      <a:accent3>
        <a:srgbClr val="53C2BB"/>
      </a:accent3>
      <a:accent4>
        <a:srgbClr val="005D68"/>
      </a:accent4>
      <a:accent5>
        <a:srgbClr val="4472C4"/>
      </a:accent5>
      <a:accent6>
        <a:srgbClr val="1E437E"/>
      </a:accent6>
      <a:hlink>
        <a:srgbClr val="0563C1"/>
      </a:hlink>
      <a:folHlink>
        <a:srgbClr val="007BB6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D_2019_A0-TEMPLATE" id="{2FEE7F13-EE04-F240-8B24-87BF942B79FD}" vid="{B0AA5E58-8C93-9C45-9730-B1974712DB39}"/>
    </a:ext>
  </a:extLst>
</a:theme>
</file>

<file path=ppt/theme/theme2.xml><?xml version="1.0" encoding="utf-8"?>
<a:theme xmlns:a="http://schemas.openxmlformats.org/drawingml/2006/main" name="Poster_3Columns">
  <a:themeElements>
    <a:clrScheme name="CERN colors">
      <a:dk1>
        <a:srgbClr val="000000"/>
      </a:dk1>
      <a:lt1>
        <a:srgbClr val="FFFFFF"/>
      </a:lt1>
      <a:dk2>
        <a:srgbClr val="A9B1BE"/>
      </a:dk2>
      <a:lt2>
        <a:srgbClr val="E7E6E6"/>
      </a:lt2>
      <a:accent1>
        <a:srgbClr val="005394"/>
      </a:accent1>
      <a:accent2>
        <a:srgbClr val="6699CC"/>
      </a:accent2>
      <a:accent3>
        <a:srgbClr val="53C2BB"/>
      </a:accent3>
      <a:accent4>
        <a:srgbClr val="005D68"/>
      </a:accent4>
      <a:accent5>
        <a:srgbClr val="4472C4"/>
      </a:accent5>
      <a:accent6>
        <a:srgbClr val="1E437E"/>
      </a:accent6>
      <a:hlink>
        <a:srgbClr val="0563C1"/>
      </a:hlink>
      <a:folHlink>
        <a:srgbClr val="007BB6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D_2019_A0-TEMPLATE" id="{2FEE7F13-EE04-F240-8B24-87BF942B79FD}" vid="{0CBA44F0-DF6F-BF40-BAB3-6EF2E7BF7AE5}"/>
    </a:ext>
  </a:extLst>
</a:theme>
</file>

<file path=ppt/theme/theme3.xml><?xml version="1.0" encoding="utf-8"?>
<a:theme xmlns:a="http://schemas.openxmlformats.org/drawingml/2006/main" name="Poster_2Columns">
  <a:themeElements>
    <a:clrScheme name="CERN colors">
      <a:dk1>
        <a:srgbClr val="000000"/>
      </a:dk1>
      <a:lt1>
        <a:srgbClr val="FFFFFF"/>
      </a:lt1>
      <a:dk2>
        <a:srgbClr val="A9B1BE"/>
      </a:dk2>
      <a:lt2>
        <a:srgbClr val="E7E6E6"/>
      </a:lt2>
      <a:accent1>
        <a:srgbClr val="005394"/>
      </a:accent1>
      <a:accent2>
        <a:srgbClr val="6699CC"/>
      </a:accent2>
      <a:accent3>
        <a:srgbClr val="53C2BB"/>
      </a:accent3>
      <a:accent4>
        <a:srgbClr val="005D68"/>
      </a:accent4>
      <a:accent5>
        <a:srgbClr val="4472C4"/>
      </a:accent5>
      <a:accent6>
        <a:srgbClr val="1E437E"/>
      </a:accent6>
      <a:hlink>
        <a:srgbClr val="0563C1"/>
      </a:hlink>
      <a:folHlink>
        <a:srgbClr val="007BB6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D_2019_A0-TEMPLATE" id="{2FEE7F13-EE04-F240-8B24-87BF942B79FD}" vid="{7D3D4F3D-00BC-7A40-A309-9A4786EB6222}"/>
    </a:ext>
  </a:extLst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OD_2019_A0-TEMPLATE</Template>
  <TotalTime>6</TotalTime>
  <Words>2</Words>
  <Application>Microsoft Office PowerPoint</Application>
  <PresentationFormat>Brugerdefineret</PresentationFormat>
  <Paragraphs>3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3</vt:i4>
      </vt:variant>
      <vt:variant>
        <vt:lpstr>Diastitler</vt:lpstr>
      </vt:variant>
      <vt:variant>
        <vt:i4>1</vt:i4>
      </vt:variant>
    </vt:vector>
  </HeadingPairs>
  <TitlesOfParts>
    <vt:vector size="4" baseType="lpstr">
      <vt:lpstr>OD_2019_A0-TEMPLATE</vt:lpstr>
      <vt:lpstr>Poster_3Columns</vt:lpstr>
      <vt:lpstr>Poster_2Columns</vt:lpstr>
      <vt:lpstr>PowerPoint-præsentation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PowerPoint-præsentation</dc:title>
  <dc:creator>Sune Jakobsen</dc:creator>
  <cp:lastModifiedBy>Sune Jakobsen </cp:lastModifiedBy>
  <cp:revision>3</cp:revision>
  <dcterms:created xsi:type="dcterms:W3CDTF">2019-07-15T18:19:34Z</dcterms:created>
  <dcterms:modified xsi:type="dcterms:W3CDTF">2019-07-15T18:26:20Z</dcterms:modified>
</cp:coreProperties>
</file>