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306" r:id="rId3"/>
    <p:sldId id="307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905" autoAdjust="0"/>
  </p:normalViewPr>
  <p:slideViewPr>
    <p:cSldViewPr snapToObjects="1" showGuides="1">
      <p:cViewPr varScale="1">
        <p:scale>
          <a:sx n="115" d="100"/>
          <a:sy n="115" d="100"/>
        </p:scale>
        <p:origin x="1494" y="108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1041648"/>
          </a:xfrm>
        </p:spPr>
        <p:txBody>
          <a:bodyPr/>
          <a:lstStyle/>
          <a:p>
            <a:r>
              <a:rPr lang="en-GB" dirty="0"/>
              <a:t>Quench </a:t>
            </a:r>
            <a:r>
              <a:rPr lang="en-GB" dirty="0" smtClean="0"/>
              <a:t>detection firmware security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800800" cy="141691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R. Denz for WP7</a:t>
            </a:r>
          </a:p>
          <a:p>
            <a:endParaRPr lang="en-US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HL-LHC Circuits Review, September 9-10, 2019 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139"/>
            <a:ext cx="7920000" cy="720000"/>
          </a:xfrm>
        </p:spPr>
        <p:txBody>
          <a:bodyPr/>
          <a:lstStyle/>
          <a:p>
            <a:r>
              <a:rPr lang="en-GB" dirty="0" smtClean="0"/>
              <a:t>Firmware security - development</a:t>
            </a:r>
            <a:endParaRPr lang="en-GB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612000" y="980728"/>
            <a:ext cx="8136464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Firmware development</a:t>
            </a:r>
          </a:p>
          <a:p>
            <a:pPr lvl="1"/>
            <a:r>
              <a:rPr lang="en-US" sz="1800" dirty="0" smtClean="0"/>
              <a:t>Generic FPGA code only, no vendor specific libraries</a:t>
            </a:r>
          </a:p>
          <a:p>
            <a:pPr lvl="1"/>
            <a:r>
              <a:rPr lang="en-US" sz="1800" dirty="0" smtClean="0"/>
              <a:t>Dedicated tools supporting code development including automatic error correction e.g. </a:t>
            </a:r>
            <a:r>
              <a:rPr lang="en-US" sz="1800" dirty="0" smtClean="0">
                <a:sym typeface="Wingdings" panose="05000000000000000000" pitchFamily="2" charset="2"/>
              </a:rPr>
              <a:t>SIGASI™ plug-in for Eclipse™ IDE 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Strict version control (also for all hardware designs)  SVN/GIT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Exhaustive documentation  Confluence™ collaboration software during development  technical specification / user manual after completion stored in EDMS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Partially automatic firmware generation using standard, already verified  building blocks e.g. for ADC readout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Core of the FPGA code is the finite state machine (FSM) ensuring the proper execution of the code</a:t>
            </a:r>
          </a:p>
          <a:p>
            <a:pPr lvl="2"/>
            <a:r>
              <a:rPr lang="en-US" sz="1600" dirty="0" smtClean="0">
                <a:sym typeface="Wingdings" panose="05000000000000000000" pitchFamily="2" charset="2"/>
              </a:rPr>
              <a:t>FSM is protected by watchdogs (hardware and/or software)</a:t>
            </a:r>
          </a:p>
          <a:p>
            <a:pPr lvl="1"/>
            <a:r>
              <a:rPr lang="en-US" sz="1800" dirty="0" smtClean="0">
                <a:sym typeface="Wingdings" panose="05000000000000000000" pitchFamily="2" charset="2"/>
              </a:rPr>
              <a:t>Device configuration data are transmitted continuously and stored in the LHC logging database (defined as a QPS signal)</a:t>
            </a:r>
            <a:endParaRPr lang="en-US" sz="1800" dirty="0" smtClean="0"/>
          </a:p>
          <a:p>
            <a:pPr lvl="1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35507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88139"/>
            <a:ext cx="7920000" cy="720000"/>
          </a:xfrm>
        </p:spPr>
        <p:txBody>
          <a:bodyPr/>
          <a:lstStyle/>
          <a:p>
            <a:r>
              <a:rPr lang="en-GB" dirty="0" smtClean="0"/>
              <a:t>Firmware security - verification</a:t>
            </a:r>
            <a:endParaRPr lang="en-GB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612000" y="980728"/>
            <a:ext cx="8136464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Functional and type testing</a:t>
            </a:r>
            <a:endParaRPr lang="en-US" sz="1800" dirty="0" smtClean="0"/>
          </a:p>
          <a:p>
            <a:pPr lvl="1"/>
            <a:r>
              <a:rPr lang="en-US" sz="1800" dirty="0" smtClean="0"/>
              <a:t>System is regarded as a black box and response to external stimuli i.e. analog input signals verified with respect to the functional specification</a:t>
            </a:r>
          </a:p>
          <a:p>
            <a:pPr lvl="1"/>
            <a:r>
              <a:rPr lang="en-US" sz="1800" dirty="0" smtClean="0"/>
              <a:t>Testing and development of test systems typically done by team members not involved in the firmware development process </a:t>
            </a:r>
          </a:p>
          <a:p>
            <a:r>
              <a:rPr lang="en-US" sz="2200" dirty="0" smtClean="0"/>
              <a:t>Code verification</a:t>
            </a:r>
          </a:p>
          <a:p>
            <a:pPr lvl="1"/>
            <a:r>
              <a:rPr lang="en-US" sz="1800" dirty="0" smtClean="0"/>
              <a:t>Performed by external specialist(s); in the QDS case within a long term collaboration with AGH Krakow</a:t>
            </a:r>
          </a:p>
          <a:p>
            <a:pPr lvl="1"/>
            <a:r>
              <a:rPr lang="en-US" sz="1800" dirty="0" smtClean="0"/>
              <a:t>Verification of code integrity, identification of potentially dangerous constructs, analysis of the synthesis process (not always perfect, results may depend on the version of the tool chain)</a:t>
            </a:r>
          </a:p>
          <a:p>
            <a:r>
              <a:rPr lang="en-US" sz="2200" dirty="0" smtClean="0"/>
              <a:t>During operation</a:t>
            </a:r>
          </a:p>
          <a:p>
            <a:pPr lvl="1"/>
            <a:r>
              <a:rPr lang="en-US" sz="1800" dirty="0" smtClean="0"/>
              <a:t>Verification of device configuration, signal integrity checkers (already successfully in use during RUN2), automatic self checks (</a:t>
            </a:r>
            <a:r>
              <a:rPr lang="en-US" sz="1800" dirty="0" smtClean="0">
                <a:sym typeface="Wingdings" panose="05000000000000000000" pitchFamily="2" charset="2"/>
              </a:rPr>
              <a:t> part of QPS_OK signal  affects power and </a:t>
            </a:r>
            <a:r>
              <a:rPr lang="en-US" sz="1800" smtClean="0">
                <a:sym typeface="Wingdings" panose="05000000000000000000" pitchFamily="2" charset="2"/>
              </a:rPr>
              <a:t>beam permit)</a:t>
            </a:r>
            <a:endParaRPr lang="en-US" sz="1800" dirty="0" smtClean="0"/>
          </a:p>
          <a:p>
            <a:pPr lvl="1"/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4159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67038</TotalTime>
  <Words>285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Thème Office</vt:lpstr>
      <vt:lpstr>Quench detection firmware security</vt:lpstr>
      <vt:lpstr>Firmware security - development</vt:lpstr>
      <vt:lpstr>Firmware security - verification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Reiner Denz</cp:lastModifiedBy>
  <cp:revision>393</cp:revision>
  <dcterms:created xsi:type="dcterms:W3CDTF">2016-02-12T10:02:27Z</dcterms:created>
  <dcterms:modified xsi:type="dcterms:W3CDTF">2019-09-10T09:23:43Z</dcterms:modified>
</cp:coreProperties>
</file>