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8574C-F8A4-43D8-BF00-361BA1C36573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8B908-0255-4B22-B054-6F0194472A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619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180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104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911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105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941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709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774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808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252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588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289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1E92D-3E6A-474E-9F7C-D8FABA4169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950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kortel/pixel-standalon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8027" y="210080"/>
            <a:ext cx="3652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/>
              <a:t>7th </a:t>
            </a:r>
            <a:r>
              <a:rPr lang="en-IN" sz="2400" b="1" dirty="0" err="1" smtClean="0"/>
              <a:t>PataTrack</a:t>
            </a:r>
            <a:r>
              <a:rPr lang="en-IN" sz="2400" b="1" dirty="0" smtClean="0"/>
              <a:t> Hackathon</a:t>
            </a:r>
          </a:p>
          <a:p>
            <a:pPr algn="ctr"/>
            <a:r>
              <a:rPr lang="en-IN" dirty="0" smtClean="0"/>
              <a:t>Team: Multiple Architectures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842" y="1075744"/>
            <a:ext cx="11287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Objectives:</a:t>
            </a:r>
          </a:p>
          <a:p>
            <a:endParaRPr lang="en-IN" dirty="0" smtClean="0"/>
          </a:p>
          <a:p>
            <a:r>
              <a:rPr lang="en-IN" dirty="0" smtClean="0"/>
              <a:t>Running CMS-</a:t>
            </a:r>
            <a:r>
              <a:rPr lang="en-IN" dirty="0" err="1" smtClean="0"/>
              <a:t>Patatrack</a:t>
            </a:r>
            <a:r>
              <a:rPr lang="en-IN" dirty="0" smtClean="0"/>
              <a:t> on multiple architectures. (CUDA, HIP(AMD), X86, ARM, IBM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 smtClean="0"/>
              <a:t>Evaluating different ways (ALPAKA, KOKKOS, QT)  on a standalone code (…)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IN" dirty="0" smtClean="0"/>
              <a:t>Ease of management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IN" dirty="0" smtClean="0"/>
              <a:t>Integration with CMSSW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IN" dirty="0" smtClean="0"/>
              <a:t>Performance differences and checks.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 err="1" smtClean="0"/>
              <a:t>PataTrack</a:t>
            </a:r>
            <a:r>
              <a:rPr lang="en-IN" dirty="0" smtClean="0"/>
              <a:t> Code conversion and performance checks.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 smtClean="0"/>
              <a:t>Pull request New Branch for moving the existing code.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 smtClean="0"/>
              <a:t>Adding guidelines in README / </a:t>
            </a:r>
            <a:r>
              <a:rPr lang="en-IN" dirty="0" err="1" smtClean="0"/>
              <a:t>PataTrack</a:t>
            </a:r>
            <a:r>
              <a:rPr lang="en-IN" dirty="0" smtClean="0"/>
              <a:t> Wiki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9843" y="4376732"/>
            <a:ext cx="112871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Hackathon: Day:1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Access to the Machines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Setting up CMSSW and </a:t>
            </a:r>
            <a:r>
              <a:rPr lang="en-IN" dirty="0" err="1" smtClean="0"/>
              <a:t>Patatrack</a:t>
            </a:r>
            <a:r>
              <a:rPr lang="en-IN" dirty="0" smtClean="0"/>
              <a:t> development branch with validation and tests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Setting up </a:t>
            </a:r>
            <a:r>
              <a:rPr lang="en-IN" dirty="0" err="1" smtClean="0"/>
              <a:t>Alpaka</a:t>
            </a:r>
            <a:r>
              <a:rPr lang="en-IN" dirty="0" smtClean="0"/>
              <a:t>/</a:t>
            </a:r>
            <a:r>
              <a:rPr lang="en-IN" dirty="0" err="1" smtClean="0"/>
              <a:t>Cupla</a:t>
            </a:r>
            <a:r>
              <a:rPr lang="en-IN" dirty="0" smtClean="0"/>
              <a:t>/</a:t>
            </a:r>
            <a:r>
              <a:rPr lang="en-IN" dirty="0" err="1" smtClean="0"/>
              <a:t>Kokkos</a:t>
            </a:r>
            <a:r>
              <a:rPr lang="en-IN" dirty="0" smtClean="0"/>
              <a:t>/QT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Trying out on standalone code - </a:t>
            </a:r>
            <a:r>
              <a:rPr lang="en-IN" dirty="0" smtClean="0">
                <a:hlinkClick r:id="rId2"/>
              </a:rPr>
              <a:t>https://github.com/makortel/pixel-standalone</a:t>
            </a: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Tests within </a:t>
            </a:r>
            <a:r>
              <a:rPr lang="en-IN" dirty="0" err="1" smtClean="0"/>
              <a:t>CMSSW+Patatrack</a:t>
            </a:r>
            <a:endParaRPr lang="en-IN" dirty="0" smtClean="0"/>
          </a:p>
          <a:p>
            <a:endParaRPr lang="en-IN" dirty="0" smtClean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4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30-09-2019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CERN, Geneva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1E92D-3E6A-474E-9F7C-D8FABA416943}" type="slidenum">
              <a:rPr lang="en-IN" smtClean="0"/>
              <a:t>2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349776" y="541333"/>
            <a:ext cx="11287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Day:2</a:t>
            </a:r>
          </a:p>
          <a:p>
            <a:endParaRPr lang="en-I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Tried different examples with </a:t>
            </a:r>
            <a:r>
              <a:rPr lang="en-IN" dirty="0" err="1" smtClean="0"/>
              <a:t>Alpaka</a:t>
            </a:r>
            <a:r>
              <a:rPr lang="en-IN" dirty="0" smtClean="0"/>
              <a:t>/</a:t>
            </a:r>
            <a:r>
              <a:rPr lang="en-IN" dirty="0" err="1" smtClean="0"/>
              <a:t>Cupla</a:t>
            </a:r>
            <a:r>
              <a:rPr lang="en-IN" dirty="0" smtClean="0"/>
              <a:t>/</a:t>
            </a:r>
            <a:r>
              <a:rPr lang="en-IN" dirty="0" err="1" smtClean="0"/>
              <a:t>Kokkos</a:t>
            </a:r>
            <a:r>
              <a:rPr lang="en-IN" dirty="0" smtClean="0"/>
              <a:t>/QT and trying to understand further.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 smtClean="0"/>
              <a:t>Ran the test code on different machines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IN" dirty="0" smtClean="0"/>
              <a:t>Tests on AMD Readon7 card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IN" dirty="0" smtClean="0"/>
              <a:t>Tests on V100 card.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IN" dirty="0" smtClean="0"/>
              <a:t>Tests on x86</a:t>
            </a:r>
            <a:endParaRPr lang="en-I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Understanding </a:t>
            </a:r>
            <a:r>
              <a:rPr lang="en-IN" dirty="0" smtClean="0"/>
              <a:t> </a:t>
            </a:r>
            <a:r>
              <a:rPr lang="en-IN" dirty="0" err="1" smtClean="0"/>
              <a:t>CMSSW+Patatrack</a:t>
            </a:r>
            <a:r>
              <a:rPr lang="en-IN" dirty="0"/>
              <a:t> </a:t>
            </a:r>
            <a:r>
              <a:rPr lang="en-IN" dirty="0" smtClean="0"/>
              <a:t>updates needed to add compilation flags and features of </a:t>
            </a:r>
            <a:r>
              <a:rPr lang="en-IN" dirty="0" err="1" smtClean="0"/>
              <a:t>Alpaka</a:t>
            </a:r>
            <a:r>
              <a:rPr lang="en-IN" dirty="0" smtClean="0"/>
              <a:t>/</a:t>
            </a:r>
            <a:r>
              <a:rPr lang="en-IN" dirty="0" err="1" smtClean="0"/>
              <a:t>kokos</a:t>
            </a:r>
            <a:r>
              <a:rPr lang="en-IN" dirty="0" smtClean="0"/>
              <a:t>  using SCRAM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776" y="3494028"/>
            <a:ext cx="11287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Day:3</a:t>
            </a:r>
          </a:p>
          <a:p>
            <a:endParaRPr lang="en-I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Tried converting some of the code from CMSSW-</a:t>
            </a:r>
            <a:r>
              <a:rPr lang="en-IN" dirty="0" err="1" smtClean="0"/>
              <a:t>Patatrack</a:t>
            </a:r>
            <a:r>
              <a:rPr lang="en-IN" dirty="0" smtClean="0"/>
              <a:t> using </a:t>
            </a:r>
            <a:r>
              <a:rPr lang="en-IN" dirty="0" err="1" smtClean="0"/>
              <a:t>cupla</a:t>
            </a:r>
            <a:r>
              <a:rPr lang="en-IN" dirty="0"/>
              <a:t> </a:t>
            </a:r>
            <a:r>
              <a:rPr lang="en-IN" dirty="0" smtClean="0"/>
              <a:t>and testing. </a:t>
            </a:r>
          </a:p>
          <a:p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1177262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179</Words>
  <Application>Microsoft Office PowerPoint</Application>
  <PresentationFormat>Widescreen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Brij Kishor</dc:creator>
  <cp:lastModifiedBy>Brij Kishor</cp:lastModifiedBy>
  <cp:revision>13</cp:revision>
  <dcterms:created xsi:type="dcterms:W3CDTF">2019-09-30T13:11:35Z</dcterms:created>
  <dcterms:modified xsi:type="dcterms:W3CDTF">2019-10-02T13:13:28Z</dcterms:modified>
</cp:coreProperties>
</file>