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57" r:id="rId7"/>
    <p:sldId id="262" r:id="rId8"/>
    <p:sldId id="261" r:id="rId9"/>
  </p:sldIdLst>
  <p:sldSz cx="9144000" cy="6858000" type="screen4x3"/>
  <p:notesSz cx="6858000" cy="91440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8315-F6CB-EF4B-AE54-A2444123DED8}" type="datetimeFigureOut">
              <a:rPr lang="en-GB" smtClean="0"/>
              <a:pPr/>
              <a:t>12/8/10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672EC-96D5-4749-80FE-8D3044433D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8315-F6CB-EF4B-AE54-A2444123DED8}" type="datetimeFigureOut">
              <a:rPr lang="en-GB" smtClean="0"/>
              <a:pPr/>
              <a:t>12/8/10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672EC-96D5-4749-80FE-8D3044433D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8315-F6CB-EF4B-AE54-A2444123DED8}" type="datetimeFigureOut">
              <a:rPr lang="en-GB" smtClean="0"/>
              <a:pPr/>
              <a:t>12/8/10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672EC-96D5-4749-80FE-8D3044433D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8315-F6CB-EF4B-AE54-A2444123DED8}" type="datetimeFigureOut">
              <a:rPr lang="en-GB" smtClean="0"/>
              <a:pPr/>
              <a:t>12/8/10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672EC-96D5-4749-80FE-8D3044433D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8315-F6CB-EF4B-AE54-A2444123DED8}" type="datetimeFigureOut">
              <a:rPr lang="en-GB" smtClean="0"/>
              <a:pPr/>
              <a:t>12/8/10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672EC-96D5-4749-80FE-8D3044433D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8315-F6CB-EF4B-AE54-A2444123DED8}" type="datetimeFigureOut">
              <a:rPr lang="en-GB" smtClean="0"/>
              <a:pPr/>
              <a:t>12/8/10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672EC-96D5-4749-80FE-8D3044433D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8315-F6CB-EF4B-AE54-A2444123DED8}" type="datetimeFigureOut">
              <a:rPr lang="en-GB" smtClean="0"/>
              <a:pPr/>
              <a:t>12/8/10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672EC-96D5-4749-80FE-8D3044433D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8315-F6CB-EF4B-AE54-A2444123DED8}" type="datetimeFigureOut">
              <a:rPr lang="en-GB" smtClean="0"/>
              <a:pPr/>
              <a:t>12/8/10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672EC-96D5-4749-80FE-8D3044433D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8315-F6CB-EF4B-AE54-A2444123DED8}" type="datetimeFigureOut">
              <a:rPr lang="en-GB" smtClean="0"/>
              <a:pPr/>
              <a:t>12/8/10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672EC-96D5-4749-80FE-8D3044433D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8315-F6CB-EF4B-AE54-A2444123DED8}" type="datetimeFigureOut">
              <a:rPr lang="en-GB" smtClean="0"/>
              <a:pPr/>
              <a:t>12/8/10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672EC-96D5-4749-80FE-8D3044433D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8315-F6CB-EF4B-AE54-A2444123DED8}" type="datetimeFigureOut">
              <a:rPr lang="en-GB" smtClean="0"/>
              <a:pPr/>
              <a:t>12/8/10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672EC-96D5-4749-80FE-8D3044433D0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18315-F6CB-EF4B-AE54-A2444123DED8}" type="datetimeFigureOut">
              <a:rPr lang="en-GB" smtClean="0"/>
              <a:pPr/>
              <a:t>12/8/10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672EC-96D5-4749-80FE-8D3044433D0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vm.cern.ch/project/trac/cernvm/export/1693/cvmfs-tr/cvmfstech.preview.pdf" TargetMode="External"/><Relationship Id="rId4" Type="http://schemas.openxmlformats.org/officeDocument/2006/relationships/hyperlink" Target="http://117.103.105.177/MaKaC/contributionDisplay.py?contribId=39&amp;sessionId=111&amp;confId=3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ian.collier@stfc.ac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CernVM</a:t>
            </a:r>
            <a:r>
              <a:rPr lang="en-GB" dirty="0" smtClean="0"/>
              <a:t>-FS </a:t>
            </a:r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WLCG GDB</a:t>
            </a:r>
          </a:p>
          <a:p>
            <a:r>
              <a:rPr lang="en-GB" dirty="0" smtClean="0"/>
              <a:t>December</a:t>
            </a:r>
            <a:r>
              <a:rPr lang="en-GB" dirty="0" smtClean="0"/>
              <a:t> </a:t>
            </a:r>
            <a:r>
              <a:rPr lang="en-GB" dirty="0" smtClean="0"/>
              <a:t>8th</a:t>
            </a:r>
            <a:r>
              <a:rPr lang="en-GB" dirty="0" smtClean="0"/>
              <a:t> </a:t>
            </a:r>
            <a:r>
              <a:rPr lang="en-GB" dirty="0" smtClean="0"/>
              <a:t>2010</a:t>
            </a:r>
          </a:p>
          <a:p>
            <a:r>
              <a:rPr lang="en-GB" dirty="0" err="1"/>
              <a:t>i</a:t>
            </a:r>
            <a:r>
              <a:rPr lang="en-GB" dirty="0" err="1" smtClean="0"/>
              <a:t>an.collier@stfc.ac.uk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96786"/>
            <a:ext cx="7772400" cy="1171004"/>
          </a:xfrm>
        </p:spPr>
        <p:txBody>
          <a:bodyPr/>
          <a:lstStyle/>
          <a:p>
            <a:r>
              <a:rPr lang="en-GB" dirty="0" err="1" smtClean="0"/>
              <a:t>CernVM</a:t>
            </a:r>
            <a:r>
              <a:rPr lang="en-GB" dirty="0" smtClean="0"/>
              <a:t>-FS </a:t>
            </a:r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There seems to have been a marked increase in interest in </a:t>
            </a:r>
            <a:r>
              <a:rPr lang="en-GB" dirty="0" err="1" smtClean="0"/>
              <a:t>Cern</a:t>
            </a:r>
            <a:r>
              <a:rPr lang="en-GB" dirty="0" err="1" smtClean="0"/>
              <a:t>VM</a:t>
            </a:r>
            <a:r>
              <a:rPr lang="en-GB" dirty="0" smtClean="0"/>
              <a:t>-FS, especially from Tier1 sites </a:t>
            </a:r>
            <a:r>
              <a:rPr lang="en-GB" dirty="0" smtClean="0"/>
              <a:t>in the last </a:t>
            </a:r>
            <a:r>
              <a:rPr lang="en-GB" dirty="0" smtClean="0"/>
              <a:t>few weeks. 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Tier 1 Tests &amp;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Detailed client performance tests at PIC in summer </a:t>
            </a:r>
            <a:endParaRPr lang="en-GB" dirty="0" smtClean="0"/>
          </a:p>
          <a:p>
            <a:pPr lvl="1"/>
            <a:r>
              <a:rPr lang="en-GB" dirty="0" smtClean="0"/>
              <a:t>J</a:t>
            </a:r>
            <a:r>
              <a:rPr lang="en-GB" dirty="0" smtClean="0"/>
              <a:t>ob </a:t>
            </a:r>
            <a:r>
              <a:rPr lang="en-GB" dirty="0" smtClean="0"/>
              <a:t>performance scaled better than NFS</a:t>
            </a:r>
            <a:endParaRPr lang="en-GB" dirty="0" smtClean="0"/>
          </a:p>
          <a:p>
            <a:pPr lvl="1"/>
            <a:r>
              <a:rPr lang="en-GB" dirty="0" smtClean="0"/>
              <a:t>S</a:t>
            </a:r>
            <a:r>
              <a:rPr lang="en-GB" dirty="0" smtClean="0"/>
              <a:t>aw </a:t>
            </a:r>
            <a:r>
              <a:rPr lang="en-GB" dirty="0" smtClean="0"/>
              <a:t>problem starting many simultaneous jobs when client and squid caches are all </a:t>
            </a:r>
            <a:r>
              <a:rPr lang="en-GB" dirty="0" smtClean="0"/>
              <a:t>empty</a:t>
            </a:r>
          </a:p>
          <a:p>
            <a:pPr lvl="1"/>
            <a:r>
              <a:rPr lang="en-GB" dirty="0" smtClean="0"/>
              <a:t>Had problems with </a:t>
            </a:r>
            <a:r>
              <a:rPr lang="en-GB" dirty="0" err="1" smtClean="0"/>
              <a:t>automount</a:t>
            </a:r>
            <a:r>
              <a:rPr lang="en-GB" dirty="0" smtClean="0"/>
              <a:t> configuration</a:t>
            </a:r>
            <a:endParaRPr lang="en-GB" dirty="0" smtClean="0"/>
          </a:p>
          <a:p>
            <a:r>
              <a:rPr lang="en-GB" dirty="0" smtClean="0"/>
              <a:t>RAL has been testing load on the squid </a:t>
            </a:r>
            <a:endParaRPr lang="en-GB" dirty="0" smtClean="0"/>
          </a:p>
          <a:p>
            <a:pPr lvl="1"/>
            <a:r>
              <a:rPr lang="en-GB" dirty="0" smtClean="0"/>
              <a:t>H</a:t>
            </a:r>
            <a:r>
              <a:rPr lang="en-GB" dirty="0" smtClean="0"/>
              <a:t>ave </a:t>
            </a:r>
            <a:r>
              <a:rPr lang="en-GB" dirty="0" smtClean="0"/>
              <a:t>run through thousands of Atlas </a:t>
            </a:r>
            <a:r>
              <a:rPr lang="en-GB" dirty="0" err="1" smtClean="0"/>
              <a:t>hammercloud</a:t>
            </a:r>
            <a:r>
              <a:rPr lang="en-GB" dirty="0" smtClean="0"/>
              <a:t> and user analysis jobs – load on </a:t>
            </a:r>
            <a:r>
              <a:rPr lang="en-GB" dirty="0" err="1" smtClean="0"/>
              <a:t>squid(s</a:t>
            </a:r>
            <a:r>
              <a:rPr lang="en-GB" dirty="0" smtClean="0"/>
              <a:t>) much, much less than on NFS </a:t>
            </a:r>
            <a:r>
              <a:rPr lang="en-GB" dirty="0" smtClean="0"/>
              <a:t>software </a:t>
            </a:r>
            <a:r>
              <a:rPr lang="en-GB" dirty="0" smtClean="0"/>
              <a:t>server</a:t>
            </a:r>
          </a:p>
          <a:p>
            <a:r>
              <a:rPr lang="en-GB" dirty="0" err="1" smtClean="0"/>
              <a:t>Nikhef</a:t>
            </a:r>
            <a:r>
              <a:rPr lang="en-GB" dirty="0" smtClean="0"/>
              <a:t> have had to change default install to comply with site requirements </a:t>
            </a:r>
          </a:p>
          <a:p>
            <a:pPr lvl="1"/>
            <a:r>
              <a:rPr lang="en-GB" dirty="0" smtClean="0"/>
              <a:t>Severe problems on clients when they interrupted the connection to the squids – about to check with latest </a:t>
            </a:r>
            <a:r>
              <a:rPr lang="en-GB" dirty="0" smtClean="0"/>
              <a:t>client</a:t>
            </a:r>
          </a:p>
          <a:p>
            <a:pPr lvl="1"/>
            <a:r>
              <a:rPr lang="en-GB" dirty="0" smtClean="0"/>
              <a:t>U</a:t>
            </a:r>
            <a:r>
              <a:rPr lang="en-GB" dirty="0" smtClean="0"/>
              <a:t>nhappy with </a:t>
            </a:r>
            <a:r>
              <a:rPr lang="en-GB" dirty="0" err="1" smtClean="0"/>
              <a:t>automount</a:t>
            </a:r>
            <a:r>
              <a:rPr lang="en-GB" dirty="0" smtClean="0"/>
              <a:t> setup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Tier 1 Tests &amp;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RAL </a:t>
            </a:r>
            <a:endParaRPr lang="en-GB" dirty="0" smtClean="0"/>
          </a:p>
          <a:p>
            <a:pPr lvl="1"/>
            <a:r>
              <a:rPr lang="en-GB" dirty="0" smtClean="0"/>
              <a:t>A</a:t>
            </a:r>
            <a:r>
              <a:rPr lang="en-GB" dirty="0" smtClean="0"/>
              <a:t>bout </a:t>
            </a:r>
            <a:r>
              <a:rPr lang="en-GB" dirty="0" smtClean="0"/>
              <a:t>to start doing scale tests for </a:t>
            </a:r>
            <a:r>
              <a:rPr lang="en-GB" dirty="0" err="1" smtClean="0"/>
              <a:t>LHCb</a:t>
            </a:r>
            <a:r>
              <a:rPr lang="en-GB" dirty="0" smtClean="0"/>
              <a:t> </a:t>
            </a:r>
            <a:endParaRPr lang="en-GB" dirty="0" smtClean="0"/>
          </a:p>
          <a:p>
            <a:pPr lvl="1"/>
            <a:r>
              <a:rPr lang="en-GB" dirty="0" smtClean="0"/>
              <a:t>Atlas planning to experiment with using just </a:t>
            </a:r>
            <a:r>
              <a:rPr lang="en-GB" dirty="0" err="1" smtClean="0"/>
              <a:t>CernVM</a:t>
            </a:r>
            <a:r>
              <a:rPr lang="en-GB" dirty="0" smtClean="0"/>
              <a:t>-FS for all work until data taking resumes in February</a:t>
            </a:r>
          </a:p>
          <a:p>
            <a:r>
              <a:rPr lang="en-GB" dirty="0" err="1" smtClean="0"/>
              <a:t>Nikhef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Planning scaling tests for their use cases</a:t>
            </a:r>
          </a:p>
          <a:p>
            <a:r>
              <a:rPr lang="en-GB" dirty="0" smtClean="0"/>
              <a:t>CNAF </a:t>
            </a:r>
          </a:p>
          <a:p>
            <a:pPr lvl="1"/>
            <a:r>
              <a:rPr lang="en-GB" dirty="0" smtClean="0"/>
              <a:t>P</a:t>
            </a:r>
            <a:r>
              <a:rPr lang="en-GB" dirty="0" smtClean="0"/>
              <a:t>lanning </a:t>
            </a:r>
            <a:r>
              <a:rPr lang="en-GB" dirty="0" smtClean="0"/>
              <a:t>at least to </a:t>
            </a:r>
            <a:r>
              <a:rPr lang="en-GB" dirty="0" smtClean="0"/>
              <a:t>test </a:t>
            </a:r>
            <a:r>
              <a:rPr lang="en-GB" dirty="0" err="1" smtClean="0"/>
              <a:t>cvmfs</a:t>
            </a:r>
            <a:endParaRPr lang="en-GB" dirty="0" smtClean="0"/>
          </a:p>
          <a:p>
            <a:pPr lvl="1"/>
            <a:r>
              <a:rPr lang="en-GB" dirty="0" smtClean="0"/>
              <a:t>primarily </a:t>
            </a:r>
            <a:r>
              <a:rPr lang="en-GB" dirty="0" smtClean="0"/>
              <a:t>in response to</a:t>
            </a:r>
            <a:r>
              <a:rPr lang="en-GB" dirty="0" smtClean="0"/>
              <a:t> requests from experiments </a:t>
            </a:r>
            <a:r>
              <a:rPr lang="en-GB" dirty="0" smtClean="0"/>
              <a:t>(</a:t>
            </a:r>
            <a:r>
              <a:rPr lang="en-GB" dirty="0" err="1" smtClean="0"/>
              <a:t>LHCb</a:t>
            </a:r>
            <a:r>
              <a:rPr lang="en-GB" dirty="0" smtClean="0"/>
              <a:t>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QMUL – Using just CVMFS</a:t>
            </a:r>
          </a:p>
          <a:p>
            <a:r>
              <a:rPr lang="en-GB" dirty="0" smtClean="0"/>
              <a:t>Bristol (part of </a:t>
            </a:r>
            <a:r>
              <a:rPr lang="en-GB" dirty="0" err="1" smtClean="0"/>
              <a:t>Southgrid</a:t>
            </a:r>
            <a:r>
              <a:rPr lang="en-GB" dirty="0" smtClean="0"/>
              <a:t>) looking at supporting Atlas jobs for first time so investigating CVMFS</a:t>
            </a:r>
          </a:p>
          <a:p>
            <a:r>
              <a:rPr lang="en-GB" dirty="0" smtClean="0"/>
              <a:t>Many Atlas T3s – especially in US – using just </a:t>
            </a:r>
            <a:r>
              <a:rPr lang="en-GB" dirty="0" err="1" smtClean="0"/>
              <a:t>cvmfs</a:t>
            </a:r>
            <a:endParaRPr lang="en-GB" dirty="0" smtClean="0"/>
          </a:p>
          <a:p>
            <a:r>
              <a:rPr lang="en-GB" dirty="0" smtClean="0"/>
              <a:t>University of Victoria is testing (seen on mailing list)</a:t>
            </a:r>
            <a:endParaRPr lang="en-GB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 of tool/Service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b="1" dirty="0" smtClean="0"/>
              <a:t>Until the service is fully supported at CERN (and the repository is mirrored elsewhere) it should, for Tier 1s at least, be regarded as experimental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err="1" smtClean="0"/>
              <a:t>rpms</a:t>
            </a:r>
            <a:r>
              <a:rPr lang="en-GB" dirty="0" smtClean="0"/>
              <a:t> for client 0.2.53 just released (26/11/2010)</a:t>
            </a:r>
          </a:p>
          <a:p>
            <a:r>
              <a:rPr lang="en-GB" dirty="0" smtClean="0"/>
              <a:t>CERN IT &amp; developers working on full support of service (will not be in place before late January – but no firm date)</a:t>
            </a:r>
          </a:p>
          <a:p>
            <a:r>
              <a:rPr lang="en-GB" dirty="0" smtClean="0"/>
              <a:t>Security audit in progress (as offshoot of </a:t>
            </a:r>
            <a:r>
              <a:rPr lang="en-GB" dirty="0" err="1" smtClean="0"/>
              <a:t>HEPiX</a:t>
            </a:r>
            <a:r>
              <a:rPr lang="en-GB" dirty="0" smtClean="0"/>
              <a:t> virtualisation working group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A number of (minor so far) issues already identified</a:t>
            </a: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 &amp; Developments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GB" dirty="0" smtClean="0"/>
          </a:p>
          <a:p>
            <a:r>
              <a:rPr lang="en-GB" dirty="0" smtClean="0"/>
              <a:t>Grid sites are </a:t>
            </a:r>
            <a:r>
              <a:rPr lang="en-GB" dirty="0" smtClean="0"/>
              <a:t>a very different use case from </a:t>
            </a:r>
            <a:r>
              <a:rPr lang="en-GB" dirty="0" err="1" smtClean="0"/>
              <a:t>CernVM</a:t>
            </a:r>
            <a:endParaRPr lang="en-GB" dirty="0" smtClean="0"/>
          </a:p>
          <a:p>
            <a:pPr lvl="1"/>
            <a:r>
              <a:rPr lang="en-GB" dirty="0" smtClean="0"/>
              <a:t>Sites are identifying different requirements</a:t>
            </a:r>
          </a:p>
          <a:p>
            <a:pPr lvl="1"/>
            <a:r>
              <a:rPr lang="en-GB" dirty="0" smtClean="0"/>
              <a:t>Active discussion on best way to meet all requirements</a:t>
            </a:r>
          </a:p>
          <a:p>
            <a:pPr lvl="1"/>
            <a:r>
              <a:rPr lang="en-GB" dirty="0" smtClean="0"/>
              <a:t>Discussions also taking place on best ways for grid sites to contribute to development, testing etc.</a:t>
            </a:r>
          </a:p>
          <a:p>
            <a:pPr lvl="2"/>
            <a:r>
              <a:rPr lang="en-GB" dirty="0" err="1" smtClean="0"/>
              <a:t>CernVM</a:t>
            </a:r>
            <a:r>
              <a:rPr lang="en-GB" dirty="0" smtClean="0"/>
              <a:t> team is small – and have delivery priorities WRT </a:t>
            </a:r>
            <a:r>
              <a:rPr lang="en-GB" dirty="0" err="1" smtClean="0"/>
              <a:t>CernVM</a:t>
            </a:r>
            <a:endParaRPr lang="en-GB" dirty="0" smtClean="0"/>
          </a:p>
          <a:p>
            <a:r>
              <a:rPr lang="en-GB" dirty="0" smtClean="0"/>
              <a:t>RAL are working </a:t>
            </a:r>
            <a:r>
              <a:rPr lang="en-GB" dirty="0" smtClean="0"/>
              <a:t>with developers to</a:t>
            </a:r>
            <a:r>
              <a:rPr lang="en-GB" dirty="0" smtClean="0"/>
              <a:t> test and document process for mirroring </a:t>
            </a:r>
            <a:r>
              <a:rPr lang="en-GB" dirty="0" err="1" smtClean="0"/>
              <a:t>CernVM</a:t>
            </a:r>
            <a:r>
              <a:rPr lang="en-GB" dirty="0" smtClean="0"/>
              <a:t>-FS web repository</a:t>
            </a:r>
          </a:p>
          <a:p>
            <a:pPr lvl="1"/>
            <a:r>
              <a:rPr lang="en-GB" dirty="0" smtClean="0"/>
              <a:t>once </a:t>
            </a:r>
            <a:r>
              <a:rPr lang="en-GB" dirty="0" smtClean="0"/>
              <a:t>recipe is worked out this</a:t>
            </a:r>
            <a:r>
              <a:rPr lang="en-GB" dirty="0" smtClean="0"/>
              <a:t> will be </a:t>
            </a:r>
            <a:r>
              <a:rPr lang="en-GB" dirty="0" smtClean="0"/>
              <a:t>repeated </a:t>
            </a:r>
            <a:r>
              <a:rPr lang="en-GB" dirty="0" smtClean="0"/>
              <a:t>elsewhere</a:t>
            </a:r>
          </a:p>
          <a:p>
            <a:pPr lvl="1"/>
            <a:r>
              <a:rPr lang="en-GB" dirty="0" smtClean="0"/>
              <a:t>Note </a:t>
            </a:r>
            <a:r>
              <a:rPr lang="en-GB" dirty="0" smtClean="0"/>
              <a:t>this is just the web</a:t>
            </a:r>
            <a:r>
              <a:rPr lang="en-GB" dirty="0" smtClean="0"/>
              <a:t> repository </a:t>
            </a:r>
            <a:r>
              <a:rPr lang="en-GB" dirty="0" smtClean="0"/>
              <a:t>– release on to </a:t>
            </a:r>
            <a:r>
              <a:rPr lang="en-GB" dirty="0" err="1" smtClean="0"/>
              <a:t>cvmfs</a:t>
            </a:r>
            <a:r>
              <a:rPr lang="en-GB" dirty="0" smtClean="0"/>
              <a:t> still happens at </a:t>
            </a:r>
            <a:r>
              <a:rPr lang="en-GB" dirty="0" smtClean="0"/>
              <a:t>CERN</a:t>
            </a:r>
          </a:p>
          <a:p>
            <a:pPr lvl="1"/>
            <a:r>
              <a:rPr lang="en-GB" dirty="0" smtClean="0"/>
              <a:t>Have prototype almost working as of today</a:t>
            </a:r>
          </a:p>
          <a:p>
            <a:pPr lvl="1"/>
            <a:r>
              <a:rPr lang="en-GB" dirty="0" smtClean="0"/>
              <a:t>This will remove single point of </a:t>
            </a:r>
            <a:r>
              <a:rPr lang="en-GB" dirty="0" smtClean="0"/>
              <a:t>failure for software availability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Links &amp; Further info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Can contact </a:t>
            </a:r>
            <a:r>
              <a:rPr lang="en-GB" dirty="0" err="1" smtClean="0"/>
              <a:t>Jakob</a:t>
            </a:r>
            <a:r>
              <a:rPr lang="en-GB" dirty="0" smtClean="0"/>
              <a:t> </a:t>
            </a:r>
            <a:r>
              <a:rPr lang="en-GB" dirty="0" err="1" smtClean="0"/>
              <a:t>Blomer</a:t>
            </a:r>
            <a:r>
              <a:rPr lang="en-GB" dirty="0" smtClean="0"/>
              <a:t> (</a:t>
            </a:r>
            <a:r>
              <a:rPr lang="en-US" dirty="0" err="1" smtClean="0"/>
              <a:t>jakob.blomer@cern.ch</a:t>
            </a:r>
            <a:r>
              <a:rPr lang="en-GB" dirty="0" smtClean="0"/>
              <a:t>) or Ian Collier (</a:t>
            </a:r>
            <a:r>
              <a:rPr lang="en-GB" dirty="0" smtClean="0">
                <a:hlinkClick r:id="rId2"/>
              </a:rPr>
              <a:t>ian.collier@stfc.ac.uk</a:t>
            </a:r>
            <a:r>
              <a:rPr lang="en-GB" dirty="0" smtClean="0"/>
              <a:t>) off line for configuration &amp; other info. </a:t>
            </a:r>
          </a:p>
          <a:p>
            <a:r>
              <a:rPr lang="en-GB" dirty="0" smtClean="0"/>
              <a:t>Technical paper: </a:t>
            </a:r>
            <a:r>
              <a:rPr lang="en-US" dirty="0" smtClean="0">
                <a:hlinkClick r:id="rId3"/>
              </a:rPr>
              <a:t>https://cernvm.cern.ch/project/trac/cernvm/export/1693/cvmfs-tr/cvmfstech.preview.pdf</a:t>
            </a:r>
            <a:endParaRPr lang="en-US" dirty="0" smtClean="0"/>
          </a:p>
          <a:p>
            <a:r>
              <a:rPr lang="en-US" dirty="0" err="1" smtClean="0"/>
              <a:t>Jakob</a:t>
            </a:r>
            <a:r>
              <a:rPr lang="en-US" dirty="0" smtClean="0"/>
              <a:t> </a:t>
            </a:r>
            <a:r>
              <a:rPr lang="en-US" dirty="0" err="1" smtClean="0"/>
              <a:t>Bolmer’s</a:t>
            </a:r>
            <a:r>
              <a:rPr lang="en-US" dirty="0" smtClean="0"/>
              <a:t> talk at CHEP: </a:t>
            </a:r>
            <a:r>
              <a:rPr lang="en-US" dirty="0" smtClean="0">
                <a:hlinkClick r:id="rId4"/>
              </a:rPr>
              <a:t>http://117.103.105.177/MaKaC/contributionDisplay.py?contribId=39&amp;sessionId=111&amp;confId=</a:t>
            </a:r>
            <a:r>
              <a:rPr lang="en-US" dirty="0" smtClean="0">
                <a:hlinkClick r:id="rId4"/>
              </a:rPr>
              <a:t>3</a:t>
            </a:r>
            <a:endParaRPr lang="en-US" dirty="0" smtClean="0"/>
          </a:p>
          <a:p>
            <a:r>
              <a:rPr lang="en-US" dirty="0" smtClean="0"/>
              <a:t>Security Audit: </a:t>
            </a:r>
            <a:r>
              <a:rPr lang="en-US" u="sng" dirty="0" err="1" smtClean="0"/>
              <a:t>https</a:t>
            </a:r>
            <a:r>
              <a:rPr lang="en-US" u="sng" dirty="0" err="1" smtClean="0"/>
              <a:t>://twiki.cern.ch/twiki/bin/view/Main/CernVM-FS-SecurityReview</a:t>
            </a:r>
            <a:endParaRPr lang="en-US" dirty="0" smtClean="0"/>
          </a:p>
          <a:p>
            <a:r>
              <a:rPr lang="en-US" dirty="0" smtClean="0"/>
              <a:t>RAL </a:t>
            </a:r>
            <a:r>
              <a:rPr lang="en-US" dirty="0" err="1" smtClean="0"/>
              <a:t>CernVM</a:t>
            </a:r>
            <a:r>
              <a:rPr lang="en-US" dirty="0" smtClean="0"/>
              <a:t>-FS Page </a:t>
            </a:r>
            <a:r>
              <a:rPr lang="en-US" dirty="0" smtClean="0"/>
              <a:t>(under construction): https://www.gridpp.ac.uk/wiki/RAL_Tier1_CVMFS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587</Words>
  <Application>Microsoft Macintosh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CernVM-FS Status</vt:lpstr>
      <vt:lpstr>CernVM-FS Status</vt:lpstr>
      <vt:lpstr>Tier 1 Tests &amp; Plans</vt:lpstr>
      <vt:lpstr>Tier 1 Tests &amp; Plans</vt:lpstr>
      <vt:lpstr>Other sites</vt:lpstr>
      <vt:lpstr>Current Status of tool/Service</vt:lpstr>
      <vt:lpstr>Plans &amp; Developments</vt:lpstr>
      <vt:lpstr>Links &amp; Further info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CVMFS Status</dc:title>
  <dc:creator>Ian Collier</dc:creator>
  <cp:lastModifiedBy>Ian Collier</cp:lastModifiedBy>
  <cp:revision>5</cp:revision>
  <dcterms:created xsi:type="dcterms:W3CDTF">2010-12-08T10:21:30Z</dcterms:created>
  <dcterms:modified xsi:type="dcterms:W3CDTF">2010-12-08T10:50:51Z</dcterms:modified>
</cp:coreProperties>
</file>