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1" r:id="rId1"/>
    <p:sldMasterId id="2147483660" r:id="rId2"/>
    <p:sldMasterId id="2147483662" r:id="rId3"/>
  </p:sldMasterIdLst>
  <p:notesMasterIdLst>
    <p:notesMasterId r:id="rId5"/>
  </p:notesMasterIdLst>
  <p:handoutMasterIdLst>
    <p:handoutMasterId r:id="rId6"/>
  </p:handoutMasterIdLst>
  <p:sldIdLst>
    <p:sldId id="258" r:id="rId4"/>
  </p:sldIdLst>
  <p:sldSz cx="30275213" cy="42803763"/>
  <p:notesSz cx="6858000" cy="9144000"/>
  <p:defaultTextStyle>
    <a:defPPr>
      <a:defRPr lang="fr-FR"/>
    </a:defPPr>
    <a:lvl1pPr marL="0" algn="l" defTabSz="3507730" rtl="0" eaLnBrk="1" latinLnBrk="0" hangingPunct="1">
      <a:defRPr sz="6905" kern="1200">
        <a:solidFill>
          <a:schemeClr val="tx1"/>
        </a:solidFill>
        <a:latin typeface="+mn-lt"/>
        <a:ea typeface="+mn-ea"/>
        <a:cs typeface="+mn-cs"/>
      </a:defRPr>
    </a:lvl1pPr>
    <a:lvl2pPr marL="1753865" algn="l" defTabSz="3507730" rtl="0" eaLnBrk="1" latinLnBrk="0" hangingPunct="1">
      <a:defRPr sz="6905" kern="1200">
        <a:solidFill>
          <a:schemeClr val="tx1"/>
        </a:solidFill>
        <a:latin typeface="+mn-lt"/>
        <a:ea typeface="+mn-ea"/>
        <a:cs typeface="+mn-cs"/>
      </a:defRPr>
    </a:lvl2pPr>
    <a:lvl3pPr marL="3507730" algn="l" defTabSz="3507730" rtl="0" eaLnBrk="1" latinLnBrk="0" hangingPunct="1">
      <a:defRPr sz="6905" kern="1200">
        <a:solidFill>
          <a:schemeClr val="tx1"/>
        </a:solidFill>
        <a:latin typeface="+mn-lt"/>
        <a:ea typeface="+mn-ea"/>
        <a:cs typeface="+mn-cs"/>
      </a:defRPr>
    </a:lvl3pPr>
    <a:lvl4pPr marL="5261595" algn="l" defTabSz="3507730" rtl="0" eaLnBrk="1" latinLnBrk="0" hangingPunct="1">
      <a:defRPr sz="6905" kern="1200">
        <a:solidFill>
          <a:schemeClr val="tx1"/>
        </a:solidFill>
        <a:latin typeface="+mn-lt"/>
        <a:ea typeface="+mn-ea"/>
        <a:cs typeface="+mn-cs"/>
      </a:defRPr>
    </a:lvl4pPr>
    <a:lvl5pPr marL="7015460" algn="l" defTabSz="3507730" rtl="0" eaLnBrk="1" latinLnBrk="0" hangingPunct="1">
      <a:defRPr sz="6905" kern="1200">
        <a:solidFill>
          <a:schemeClr val="tx1"/>
        </a:solidFill>
        <a:latin typeface="+mn-lt"/>
        <a:ea typeface="+mn-ea"/>
        <a:cs typeface="+mn-cs"/>
      </a:defRPr>
    </a:lvl5pPr>
    <a:lvl6pPr marL="8769325" algn="l" defTabSz="3507730" rtl="0" eaLnBrk="1" latinLnBrk="0" hangingPunct="1">
      <a:defRPr sz="6905" kern="1200">
        <a:solidFill>
          <a:schemeClr val="tx1"/>
        </a:solidFill>
        <a:latin typeface="+mn-lt"/>
        <a:ea typeface="+mn-ea"/>
        <a:cs typeface="+mn-cs"/>
      </a:defRPr>
    </a:lvl6pPr>
    <a:lvl7pPr marL="10523190" algn="l" defTabSz="3507730" rtl="0" eaLnBrk="1" latinLnBrk="0" hangingPunct="1">
      <a:defRPr sz="6905" kern="1200">
        <a:solidFill>
          <a:schemeClr val="tx1"/>
        </a:solidFill>
        <a:latin typeface="+mn-lt"/>
        <a:ea typeface="+mn-ea"/>
        <a:cs typeface="+mn-cs"/>
      </a:defRPr>
    </a:lvl7pPr>
    <a:lvl8pPr marL="12277054" algn="l" defTabSz="3507730" rtl="0" eaLnBrk="1" latinLnBrk="0" hangingPunct="1">
      <a:defRPr sz="6905" kern="1200">
        <a:solidFill>
          <a:schemeClr val="tx1"/>
        </a:solidFill>
        <a:latin typeface="+mn-lt"/>
        <a:ea typeface="+mn-ea"/>
        <a:cs typeface="+mn-cs"/>
      </a:defRPr>
    </a:lvl8pPr>
    <a:lvl9pPr marL="14030919" algn="l" defTabSz="3507730" rtl="0" eaLnBrk="1" latinLnBrk="0" hangingPunct="1">
      <a:defRPr sz="6905"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81">
          <p15:clr>
            <a:srgbClr val="A4A3A4"/>
          </p15:clr>
        </p15:guide>
        <p15:guide id="2" pos="9535">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61"/>
    <p:restoredTop sz="86418"/>
  </p:normalViewPr>
  <p:slideViewPr>
    <p:cSldViewPr snapToObjects="1" showGuides="1">
      <p:cViewPr>
        <p:scale>
          <a:sx n="25" d="100"/>
          <a:sy n="25" d="100"/>
        </p:scale>
        <p:origin x="1584" y="-534"/>
      </p:cViewPr>
      <p:guideLst>
        <p:guide orient="horz" pos="13481"/>
        <p:guide pos="9535"/>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94" d="100"/>
          <a:sy n="194" d="100"/>
        </p:scale>
        <p:origin x="1752" y="20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BBE97B2-A816-054D-80A6-1CDA87798A29}" type="datetimeFigureOut">
              <a:rPr lang="en-GB" smtClean="0"/>
              <a:t>04/08/2019</a:t>
            </a:fld>
            <a:endParaRPr lang="en-GB"/>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5F557FB-1599-6B48-BD24-0110D7E478BB}" type="slidenum">
              <a:rPr lang="en-GB" smtClean="0"/>
              <a:t>‹#›</a:t>
            </a:fld>
            <a:endParaRPr lang="en-GB"/>
          </a:p>
        </p:txBody>
      </p:sp>
    </p:spTree>
    <p:extLst>
      <p:ext uri="{BB962C8B-B14F-4D97-AF65-F5344CB8AC3E}">
        <p14:creationId xmlns:p14="http://schemas.microsoft.com/office/powerpoint/2010/main" val="20214143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E323B4-E5A4-344D-B8B2-2ED557384D2D}" type="datetimeFigureOut">
              <a:rPr lang="en-GB" smtClean="0"/>
              <a:t>04/08/2019</a:t>
            </a:fld>
            <a:endParaRPr lang="en-GB"/>
          </a:p>
        </p:txBody>
      </p:sp>
      <p:sp>
        <p:nvSpPr>
          <p:cNvPr id="4" name="Espace réservé de l’image des diapositives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9D79B7-1ADC-1545-8C17-859126110DE1}" type="slidenum">
              <a:rPr lang="en-GB" smtClean="0"/>
              <a:t>‹#›</a:t>
            </a:fld>
            <a:endParaRPr lang="en-GB"/>
          </a:p>
        </p:txBody>
      </p:sp>
    </p:spTree>
    <p:extLst>
      <p:ext uri="{BB962C8B-B14F-4D97-AF65-F5344CB8AC3E}">
        <p14:creationId xmlns:p14="http://schemas.microsoft.com/office/powerpoint/2010/main" val="1487503562"/>
      </p:ext>
    </p:extLst>
  </p:cSld>
  <p:clrMap bg1="lt1" tx1="dk1" bg2="lt2" tx2="dk2" accent1="accent1" accent2="accent2" accent3="accent3" accent4="accent4" accent5="accent5" accent6="accent6" hlink="hlink" folHlink="folHlink"/>
  <p:notesStyle>
    <a:lvl1pPr marL="0" algn="l" defTabSz="3507730" rtl="0" eaLnBrk="1" latinLnBrk="0" hangingPunct="1">
      <a:defRPr sz="4603" kern="1200">
        <a:solidFill>
          <a:schemeClr val="tx1"/>
        </a:solidFill>
        <a:latin typeface="+mn-lt"/>
        <a:ea typeface="+mn-ea"/>
        <a:cs typeface="+mn-cs"/>
      </a:defRPr>
    </a:lvl1pPr>
    <a:lvl2pPr marL="1753865" algn="l" defTabSz="3507730" rtl="0" eaLnBrk="1" latinLnBrk="0" hangingPunct="1">
      <a:defRPr sz="4603" kern="1200">
        <a:solidFill>
          <a:schemeClr val="tx1"/>
        </a:solidFill>
        <a:latin typeface="+mn-lt"/>
        <a:ea typeface="+mn-ea"/>
        <a:cs typeface="+mn-cs"/>
      </a:defRPr>
    </a:lvl2pPr>
    <a:lvl3pPr marL="3507730" algn="l" defTabSz="3507730" rtl="0" eaLnBrk="1" latinLnBrk="0" hangingPunct="1">
      <a:defRPr sz="4603" kern="1200">
        <a:solidFill>
          <a:schemeClr val="tx1"/>
        </a:solidFill>
        <a:latin typeface="+mn-lt"/>
        <a:ea typeface="+mn-ea"/>
        <a:cs typeface="+mn-cs"/>
      </a:defRPr>
    </a:lvl3pPr>
    <a:lvl4pPr marL="5261595" algn="l" defTabSz="3507730" rtl="0" eaLnBrk="1" latinLnBrk="0" hangingPunct="1">
      <a:defRPr sz="4603" kern="1200">
        <a:solidFill>
          <a:schemeClr val="tx1"/>
        </a:solidFill>
        <a:latin typeface="+mn-lt"/>
        <a:ea typeface="+mn-ea"/>
        <a:cs typeface="+mn-cs"/>
      </a:defRPr>
    </a:lvl4pPr>
    <a:lvl5pPr marL="7015460" algn="l" defTabSz="3507730" rtl="0" eaLnBrk="1" latinLnBrk="0" hangingPunct="1">
      <a:defRPr sz="4603" kern="1200">
        <a:solidFill>
          <a:schemeClr val="tx1"/>
        </a:solidFill>
        <a:latin typeface="+mn-lt"/>
        <a:ea typeface="+mn-ea"/>
        <a:cs typeface="+mn-cs"/>
      </a:defRPr>
    </a:lvl5pPr>
    <a:lvl6pPr marL="8769325" algn="l" defTabSz="3507730" rtl="0" eaLnBrk="1" latinLnBrk="0" hangingPunct="1">
      <a:defRPr sz="4603" kern="1200">
        <a:solidFill>
          <a:schemeClr val="tx1"/>
        </a:solidFill>
        <a:latin typeface="+mn-lt"/>
        <a:ea typeface="+mn-ea"/>
        <a:cs typeface="+mn-cs"/>
      </a:defRPr>
    </a:lvl6pPr>
    <a:lvl7pPr marL="10523190" algn="l" defTabSz="3507730" rtl="0" eaLnBrk="1" latinLnBrk="0" hangingPunct="1">
      <a:defRPr sz="4603" kern="1200">
        <a:solidFill>
          <a:schemeClr val="tx1"/>
        </a:solidFill>
        <a:latin typeface="+mn-lt"/>
        <a:ea typeface="+mn-ea"/>
        <a:cs typeface="+mn-cs"/>
      </a:defRPr>
    </a:lvl7pPr>
    <a:lvl8pPr marL="12277054" algn="l" defTabSz="3507730" rtl="0" eaLnBrk="1" latinLnBrk="0" hangingPunct="1">
      <a:defRPr sz="4603" kern="1200">
        <a:solidFill>
          <a:schemeClr val="tx1"/>
        </a:solidFill>
        <a:latin typeface="+mn-lt"/>
        <a:ea typeface="+mn-ea"/>
        <a:cs typeface="+mn-cs"/>
      </a:defRPr>
    </a:lvl8pPr>
    <a:lvl9pPr marL="14030919" algn="l" defTabSz="3507730" rtl="0" eaLnBrk="1" latinLnBrk="0" hangingPunct="1">
      <a:defRPr sz="460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ster_4Columns_1">
    <p:spTree>
      <p:nvGrpSpPr>
        <p:cNvPr id="1" name=""/>
        <p:cNvGrpSpPr/>
        <p:nvPr/>
      </p:nvGrpSpPr>
      <p:grpSpPr>
        <a:xfrm>
          <a:off x="0" y="0"/>
          <a:ext cx="0" cy="0"/>
          <a:chOff x="0" y="0"/>
          <a:chExt cx="0" cy="0"/>
        </a:xfrm>
      </p:grpSpPr>
      <p:sp>
        <p:nvSpPr>
          <p:cNvPr id="14" name="Espace réservé du texte 13"/>
          <p:cNvSpPr>
            <a:spLocks noGrp="1"/>
          </p:cNvSpPr>
          <p:nvPr>
            <p:ph type="body" sz="quarter" idx="10"/>
          </p:nvPr>
        </p:nvSpPr>
        <p:spPr>
          <a:xfrm>
            <a:off x="8008938" y="11680825"/>
            <a:ext cx="6840537" cy="9577388"/>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16" name="Espace réservé du texte 15"/>
          <p:cNvSpPr>
            <a:spLocks noGrp="1"/>
          </p:cNvSpPr>
          <p:nvPr>
            <p:ph type="body" sz="quarter" idx="11"/>
          </p:nvPr>
        </p:nvSpPr>
        <p:spPr>
          <a:xfrm>
            <a:off x="15470188" y="11680825"/>
            <a:ext cx="6796087" cy="9577388"/>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18" name="Espace réservé du texte 17"/>
          <p:cNvSpPr>
            <a:spLocks noGrp="1"/>
          </p:cNvSpPr>
          <p:nvPr>
            <p:ph type="body" sz="quarter" idx="12"/>
          </p:nvPr>
        </p:nvSpPr>
        <p:spPr>
          <a:xfrm>
            <a:off x="520700" y="11680825"/>
            <a:ext cx="6911975" cy="9577388"/>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21" name="Espace réservé du texte 20"/>
          <p:cNvSpPr>
            <a:spLocks noGrp="1"/>
          </p:cNvSpPr>
          <p:nvPr>
            <p:ph type="body" sz="quarter" idx="13"/>
          </p:nvPr>
        </p:nvSpPr>
        <p:spPr>
          <a:xfrm>
            <a:off x="520700" y="28819476"/>
            <a:ext cx="6911975" cy="10440988"/>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23" name="Espace réservé pour une image  22"/>
          <p:cNvSpPr>
            <a:spLocks noGrp="1"/>
          </p:cNvSpPr>
          <p:nvPr>
            <p:ph type="pic" sz="quarter" idx="14"/>
          </p:nvPr>
        </p:nvSpPr>
        <p:spPr>
          <a:xfrm>
            <a:off x="520700" y="21905914"/>
            <a:ext cx="6911975" cy="6337299"/>
          </a:xfrm>
          <a:prstGeom prst="rect">
            <a:avLst/>
          </a:prstGeom>
        </p:spPr>
        <p:txBody>
          <a:bodyPr/>
          <a:lstStyle>
            <a:lvl1pPr>
              <a:defRPr sz="3200"/>
            </a:lvl1pPr>
          </a:lstStyle>
          <a:p>
            <a:r>
              <a:rPr lang="da-DK" smtClean="0"/>
              <a:t>Klik på ikonet for at tilføje et billede</a:t>
            </a:r>
            <a:endParaRPr lang="en-GB"/>
          </a:p>
        </p:txBody>
      </p:sp>
      <p:sp>
        <p:nvSpPr>
          <p:cNvPr id="25" name="Espace réservé pour une image  24"/>
          <p:cNvSpPr>
            <a:spLocks noGrp="1"/>
          </p:cNvSpPr>
          <p:nvPr>
            <p:ph type="pic" sz="quarter" idx="15"/>
          </p:nvPr>
        </p:nvSpPr>
        <p:spPr>
          <a:xfrm>
            <a:off x="7987680" y="21905913"/>
            <a:ext cx="6861796" cy="6337300"/>
          </a:xfrm>
          <a:prstGeom prst="rect">
            <a:avLst/>
          </a:prstGeom>
        </p:spPr>
        <p:txBody>
          <a:bodyPr/>
          <a:lstStyle>
            <a:lvl1pPr>
              <a:defRPr sz="3200"/>
            </a:lvl1pPr>
          </a:lstStyle>
          <a:p>
            <a:r>
              <a:rPr lang="da-DK" smtClean="0"/>
              <a:t>Klik på ikonet for at tilføje et billede</a:t>
            </a:r>
            <a:endParaRPr lang="en-GB"/>
          </a:p>
        </p:txBody>
      </p:sp>
      <p:sp>
        <p:nvSpPr>
          <p:cNvPr id="27" name="Espace réservé pour une image  26"/>
          <p:cNvSpPr>
            <a:spLocks noGrp="1"/>
          </p:cNvSpPr>
          <p:nvPr>
            <p:ph type="pic" sz="quarter" idx="16"/>
          </p:nvPr>
        </p:nvSpPr>
        <p:spPr>
          <a:xfrm>
            <a:off x="15406646" y="21905912"/>
            <a:ext cx="6859630" cy="6337301"/>
          </a:xfrm>
          <a:prstGeom prst="rect">
            <a:avLst/>
          </a:prstGeom>
        </p:spPr>
        <p:txBody>
          <a:bodyPr/>
          <a:lstStyle>
            <a:lvl1pPr>
              <a:defRPr sz="3200"/>
            </a:lvl1pPr>
          </a:lstStyle>
          <a:p>
            <a:r>
              <a:rPr lang="da-DK" smtClean="0"/>
              <a:t>Klik på ikonet for at tilføje et billede</a:t>
            </a:r>
            <a:endParaRPr lang="en-GB"/>
          </a:p>
        </p:txBody>
      </p:sp>
      <p:sp>
        <p:nvSpPr>
          <p:cNvPr id="29" name="ZoneTexte 28"/>
          <p:cNvSpPr txBox="1"/>
          <p:nvPr userDrawn="1"/>
        </p:nvSpPr>
        <p:spPr>
          <a:xfrm>
            <a:off x="25404417" y="28147617"/>
            <a:ext cx="184731" cy="1154932"/>
          </a:xfrm>
          <a:prstGeom prst="rect">
            <a:avLst/>
          </a:prstGeom>
          <a:noFill/>
        </p:spPr>
        <p:txBody>
          <a:bodyPr wrap="none" rtlCol="0">
            <a:spAutoFit/>
          </a:bodyPr>
          <a:lstStyle/>
          <a:p>
            <a:endParaRPr lang="en-GB" dirty="0"/>
          </a:p>
        </p:txBody>
      </p:sp>
      <p:sp>
        <p:nvSpPr>
          <p:cNvPr id="33" name="Espace réservé du texte 32"/>
          <p:cNvSpPr>
            <a:spLocks noGrp="1"/>
          </p:cNvSpPr>
          <p:nvPr>
            <p:ph type="body" sz="quarter" idx="17"/>
          </p:nvPr>
        </p:nvSpPr>
        <p:spPr>
          <a:xfrm>
            <a:off x="8028452" y="28819476"/>
            <a:ext cx="6821024" cy="10440988"/>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35" name="Espace réservé du texte 34"/>
          <p:cNvSpPr>
            <a:spLocks noGrp="1"/>
          </p:cNvSpPr>
          <p:nvPr>
            <p:ph type="body" sz="quarter" idx="18"/>
          </p:nvPr>
        </p:nvSpPr>
        <p:spPr>
          <a:xfrm>
            <a:off x="15407702" y="28816053"/>
            <a:ext cx="6858574" cy="10440989"/>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38" name="Espace réservé pour une image  37"/>
          <p:cNvSpPr>
            <a:spLocks noGrp="1"/>
          </p:cNvSpPr>
          <p:nvPr>
            <p:ph type="pic" sz="quarter" idx="19"/>
          </p:nvPr>
        </p:nvSpPr>
        <p:spPr>
          <a:xfrm>
            <a:off x="520700" y="3327400"/>
            <a:ext cx="6911975" cy="7851868"/>
          </a:xfrm>
          <a:prstGeom prst="rect">
            <a:avLst/>
          </a:prstGeom>
        </p:spPr>
        <p:txBody>
          <a:bodyPr/>
          <a:lstStyle>
            <a:lvl1pPr>
              <a:defRPr sz="3200"/>
            </a:lvl1pPr>
          </a:lstStyle>
          <a:p>
            <a:r>
              <a:rPr lang="da-DK" smtClean="0"/>
              <a:t>Klik på ikonet for at tilføje et billede</a:t>
            </a:r>
            <a:endParaRPr lang="en-GB"/>
          </a:p>
        </p:txBody>
      </p:sp>
      <p:sp>
        <p:nvSpPr>
          <p:cNvPr id="40" name="Espace réservé pour une image  39"/>
          <p:cNvSpPr>
            <a:spLocks noGrp="1"/>
          </p:cNvSpPr>
          <p:nvPr>
            <p:ph type="pic" sz="quarter" idx="20"/>
          </p:nvPr>
        </p:nvSpPr>
        <p:spPr>
          <a:xfrm>
            <a:off x="8008938" y="3327400"/>
            <a:ext cx="6840537" cy="7848600"/>
          </a:xfrm>
          <a:prstGeom prst="rect">
            <a:avLst/>
          </a:prstGeom>
        </p:spPr>
        <p:txBody>
          <a:bodyPr/>
          <a:lstStyle>
            <a:lvl1pPr>
              <a:defRPr sz="3200"/>
            </a:lvl1pPr>
          </a:lstStyle>
          <a:p>
            <a:r>
              <a:rPr lang="da-DK" smtClean="0"/>
              <a:t>Klik på ikonet for at tilføje et billede</a:t>
            </a:r>
            <a:endParaRPr lang="en-GB"/>
          </a:p>
        </p:txBody>
      </p:sp>
      <p:sp>
        <p:nvSpPr>
          <p:cNvPr id="42" name="Espace réservé pour une image  41"/>
          <p:cNvSpPr>
            <a:spLocks noGrp="1"/>
          </p:cNvSpPr>
          <p:nvPr>
            <p:ph type="pic" sz="quarter" idx="21"/>
          </p:nvPr>
        </p:nvSpPr>
        <p:spPr>
          <a:xfrm>
            <a:off x="15425738" y="3327400"/>
            <a:ext cx="6840537" cy="7848600"/>
          </a:xfrm>
          <a:prstGeom prst="rect">
            <a:avLst/>
          </a:prstGeom>
        </p:spPr>
        <p:txBody>
          <a:bodyPr/>
          <a:lstStyle>
            <a:lvl1pPr>
              <a:defRPr sz="3200"/>
            </a:lvl1pPr>
          </a:lstStyle>
          <a:p>
            <a:r>
              <a:rPr lang="da-DK" smtClean="0"/>
              <a:t>Klik på ikonet for at tilføje et billede</a:t>
            </a:r>
            <a:endParaRPr lang="en-GB" dirty="0"/>
          </a:p>
        </p:txBody>
      </p:sp>
      <p:sp>
        <p:nvSpPr>
          <p:cNvPr id="3" name="Espace réservé du texte 2"/>
          <p:cNvSpPr>
            <a:spLocks noGrp="1"/>
          </p:cNvSpPr>
          <p:nvPr>
            <p:ph type="body" sz="quarter" idx="22"/>
          </p:nvPr>
        </p:nvSpPr>
        <p:spPr>
          <a:xfrm>
            <a:off x="22771100" y="11680825"/>
            <a:ext cx="6983413" cy="9577388"/>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5" name="Espace réservé du texte 4"/>
          <p:cNvSpPr>
            <a:spLocks noGrp="1"/>
          </p:cNvSpPr>
          <p:nvPr>
            <p:ph type="body" sz="quarter" idx="23"/>
          </p:nvPr>
        </p:nvSpPr>
        <p:spPr>
          <a:xfrm>
            <a:off x="22771100" y="28819475"/>
            <a:ext cx="6983413" cy="10437813"/>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4" name="Espace réservé pour une image  3"/>
          <p:cNvSpPr>
            <a:spLocks noGrp="1"/>
          </p:cNvSpPr>
          <p:nvPr>
            <p:ph type="pic" sz="quarter" idx="24"/>
          </p:nvPr>
        </p:nvSpPr>
        <p:spPr>
          <a:xfrm>
            <a:off x="22771100" y="3327400"/>
            <a:ext cx="6983413" cy="7848600"/>
          </a:xfrm>
          <a:prstGeom prst="rect">
            <a:avLst/>
          </a:prstGeom>
        </p:spPr>
        <p:txBody>
          <a:bodyPr/>
          <a:lstStyle>
            <a:lvl1pPr>
              <a:defRPr sz="3200"/>
            </a:lvl1pPr>
          </a:lstStyle>
          <a:p>
            <a:r>
              <a:rPr lang="da-DK" smtClean="0"/>
              <a:t>Klik på ikonet for at tilføje et billede</a:t>
            </a:r>
            <a:endParaRPr lang="en-GB" dirty="0"/>
          </a:p>
        </p:txBody>
      </p:sp>
      <p:sp>
        <p:nvSpPr>
          <p:cNvPr id="6" name="Titre 5"/>
          <p:cNvSpPr>
            <a:spLocks noGrp="1"/>
          </p:cNvSpPr>
          <p:nvPr>
            <p:ph type="title"/>
          </p:nvPr>
        </p:nvSpPr>
        <p:spPr/>
        <p:txBody>
          <a:bodyPr>
            <a:normAutofit/>
          </a:bodyPr>
          <a:lstStyle>
            <a:lvl1pPr>
              <a:defRPr sz="6000"/>
            </a:lvl1pPr>
          </a:lstStyle>
          <a:p>
            <a:r>
              <a:rPr lang="da-DK" smtClean="0"/>
              <a:t>Klik for at redigere i master</a:t>
            </a:r>
            <a:endParaRPr lang="en-GB" dirty="0"/>
          </a:p>
        </p:txBody>
      </p:sp>
      <p:sp>
        <p:nvSpPr>
          <p:cNvPr id="8" name="Espace réservé pour une image  7"/>
          <p:cNvSpPr>
            <a:spLocks noGrp="1"/>
          </p:cNvSpPr>
          <p:nvPr>
            <p:ph type="pic" sz="quarter" idx="25"/>
          </p:nvPr>
        </p:nvSpPr>
        <p:spPr>
          <a:xfrm>
            <a:off x="22771100" y="21905913"/>
            <a:ext cx="6983413" cy="6337300"/>
          </a:xfrm>
          <a:prstGeom prst="rect">
            <a:avLst/>
          </a:prstGeom>
        </p:spPr>
        <p:txBody>
          <a:bodyPr/>
          <a:lstStyle>
            <a:lvl1pPr>
              <a:defRPr sz="3200"/>
            </a:lvl1pPr>
          </a:lstStyle>
          <a:p>
            <a:r>
              <a:rPr lang="da-DK" smtClean="0"/>
              <a:t>Klik på ikonet for at tilføje et billede</a:t>
            </a:r>
            <a:endParaRPr lang="en-GB"/>
          </a:p>
        </p:txBody>
      </p:sp>
    </p:spTree>
    <p:extLst>
      <p:ext uri="{BB962C8B-B14F-4D97-AF65-F5344CB8AC3E}">
        <p14:creationId xmlns:p14="http://schemas.microsoft.com/office/powerpoint/2010/main" val="819006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Poster_3Columns_5">
    <p:spTree>
      <p:nvGrpSpPr>
        <p:cNvPr id="1" name=""/>
        <p:cNvGrpSpPr/>
        <p:nvPr/>
      </p:nvGrpSpPr>
      <p:grpSpPr>
        <a:xfrm>
          <a:off x="0" y="0"/>
          <a:ext cx="0" cy="0"/>
          <a:chOff x="0" y="0"/>
          <a:chExt cx="0" cy="0"/>
        </a:xfrm>
      </p:grpSpPr>
      <p:sp>
        <p:nvSpPr>
          <p:cNvPr id="21" name="Espace réservé du texte 20"/>
          <p:cNvSpPr>
            <a:spLocks noGrp="1"/>
          </p:cNvSpPr>
          <p:nvPr>
            <p:ph type="body" sz="quarter" idx="13"/>
          </p:nvPr>
        </p:nvSpPr>
        <p:spPr>
          <a:xfrm>
            <a:off x="520700" y="21905912"/>
            <a:ext cx="9288462" cy="6337301"/>
          </a:xfrm>
          <a:prstGeom prst="rect">
            <a:avLst/>
          </a:prstGeom>
        </p:spPr>
        <p:txBody>
          <a:bodyPr/>
          <a:lstStyle>
            <a:lvl1pPr>
              <a:defRPr sz="4000"/>
            </a:lvl1pPr>
            <a:lvl2pPr>
              <a:defRPr sz="4000"/>
            </a:lvl2pPr>
            <a:lvl3pPr>
              <a:defRPr sz="4000"/>
            </a:lvl3pPr>
            <a:lvl4pPr>
              <a:defRPr sz="4000"/>
            </a:lvl4pPr>
            <a:lvl5pPr>
              <a:defRPr sz="40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29" name="ZoneTexte 28"/>
          <p:cNvSpPr txBox="1"/>
          <p:nvPr userDrawn="1"/>
        </p:nvSpPr>
        <p:spPr>
          <a:xfrm>
            <a:off x="25404417" y="28147617"/>
            <a:ext cx="184731" cy="1154932"/>
          </a:xfrm>
          <a:prstGeom prst="rect">
            <a:avLst/>
          </a:prstGeom>
          <a:noFill/>
        </p:spPr>
        <p:txBody>
          <a:bodyPr wrap="none" rtlCol="0">
            <a:spAutoFit/>
          </a:bodyPr>
          <a:lstStyle/>
          <a:p>
            <a:endParaRPr lang="en-GB" dirty="0"/>
          </a:p>
        </p:txBody>
      </p:sp>
      <p:sp>
        <p:nvSpPr>
          <p:cNvPr id="33" name="Espace réservé du texte 32"/>
          <p:cNvSpPr>
            <a:spLocks noGrp="1"/>
          </p:cNvSpPr>
          <p:nvPr>
            <p:ph type="body" sz="quarter" idx="17"/>
          </p:nvPr>
        </p:nvSpPr>
        <p:spPr>
          <a:xfrm>
            <a:off x="20466049" y="21905913"/>
            <a:ext cx="9288463" cy="17354551"/>
          </a:xfrm>
          <a:prstGeom prst="rect">
            <a:avLst/>
          </a:prstGeom>
        </p:spPr>
        <p:txBody>
          <a:bodyPr/>
          <a:lstStyle>
            <a:lvl1pPr>
              <a:defRPr sz="4000"/>
            </a:lvl1pPr>
            <a:lvl2pPr>
              <a:defRPr sz="4000"/>
            </a:lvl2pPr>
            <a:lvl3pPr>
              <a:defRPr sz="4000"/>
            </a:lvl3pPr>
            <a:lvl4pPr>
              <a:defRPr sz="4000"/>
            </a:lvl4pPr>
            <a:lvl5pPr>
              <a:defRPr sz="40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38" name="Espace réservé pour une image  37"/>
          <p:cNvSpPr>
            <a:spLocks noGrp="1"/>
          </p:cNvSpPr>
          <p:nvPr>
            <p:ph type="pic" sz="quarter" idx="19"/>
          </p:nvPr>
        </p:nvSpPr>
        <p:spPr>
          <a:xfrm>
            <a:off x="520699" y="3327401"/>
            <a:ext cx="19297651" cy="17930812"/>
          </a:xfrm>
          <a:prstGeom prst="rect">
            <a:avLst/>
          </a:prstGeom>
        </p:spPr>
        <p:txBody>
          <a:bodyPr/>
          <a:lstStyle>
            <a:lvl1pPr>
              <a:defRPr sz="3200"/>
            </a:lvl1pPr>
          </a:lstStyle>
          <a:p>
            <a:endParaRPr lang="en-GB"/>
          </a:p>
        </p:txBody>
      </p:sp>
      <p:sp>
        <p:nvSpPr>
          <p:cNvPr id="5" name="Espace réservé du texte 4"/>
          <p:cNvSpPr>
            <a:spLocks noGrp="1"/>
          </p:cNvSpPr>
          <p:nvPr>
            <p:ph type="body" sz="quarter" idx="30"/>
          </p:nvPr>
        </p:nvSpPr>
        <p:spPr>
          <a:xfrm>
            <a:off x="20466050" y="3327400"/>
            <a:ext cx="9288463" cy="17930813"/>
          </a:xfrm>
          <a:prstGeom prst="rect">
            <a:avLst/>
          </a:prstGeom>
        </p:spPr>
        <p:txBody>
          <a:bodyPr/>
          <a:lstStyle>
            <a:lvl1pPr>
              <a:defRPr sz="4000"/>
            </a:lvl1pPr>
            <a:lvl2pPr>
              <a:defRPr sz="4000"/>
            </a:lvl2pPr>
            <a:lvl3pPr>
              <a:defRPr sz="4000"/>
            </a:lvl3pPr>
            <a:lvl4pPr>
              <a:defRPr sz="4000"/>
            </a:lvl4pPr>
            <a:lvl5pPr>
              <a:defRPr sz="4000"/>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9" name="Espace réservé pour une image  8"/>
          <p:cNvSpPr>
            <a:spLocks noGrp="1"/>
          </p:cNvSpPr>
          <p:nvPr>
            <p:ph type="pic" sz="quarter" idx="31"/>
          </p:nvPr>
        </p:nvSpPr>
        <p:spPr>
          <a:xfrm>
            <a:off x="10456863" y="21905913"/>
            <a:ext cx="9361487" cy="17354550"/>
          </a:xfrm>
          <a:prstGeom prst="rect">
            <a:avLst/>
          </a:prstGeom>
        </p:spPr>
        <p:txBody>
          <a:bodyPr/>
          <a:lstStyle>
            <a:lvl1pPr>
              <a:defRPr sz="3200"/>
            </a:lvl1pPr>
          </a:lstStyle>
          <a:p>
            <a:endParaRPr lang="en-GB"/>
          </a:p>
        </p:txBody>
      </p:sp>
      <p:sp>
        <p:nvSpPr>
          <p:cNvPr id="11" name="Espace réservé du texte 10"/>
          <p:cNvSpPr>
            <a:spLocks noGrp="1"/>
          </p:cNvSpPr>
          <p:nvPr>
            <p:ph type="body" sz="quarter" idx="32"/>
          </p:nvPr>
        </p:nvSpPr>
        <p:spPr>
          <a:xfrm>
            <a:off x="520700" y="28819475"/>
            <a:ext cx="9288463" cy="10440988"/>
          </a:xfrm>
          <a:prstGeom prst="rect">
            <a:avLst/>
          </a:prstGeom>
        </p:spPr>
        <p:txBody>
          <a:bodyPr/>
          <a:lstStyle>
            <a:lvl1pPr>
              <a:defRPr sz="4000"/>
            </a:lvl1pPr>
            <a:lvl2pPr>
              <a:defRPr sz="4000"/>
            </a:lvl2pPr>
            <a:lvl3pPr>
              <a:defRPr sz="4000"/>
            </a:lvl3pPr>
            <a:lvl4pPr>
              <a:defRPr sz="4000"/>
            </a:lvl4pPr>
            <a:lvl5pPr>
              <a:defRPr sz="4000"/>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4718867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oster_2Columns_1">
    <p:spTree>
      <p:nvGrpSpPr>
        <p:cNvPr id="1" name=""/>
        <p:cNvGrpSpPr/>
        <p:nvPr/>
      </p:nvGrpSpPr>
      <p:grpSpPr>
        <a:xfrm>
          <a:off x="0" y="0"/>
          <a:ext cx="0" cy="0"/>
          <a:chOff x="0" y="0"/>
          <a:chExt cx="0" cy="0"/>
        </a:xfrm>
      </p:grpSpPr>
      <p:sp>
        <p:nvSpPr>
          <p:cNvPr id="9" name="Espace réservé pour une image  8"/>
          <p:cNvSpPr>
            <a:spLocks noGrp="1"/>
          </p:cNvSpPr>
          <p:nvPr>
            <p:ph type="pic" sz="quarter" idx="10"/>
          </p:nvPr>
        </p:nvSpPr>
        <p:spPr>
          <a:xfrm>
            <a:off x="520700" y="4840288"/>
            <a:ext cx="14328775" cy="8712200"/>
          </a:xfrm>
          <a:prstGeom prst="rect">
            <a:avLst/>
          </a:prstGeom>
        </p:spPr>
        <p:txBody>
          <a:bodyPr/>
          <a:lstStyle/>
          <a:p>
            <a:endParaRPr lang="en-GB"/>
          </a:p>
        </p:txBody>
      </p:sp>
      <p:sp>
        <p:nvSpPr>
          <p:cNvPr id="11" name="Espace réservé pour une image  10"/>
          <p:cNvSpPr>
            <a:spLocks noGrp="1"/>
          </p:cNvSpPr>
          <p:nvPr>
            <p:ph type="pic" sz="quarter" idx="11"/>
          </p:nvPr>
        </p:nvSpPr>
        <p:spPr>
          <a:xfrm>
            <a:off x="15425738" y="4840288"/>
            <a:ext cx="14328775" cy="8712200"/>
          </a:xfrm>
          <a:prstGeom prst="rect">
            <a:avLst/>
          </a:prstGeom>
        </p:spPr>
        <p:txBody>
          <a:bodyPr/>
          <a:lstStyle/>
          <a:p>
            <a:endParaRPr lang="en-GB"/>
          </a:p>
        </p:txBody>
      </p:sp>
      <p:sp>
        <p:nvSpPr>
          <p:cNvPr id="13" name="Espace réservé du texte 12"/>
          <p:cNvSpPr>
            <a:spLocks noGrp="1"/>
          </p:cNvSpPr>
          <p:nvPr>
            <p:ph type="body" sz="quarter" idx="12"/>
          </p:nvPr>
        </p:nvSpPr>
        <p:spPr>
          <a:xfrm>
            <a:off x="520700" y="14201775"/>
            <a:ext cx="14328775" cy="7056438"/>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15" name="Espace réservé du texte 14"/>
          <p:cNvSpPr>
            <a:spLocks noGrp="1"/>
          </p:cNvSpPr>
          <p:nvPr>
            <p:ph type="body" sz="quarter" idx="13"/>
          </p:nvPr>
        </p:nvSpPr>
        <p:spPr>
          <a:xfrm>
            <a:off x="15425738" y="14201775"/>
            <a:ext cx="14328775" cy="7056438"/>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17" name="Espace réservé pour une image  16"/>
          <p:cNvSpPr>
            <a:spLocks noGrp="1"/>
          </p:cNvSpPr>
          <p:nvPr>
            <p:ph type="pic" sz="quarter" idx="14"/>
          </p:nvPr>
        </p:nvSpPr>
        <p:spPr>
          <a:xfrm>
            <a:off x="520700" y="21905913"/>
            <a:ext cx="14328775" cy="8712000"/>
          </a:xfrm>
          <a:prstGeom prst="rect">
            <a:avLst/>
          </a:prstGeom>
        </p:spPr>
        <p:txBody>
          <a:bodyPr/>
          <a:lstStyle/>
          <a:p>
            <a:endParaRPr lang="en-GB"/>
          </a:p>
        </p:txBody>
      </p:sp>
      <p:sp>
        <p:nvSpPr>
          <p:cNvPr id="19" name="Espace réservé pour une image  18"/>
          <p:cNvSpPr>
            <a:spLocks noGrp="1"/>
          </p:cNvSpPr>
          <p:nvPr>
            <p:ph type="pic" sz="quarter" idx="15"/>
          </p:nvPr>
        </p:nvSpPr>
        <p:spPr>
          <a:xfrm>
            <a:off x="15425738" y="21905913"/>
            <a:ext cx="14328775" cy="8713787"/>
          </a:xfrm>
          <a:prstGeom prst="rect">
            <a:avLst/>
          </a:prstGeom>
        </p:spPr>
        <p:txBody>
          <a:bodyPr/>
          <a:lstStyle/>
          <a:p>
            <a:endParaRPr lang="en-GB"/>
          </a:p>
        </p:txBody>
      </p:sp>
      <p:sp>
        <p:nvSpPr>
          <p:cNvPr id="21" name="Espace réservé du texte 20"/>
          <p:cNvSpPr>
            <a:spLocks noGrp="1"/>
          </p:cNvSpPr>
          <p:nvPr>
            <p:ph type="body" sz="quarter" idx="16"/>
          </p:nvPr>
        </p:nvSpPr>
        <p:spPr>
          <a:xfrm>
            <a:off x="520700" y="31265613"/>
            <a:ext cx="14328775" cy="7994850"/>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23" name="Espace réservé du texte 22"/>
          <p:cNvSpPr>
            <a:spLocks noGrp="1"/>
          </p:cNvSpPr>
          <p:nvPr>
            <p:ph type="body" sz="quarter" idx="17"/>
          </p:nvPr>
        </p:nvSpPr>
        <p:spPr>
          <a:xfrm>
            <a:off x="15460663" y="31274392"/>
            <a:ext cx="14328775" cy="7986072"/>
          </a:xfrm>
          <a:prstGeom prst="rect">
            <a:avLst/>
          </a:prstGeom>
        </p:spPr>
        <p:txBody>
          <a:bodyPr/>
          <a:lstStyle/>
          <a:p>
            <a:pPr lvl="0"/>
            <a:r>
              <a:rPr lang="fr-FR"/>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18" name="Espace réservé du titre 3">
            <a:extLst>
              <a:ext uri="{FF2B5EF4-FFF2-40B4-BE49-F238E27FC236}">
                <a16:creationId xmlns:a16="http://schemas.microsoft.com/office/drawing/2014/main" id="{AC9FDC35-041B-5941-8A55-0FBBAE9FACD6}"/>
              </a:ext>
            </a:extLst>
          </p:cNvPr>
          <p:cNvSpPr>
            <a:spLocks noGrp="1"/>
          </p:cNvSpPr>
          <p:nvPr>
            <p:ph type="title"/>
          </p:nvPr>
        </p:nvSpPr>
        <p:spPr>
          <a:xfrm>
            <a:off x="483978" y="519561"/>
            <a:ext cx="29307256" cy="2232696"/>
          </a:xfrm>
          <a:prstGeom prst="rect">
            <a:avLst/>
          </a:prstGeom>
        </p:spPr>
        <p:txBody>
          <a:bodyPr vert="horz" lIns="91440" tIns="45720" rIns="91440" bIns="45720" rtlCol="0" anchor="ctr">
            <a:normAutofit/>
          </a:bodyPr>
          <a:lstStyle/>
          <a:p>
            <a:r>
              <a:rPr lang="fr-FR" dirty="0"/>
              <a:t>Cliquez et modifiez le titre</a:t>
            </a:r>
            <a:endParaRPr lang="en-GB" dirty="0"/>
          </a:p>
        </p:txBody>
      </p:sp>
    </p:spTree>
    <p:extLst>
      <p:ext uri="{BB962C8B-B14F-4D97-AF65-F5344CB8AC3E}">
        <p14:creationId xmlns:p14="http://schemas.microsoft.com/office/powerpoint/2010/main" val="6114672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oster_2Columns_2">
    <p:spTree>
      <p:nvGrpSpPr>
        <p:cNvPr id="1" name=""/>
        <p:cNvGrpSpPr/>
        <p:nvPr/>
      </p:nvGrpSpPr>
      <p:grpSpPr>
        <a:xfrm>
          <a:off x="0" y="0"/>
          <a:ext cx="0" cy="0"/>
          <a:chOff x="0" y="0"/>
          <a:chExt cx="0" cy="0"/>
        </a:xfrm>
      </p:grpSpPr>
      <p:sp>
        <p:nvSpPr>
          <p:cNvPr id="9" name="Espace réservé pour une image  8"/>
          <p:cNvSpPr>
            <a:spLocks noGrp="1"/>
          </p:cNvSpPr>
          <p:nvPr>
            <p:ph type="pic" sz="quarter" idx="10"/>
          </p:nvPr>
        </p:nvSpPr>
        <p:spPr>
          <a:xfrm>
            <a:off x="520700" y="3327401"/>
            <a:ext cx="14328775" cy="17930812"/>
          </a:xfrm>
          <a:prstGeom prst="rect">
            <a:avLst/>
          </a:prstGeom>
        </p:spPr>
        <p:txBody>
          <a:bodyPr/>
          <a:lstStyle/>
          <a:p>
            <a:endParaRPr lang="en-GB"/>
          </a:p>
        </p:txBody>
      </p:sp>
      <p:sp>
        <p:nvSpPr>
          <p:cNvPr id="15" name="Espace réservé du texte 14"/>
          <p:cNvSpPr>
            <a:spLocks noGrp="1"/>
          </p:cNvSpPr>
          <p:nvPr>
            <p:ph type="body" sz="quarter" idx="13"/>
          </p:nvPr>
        </p:nvSpPr>
        <p:spPr>
          <a:xfrm>
            <a:off x="15425738" y="3327401"/>
            <a:ext cx="14328775" cy="10225088"/>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17" name="Espace réservé pour une image  16"/>
          <p:cNvSpPr>
            <a:spLocks noGrp="1"/>
          </p:cNvSpPr>
          <p:nvPr>
            <p:ph type="pic" sz="quarter" idx="14"/>
          </p:nvPr>
        </p:nvSpPr>
        <p:spPr>
          <a:xfrm>
            <a:off x="520700" y="21905913"/>
            <a:ext cx="14328775" cy="8712000"/>
          </a:xfrm>
          <a:prstGeom prst="rect">
            <a:avLst/>
          </a:prstGeom>
        </p:spPr>
        <p:txBody>
          <a:bodyPr/>
          <a:lstStyle/>
          <a:p>
            <a:endParaRPr lang="en-GB"/>
          </a:p>
        </p:txBody>
      </p:sp>
      <p:sp>
        <p:nvSpPr>
          <p:cNvPr id="19" name="Espace réservé pour une image  18"/>
          <p:cNvSpPr>
            <a:spLocks noGrp="1"/>
          </p:cNvSpPr>
          <p:nvPr>
            <p:ph type="pic" sz="quarter" idx="15"/>
          </p:nvPr>
        </p:nvSpPr>
        <p:spPr>
          <a:xfrm>
            <a:off x="15404954" y="14201776"/>
            <a:ext cx="14328775" cy="7056438"/>
          </a:xfrm>
          <a:prstGeom prst="rect">
            <a:avLst/>
          </a:prstGeom>
        </p:spPr>
        <p:txBody>
          <a:bodyPr/>
          <a:lstStyle/>
          <a:p>
            <a:endParaRPr lang="en-GB"/>
          </a:p>
        </p:txBody>
      </p:sp>
      <p:sp>
        <p:nvSpPr>
          <p:cNvPr id="21" name="Espace réservé du texte 20"/>
          <p:cNvSpPr>
            <a:spLocks noGrp="1"/>
          </p:cNvSpPr>
          <p:nvPr>
            <p:ph type="body" sz="quarter" idx="16"/>
          </p:nvPr>
        </p:nvSpPr>
        <p:spPr>
          <a:xfrm>
            <a:off x="520700" y="31265613"/>
            <a:ext cx="14328775" cy="7994850"/>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23" name="Espace réservé du texte 22"/>
          <p:cNvSpPr>
            <a:spLocks noGrp="1"/>
          </p:cNvSpPr>
          <p:nvPr>
            <p:ph type="body" sz="quarter" idx="17"/>
          </p:nvPr>
        </p:nvSpPr>
        <p:spPr>
          <a:xfrm>
            <a:off x="15460663" y="21905913"/>
            <a:ext cx="14328775" cy="17354551"/>
          </a:xfrm>
          <a:prstGeom prst="rect">
            <a:avLst/>
          </a:prstGeom>
        </p:spPr>
        <p:txBody>
          <a:bodyPr/>
          <a:lstStyle/>
          <a:p>
            <a:pPr lvl="0"/>
            <a:r>
              <a:rPr lang="fr-FR"/>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13" name="Espace réservé du titre 3">
            <a:extLst>
              <a:ext uri="{FF2B5EF4-FFF2-40B4-BE49-F238E27FC236}">
                <a16:creationId xmlns:a16="http://schemas.microsoft.com/office/drawing/2014/main" id="{94B0D3AC-9D10-5348-86F4-F4A544CC00BE}"/>
              </a:ext>
            </a:extLst>
          </p:cNvPr>
          <p:cNvSpPr>
            <a:spLocks noGrp="1"/>
          </p:cNvSpPr>
          <p:nvPr>
            <p:ph type="title"/>
          </p:nvPr>
        </p:nvSpPr>
        <p:spPr>
          <a:xfrm>
            <a:off x="483978" y="519561"/>
            <a:ext cx="29307256" cy="2232696"/>
          </a:xfrm>
          <a:prstGeom prst="rect">
            <a:avLst/>
          </a:prstGeom>
        </p:spPr>
        <p:txBody>
          <a:bodyPr vert="horz" lIns="91440" tIns="45720" rIns="91440" bIns="45720" rtlCol="0" anchor="ctr">
            <a:normAutofit/>
          </a:bodyPr>
          <a:lstStyle/>
          <a:p>
            <a:r>
              <a:rPr lang="fr-FR" dirty="0"/>
              <a:t>Cliquez et modifiez le titre</a:t>
            </a:r>
            <a:endParaRPr lang="en-GB" dirty="0"/>
          </a:p>
        </p:txBody>
      </p:sp>
    </p:spTree>
    <p:extLst>
      <p:ext uri="{BB962C8B-B14F-4D97-AF65-F5344CB8AC3E}">
        <p14:creationId xmlns:p14="http://schemas.microsoft.com/office/powerpoint/2010/main" val="13313584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oster_2Columns_3">
    <p:spTree>
      <p:nvGrpSpPr>
        <p:cNvPr id="1" name=""/>
        <p:cNvGrpSpPr/>
        <p:nvPr/>
      </p:nvGrpSpPr>
      <p:grpSpPr>
        <a:xfrm>
          <a:off x="0" y="0"/>
          <a:ext cx="0" cy="0"/>
          <a:chOff x="0" y="0"/>
          <a:chExt cx="0" cy="0"/>
        </a:xfrm>
      </p:grpSpPr>
      <p:sp>
        <p:nvSpPr>
          <p:cNvPr id="9" name="Espace réservé pour une image  8"/>
          <p:cNvSpPr>
            <a:spLocks noGrp="1"/>
          </p:cNvSpPr>
          <p:nvPr>
            <p:ph type="pic" sz="quarter" idx="10"/>
          </p:nvPr>
        </p:nvSpPr>
        <p:spPr>
          <a:xfrm>
            <a:off x="545552" y="3327400"/>
            <a:ext cx="14328775" cy="10193332"/>
          </a:xfrm>
          <a:prstGeom prst="rect">
            <a:avLst/>
          </a:prstGeom>
        </p:spPr>
        <p:txBody>
          <a:bodyPr/>
          <a:lstStyle/>
          <a:p>
            <a:endParaRPr lang="en-GB"/>
          </a:p>
        </p:txBody>
      </p:sp>
      <p:sp>
        <p:nvSpPr>
          <p:cNvPr id="11" name="Espace réservé pour une image  10"/>
          <p:cNvSpPr>
            <a:spLocks noGrp="1"/>
          </p:cNvSpPr>
          <p:nvPr>
            <p:ph type="pic" sz="quarter" idx="11"/>
          </p:nvPr>
        </p:nvSpPr>
        <p:spPr>
          <a:xfrm>
            <a:off x="15425738" y="3327400"/>
            <a:ext cx="14328775" cy="10225088"/>
          </a:xfrm>
          <a:prstGeom prst="rect">
            <a:avLst/>
          </a:prstGeom>
        </p:spPr>
        <p:txBody>
          <a:bodyPr/>
          <a:lstStyle/>
          <a:p>
            <a:endParaRPr lang="en-GB"/>
          </a:p>
        </p:txBody>
      </p:sp>
      <p:sp>
        <p:nvSpPr>
          <p:cNvPr id="13" name="Espace réservé du texte 12"/>
          <p:cNvSpPr>
            <a:spLocks noGrp="1"/>
          </p:cNvSpPr>
          <p:nvPr>
            <p:ph type="body" sz="quarter" idx="12"/>
          </p:nvPr>
        </p:nvSpPr>
        <p:spPr>
          <a:xfrm>
            <a:off x="520700" y="14201775"/>
            <a:ext cx="14328775" cy="7056438"/>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15" name="Espace réservé du texte 14"/>
          <p:cNvSpPr>
            <a:spLocks noGrp="1"/>
          </p:cNvSpPr>
          <p:nvPr>
            <p:ph type="body" sz="quarter" idx="13"/>
          </p:nvPr>
        </p:nvSpPr>
        <p:spPr>
          <a:xfrm>
            <a:off x="15425738" y="14201775"/>
            <a:ext cx="14328775" cy="7056438"/>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21" name="Espace réservé du texte 20"/>
          <p:cNvSpPr>
            <a:spLocks noGrp="1"/>
          </p:cNvSpPr>
          <p:nvPr>
            <p:ph type="body" sz="quarter" idx="16"/>
          </p:nvPr>
        </p:nvSpPr>
        <p:spPr>
          <a:xfrm>
            <a:off x="520700" y="21907500"/>
            <a:ext cx="14328775" cy="17352963"/>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23" name="Espace réservé du texte 22"/>
          <p:cNvSpPr>
            <a:spLocks noGrp="1"/>
          </p:cNvSpPr>
          <p:nvPr>
            <p:ph type="body" sz="quarter" idx="17"/>
          </p:nvPr>
        </p:nvSpPr>
        <p:spPr>
          <a:xfrm>
            <a:off x="15460663" y="21907500"/>
            <a:ext cx="14328775" cy="17352964"/>
          </a:xfrm>
          <a:prstGeom prst="rect">
            <a:avLst/>
          </a:prstGeom>
        </p:spPr>
        <p:txBody>
          <a:bodyPr/>
          <a:lstStyle/>
          <a:p>
            <a:pPr lvl="0"/>
            <a:r>
              <a:rPr lang="fr-FR"/>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14" name="Espace réservé du titre 3">
            <a:extLst>
              <a:ext uri="{FF2B5EF4-FFF2-40B4-BE49-F238E27FC236}">
                <a16:creationId xmlns:a16="http://schemas.microsoft.com/office/drawing/2014/main" id="{63FE9533-E78F-9F4B-9A9C-6F9225027F10}"/>
              </a:ext>
            </a:extLst>
          </p:cNvPr>
          <p:cNvSpPr>
            <a:spLocks noGrp="1"/>
          </p:cNvSpPr>
          <p:nvPr>
            <p:ph type="title"/>
          </p:nvPr>
        </p:nvSpPr>
        <p:spPr>
          <a:xfrm>
            <a:off x="483978" y="519561"/>
            <a:ext cx="29307256" cy="2232696"/>
          </a:xfrm>
          <a:prstGeom prst="rect">
            <a:avLst/>
          </a:prstGeom>
        </p:spPr>
        <p:txBody>
          <a:bodyPr vert="horz" lIns="91440" tIns="45720" rIns="91440" bIns="45720" rtlCol="0" anchor="ctr">
            <a:normAutofit/>
          </a:bodyPr>
          <a:lstStyle/>
          <a:p>
            <a:r>
              <a:rPr lang="fr-FR" dirty="0"/>
              <a:t>Cliquez et modifiez le titre</a:t>
            </a:r>
            <a:endParaRPr lang="en-GB" dirty="0"/>
          </a:p>
        </p:txBody>
      </p:sp>
    </p:spTree>
    <p:extLst>
      <p:ext uri="{BB962C8B-B14F-4D97-AF65-F5344CB8AC3E}">
        <p14:creationId xmlns:p14="http://schemas.microsoft.com/office/powerpoint/2010/main" val="16100450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oster_2Columns_4">
    <p:spTree>
      <p:nvGrpSpPr>
        <p:cNvPr id="1" name=""/>
        <p:cNvGrpSpPr/>
        <p:nvPr/>
      </p:nvGrpSpPr>
      <p:grpSpPr>
        <a:xfrm>
          <a:off x="0" y="0"/>
          <a:ext cx="0" cy="0"/>
          <a:chOff x="0" y="0"/>
          <a:chExt cx="0" cy="0"/>
        </a:xfrm>
      </p:grpSpPr>
      <p:sp>
        <p:nvSpPr>
          <p:cNvPr id="9" name="Espace réservé pour une image  8"/>
          <p:cNvSpPr>
            <a:spLocks noGrp="1"/>
          </p:cNvSpPr>
          <p:nvPr>
            <p:ph type="pic" sz="quarter" idx="10"/>
          </p:nvPr>
        </p:nvSpPr>
        <p:spPr>
          <a:xfrm>
            <a:off x="520700" y="3327401"/>
            <a:ext cx="14328775" cy="17930812"/>
          </a:xfrm>
          <a:prstGeom prst="rect">
            <a:avLst/>
          </a:prstGeom>
        </p:spPr>
        <p:txBody>
          <a:bodyPr/>
          <a:lstStyle/>
          <a:p>
            <a:endParaRPr lang="en-GB"/>
          </a:p>
        </p:txBody>
      </p:sp>
      <p:sp>
        <p:nvSpPr>
          <p:cNvPr id="11" name="Espace réservé pour une image  10"/>
          <p:cNvSpPr>
            <a:spLocks noGrp="1"/>
          </p:cNvSpPr>
          <p:nvPr>
            <p:ph type="pic" sz="quarter" idx="11"/>
          </p:nvPr>
        </p:nvSpPr>
        <p:spPr>
          <a:xfrm>
            <a:off x="15425738" y="3327400"/>
            <a:ext cx="14328775" cy="10225088"/>
          </a:xfrm>
          <a:prstGeom prst="rect">
            <a:avLst/>
          </a:prstGeom>
        </p:spPr>
        <p:txBody>
          <a:bodyPr/>
          <a:lstStyle/>
          <a:p>
            <a:endParaRPr lang="en-GB"/>
          </a:p>
        </p:txBody>
      </p:sp>
      <p:sp>
        <p:nvSpPr>
          <p:cNvPr id="21" name="Espace réservé du texte 20"/>
          <p:cNvSpPr>
            <a:spLocks noGrp="1"/>
          </p:cNvSpPr>
          <p:nvPr>
            <p:ph type="body" sz="quarter" idx="16"/>
          </p:nvPr>
        </p:nvSpPr>
        <p:spPr>
          <a:xfrm>
            <a:off x="520700" y="21907500"/>
            <a:ext cx="14328775" cy="17352963"/>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23" name="Espace réservé du texte 22"/>
          <p:cNvSpPr>
            <a:spLocks noGrp="1"/>
          </p:cNvSpPr>
          <p:nvPr>
            <p:ph type="body" sz="quarter" idx="17"/>
          </p:nvPr>
        </p:nvSpPr>
        <p:spPr>
          <a:xfrm>
            <a:off x="15460663" y="14201775"/>
            <a:ext cx="14328775" cy="25058689"/>
          </a:xfrm>
          <a:prstGeom prst="rect">
            <a:avLst/>
          </a:prstGeom>
        </p:spPr>
        <p:txBody>
          <a:bodyPr/>
          <a:lstStyle/>
          <a:p>
            <a:pPr lvl="0"/>
            <a:r>
              <a:rPr lang="fr-FR"/>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12" name="Espace réservé du titre 3">
            <a:extLst>
              <a:ext uri="{FF2B5EF4-FFF2-40B4-BE49-F238E27FC236}">
                <a16:creationId xmlns:a16="http://schemas.microsoft.com/office/drawing/2014/main" id="{3A348EA6-99E2-854F-A82D-2D593ABF2316}"/>
              </a:ext>
            </a:extLst>
          </p:cNvPr>
          <p:cNvSpPr>
            <a:spLocks noGrp="1"/>
          </p:cNvSpPr>
          <p:nvPr>
            <p:ph type="title"/>
          </p:nvPr>
        </p:nvSpPr>
        <p:spPr>
          <a:xfrm>
            <a:off x="483978" y="519561"/>
            <a:ext cx="29307256" cy="2232696"/>
          </a:xfrm>
          <a:prstGeom prst="rect">
            <a:avLst/>
          </a:prstGeom>
        </p:spPr>
        <p:txBody>
          <a:bodyPr vert="horz" lIns="91440" tIns="45720" rIns="91440" bIns="45720" rtlCol="0" anchor="ctr">
            <a:normAutofit/>
          </a:bodyPr>
          <a:lstStyle/>
          <a:p>
            <a:r>
              <a:rPr lang="fr-FR" dirty="0"/>
              <a:t>Cliquez et modifiez le titre</a:t>
            </a:r>
            <a:endParaRPr lang="en-GB" dirty="0"/>
          </a:p>
        </p:txBody>
      </p:sp>
    </p:spTree>
    <p:extLst>
      <p:ext uri="{BB962C8B-B14F-4D97-AF65-F5344CB8AC3E}">
        <p14:creationId xmlns:p14="http://schemas.microsoft.com/office/powerpoint/2010/main" val="19406938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oster_2Columns_5">
    <p:spTree>
      <p:nvGrpSpPr>
        <p:cNvPr id="1" name=""/>
        <p:cNvGrpSpPr/>
        <p:nvPr/>
      </p:nvGrpSpPr>
      <p:grpSpPr>
        <a:xfrm>
          <a:off x="0" y="0"/>
          <a:ext cx="0" cy="0"/>
          <a:chOff x="0" y="0"/>
          <a:chExt cx="0" cy="0"/>
        </a:xfrm>
      </p:grpSpPr>
      <p:sp>
        <p:nvSpPr>
          <p:cNvPr id="9" name="Espace réservé pour une image  8"/>
          <p:cNvSpPr>
            <a:spLocks noGrp="1"/>
          </p:cNvSpPr>
          <p:nvPr>
            <p:ph type="pic" sz="quarter" idx="10"/>
          </p:nvPr>
        </p:nvSpPr>
        <p:spPr>
          <a:xfrm>
            <a:off x="520700" y="3327400"/>
            <a:ext cx="29233813" cy="17930813"/>
          </a:xfrm>
          <a:prstGeom prst="rect">
            <a:avLst/>
          </a:prstGeom>
        </p:spPr>
        <p:txBody>
          <a:bodyPr/>
          <a:lstStyle/>
          <a:p>
            <a:endParaRPr lang="en-GB"/>
          </a:p>
        </p:txBody>
      </p:sp>
      <p:sp>
        <p:nvSpPr>
          <p:cNvPr id="21" name="Espace réservé du texte 20"/>
          <p:cNvSpPr>
            <a:spLocks noGrp="1"/>
          </p:cNvSpPr>
          <p:nvPr>
            <p:ph type="body" sz="quarter" idx="16"/>
          </p:nvPr>
        </p:nvSpPr>
        <p:spPr>
          <a:xfrm>
            <a:off x="520700" y="21907500"/>
            <a:ext cx="14328775" cy="17352963"/>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23" name="Espace réservé du texte 22"/>
          <p:cNvSpPr>
            <a:spLocks noGrp="1"/>
          </p:cNvSpPr>
          <p:nvPr>
            <p:ph type="body" sz="quarter" idx="17"/>
          </p:nvPr>
        </p:nvSpPr>
        <p:spPr>
          <a:xfrm>
            <a:off x="15460663" y="21905913"/>
            <a:ext cx="14328775" cy="17354551"/>
          </a:xfrm>
          <a:prstGeom prst="rect">
            <a:avLst/>
          </a:prstGeom>
        </p:spPr>
        <p:txBody>
          <a:bodyPr/>
          <a:lstStyle/>
          <a:p>
            <a:pPr lvl="0"/>
            <a:r>
              <a:rPr lang="fr-FR"/>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10" name="Espace réservé du titre 3">
            <a:extLst>
              <a:ext uri="{FF2B5EF4-FFF2-40B4-BE49-F238E27FC236}">
                <a16:creationId xmlns:a16="http://schemas.microsoft.com/office/drawing/2014/main" id="{F7963489-C578-E547-9DEA-2C389758FEAA}"/>
              </a:ext>
            </a:extLst>
          </p:cNvPr>
          <p:cNvSpPr>
            <a:spLocks noGrp="1"/>
          </p:cNvSpPr>
          <p:nvPr>
            <p:ph type="title"/>
          </p:nvPr>
        </p:nvSpPr>
        <p:spPr>
          <a:xfrm>
            <a:off x="483978" y="519561"/>
            <a:ext cx="29307256" cy="2232696"/>
          </a:xfrm>
          <a:prstGeom prst="rect">
            <a:avLst/>
          </a:prstGeom>
        </p:spPr>
        <p:txBody>
          <a:bodyPr vert="horz" lIns="91440" tIns="45720" rIns="91440" bIns="45720" rtlCol="0" anchor="ctr">
            <a:normAutofit/>
          </a:bodyPr>
          <a:lstStyle/>
          <a:p>
            <a:r>
              <a:rPr lang="fr-FR" dirty="0"/>
              <a:t>Cliquez et modifiez le titre</a:t>
            </a:r>
            <a:endParaRPr lang="en-GB" dirty="0"/>
          </a:p>
        </p:txBody>
      </p:sp>
    </p:spTree>
    <p:extLst>
      <p:ext uri="{BB962C8B-B14F-4D97-AF65-F5344CB8AC3E}">
        <p14:creationId xmlns:p14="http://schemas.microsoft.com/office/powerpoint/2010/main" val="239751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oster_4Columns_2">
    <p:spTree>
      <p:nvGrpSpPr>
        <p:cNvPr id="1" name=""/>
        <p:cNvGrpSpPr/>
        <p:nvPr/>
      </p:nvGrpSpPr>
      <p:grpSpPr>
        <a:xfrm>
          <a:off x="0" y="0"/>
          <a:ext cx="0" cy="0"/>
          <a:chOff x="0" y="0"/>
          <a:chExt cx="0" cy="0"/>
        </a:xfrm>
      </p:grpSpPr>
      <p:sp>
        <p:nvSpPr>
          <p:cNvPr id="14" name="Espace réservé du texte 13"/>
          <p:cNvSpPr>
            <a:spLocks noGrp="1"/>
          </p:cNvSpPr>
          <p:nvPr>
            <p:ph type="body" sz="quarter" idx="10"/>
          </p:nvPr>
        </p:nvSpPr>
        <p:spPr>
          <a:xfrm>
            <a:off x="8008938" y="11680825"/>
            <a:ext cx="6840537" cy="9577388"/>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16" name="Espace réservé du texte 15"/>
          <p:cNvSpPr>
            <a:spLocks noGrp="1"/>
          </p:cNvSpPr>
          <p:nvPr>
            <p:ph type="body" sz="quarter" idx="11"/>
          </p:nvPr>
        </p:nvSpPr>
        <p:spPr>
          <a:xfrm>
            <a:off x="15407702" y="11680825"/>
            <a:ext cx="6858573" cy="9577388"/>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18" name="Espace réservé du texte 17"/>
          <p:cNvSpPr>
            <a:spLocks noGrp="1"/>
          </p:cNvSpPr>
          <p:nvPr>
            <p:ph type="body" sz="quarter" idx="12"/>
          </p:nvPr>
        </p:nvSpPr>
        <p:spPr>
          <a:xfrm>
            <a:off x="520700" y="11680825"/>
            <a:ext cx="6911975" cy="9577388"/>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21" name="Espace réservé du texte 20"/>
          <p:cNvSpPr>
            <a:spLocks noGrp="1"/>
          </p:cNvSpPr>
          <p:nvPr>
            <p:ph type="body" sz="quarter" idx="13"/>
          </p:nvPr>
        </p:nvSpPr>
        <p:spPr>
          <a:xfrm>
            <a:off x="520700" y="28819476"/>
            <a:ext cx="6911975" cy="10440988"/>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25" name="Espace réservé pour une image  24"/>
          <p:cNvSpPr>
            <a:spLocks noGrp="1"/>
          </p:cNvSpPr>
          <p:nvPr>
            <p:ph type="pic" sz="quarter" idx="15"/>
          </p:nvPr>
        </p:nvSpPr>
        <p:spPr>
          <a:xfrm>
            <a:off x="520700" y="21905913"/>
            <a:ext cx="14328776" cy="6337300"/>
          </a:xfrm>
          <a:prstGeom prst="rect">
            <a:avLst/>
          </a:prstGeom>
        </p:spPr>
        <p:txBody>
          <a:bodyPr/>
          <a:lstStyle>
            <a:lvl1pPr>
              <a:defRPr sz="3200"/>
            </a:lvl1pPr>
          </a:lstStyle>
          <a:p>
            <a:r>
              <a:rPr lang="da-DK" smtClean="0"/>
              <a:t>Klik på ikonet for at tilføje et billede</a:t>
            </a:r>
            <a:endParaRPr lang="en-GB"/>
          </a:p>
        </p:txBody>
      </p:sp>
      <p:sp>
        <p:nvSpPr>
          <p:cNvPr id="29" name="ZoneTexte 28"/>
          <p:cNvSpPr txBox="1"/>
          <p:nvPr userDrawn="1"/>
        </p:nvSpPr>
        <p:spPr>
          <a:xfrm>
            <a:off x="25404417" y="28147617"/>
            <a:ext cx="184731" cy="1154932"/>
          </a:xfrm>
          <a:prstGeom prst="rect">
            <a:avLst/>
          </a:prstGeom>
          <a:noFill/>
        </p:spPr>
        <p:txBody>
          <a:bodyPr wrap="none" rtlCol="0">
            <a:spAutoFit/>
          </a:bodyPr>
          <a:lstStyle/>
          <a:p>
            <a:endParaRPr lang="en-GB" dirty="0"/>
          </a:p>
        </p:txBody>
      </p:sp>
      <p:sp>
        <p:nvSpPr>
          <p:cNvPr id="33" name="Espace réservé du texte 32"/>
          <p:cNvSpPr>
            <a:spLocks noGrp="1"/>
          </p:cNvSpPr>
          <p:nvPr>
            <p:ph type="body" sz="quarter" idx="17"/>
          </p:nvPr>
        </p:nvSpPr>
        <p:spPr>
          <a:xfrm>
            <a:off x="8028452" y="28819476"/>
            <a:ext cx="6821024" cy="10440988"/>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35" name="Espace réservé du texte 34"/>
          <p:cNvSpPr>
            <a:spLocks noGrp="1"/>
          </p:cNvSpPr>
          <p:nvPr>
            <p:ph type="body" sz="quarter" idx="18"/>
          </p:nvPr>
        </p:nvSpPr>
        <p:spPr>
          <a:xfrm>
            <a:off x="15407702" y="28816053"/>
            <a:ext cx="6858574" cy="10440989"/>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40" name="Espace réservé pour une image  39"/>
          <p:cNvSpPr>
            <a:spLocks noGrp="1"/>
          </p:cNvSpPr>
          <p:nvPr>
            <p:ph type="pic" sz="quarter" idx="20"/>
          </p:nvPr>
        </p:nvSpPr>
        <p:spPr>
          <a:xfrm>
            <a:off x="520700" y="3327400"/>
            <a:ext cx="14328775" cy="7848600"/>
          </a:xfrm>
          <a:prstGeom prst="rect">
            <a:avLst/>
          </a:prstGeom>
        </p:spPr>
        <p:txBody>
          <a:bodyPr/>
          <a:lstStyle>
            <a:lvl1pPr>
              <a:defRPr sz="3200"/>
            </a:lvl1pPr>
          </a:lstStyle>
          <a:p>
            <a:r>
              <a:rPr lang="da-DK" smtClean="0"/>
              <a:t>Klik på ikonet for at tilføje et billede</a:t>
            </a:r>
            <a:endParaRPr lang="en-GB"/>
          </a:p>
        </p:txBody>
      </p:sp>
      <p:sp>
        <p:nvSpPr>
          <p:cNvPr id="3" name="Espace réservé du texte 2"/>
          <p:cNvSpPr>
            <a:spLocks noGrp="1"/>
          </p:cNvSpPr>
          <p:nvPr>
            <p:ph type="body" sz="quarter" idx="22"/>
          </p:nvPr>
        </p:nvSpPr>
        <p:spPr>
          <a:xfrm>
            <a:off x="22771100" y="11680825"/>
            <a:ext cx="6983413" cy="9577388"/>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5" name="Espace réservé du texte 4"/>
          <p:cNvSpPr>
            <a:spLocks noGrp="1"/>
          </p:cNvSpPr>
          <p:nvPr>
            <p:ph type="body" sz="quarter" idx="23"/>
          </p:nvPr>
        </p:nvSpPr>
        <p:spPr>
          <a:xfrm>
            <a:off x="22771100" y="28819475"/>
            <a:ext cx="6983413" cy="10437813"/>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4" name="Espace réservé pour une image  3"/>
          <p:cNvSpPr>
            <a:spLocks noGrp="1"/>
          </p:cNvSpPr>
          <p:nvPr>
            <p:ph type="pic" sz="quarter" idx="24"/>
          </p:nvPr>
        </p:nvSpPr>
        <p:spPr>
          <a:xfrm>
            <a:off x="15407702" y="3327400"/>
            <a:ext cx="14346811" cy="7848600"/>
          </a:xfrm>
          <a:prstGeom prst="rect">
            <a:avLst/>
          </a:prstGeom>
        </p:spPr>
        <p:txBody>
          <a:bodyPr/>
          <a:lstStyle>
            <a:lvl1pPr>
              <a:defRPr sz="3200"/>
            </a:lvl1pPr>
          </a:lstStyle>
          <a:p>
            <a:r>
              <a:rPr lang="da-DK" smtClean="0"/>
              <a:t>Klik på ikonet for at tilføje et billede</a:t>
            </a:r>
            <a:endParaRPr lang="en-GB" dirty="0"/>
          </a:p>
        </p:txBody>
      </p:sp>
      <p:sp>
        <p:nvSpPr>
          <p:cNvPr id="8" name="Espace réservé pour une image  7"/>
          <p:cNvSpPr>
            <a:spLocks noGrp="1"/>
          </p:cNvSpPr>
          <p:nvPr>
            <p:ph type="pic" sz="quarter" idx="25"/>
          </p:nvPr>
        </p:nvSpPr>
        <p:spPr>
          <a:xfrm>
            <a:off x="15407702" y="21905913"/>
            <a:ext cx="14346811" cy="6337300"/>
          </a:xfrm>
          <a:prstGeom prst="rect">
            <a:avLst/>
          </a:prstGeom>
        </p:spPr>
        <p:txBody>
          <a:bodyPr/>
          <a:lstStyle>
            <a:lvl1pPr>
              <a:defRPr sz="3200"/>
            </a:lvl1pPr>
          </a:lstStyle>
          <a:p>
            <a:r>
              <a:rPr lang="da-DK" smtClean="0"/>
              <a:t>Klik på ikonet for at tilføje et billede</a:t>
            </a:r>
            <a:endParaRPr lang="en-GB"/>
          </a:p>
        </p:txBody>
      </p:sp>
      <p:sp>
        <p:nvSpPr>
          <p:cNvPr id="2" name="Titre 1"/>
          <p:cNvSpPr>
            <a:spLocks noGrp="1"/>
          </p:cNvSpPr>
          <p:nvPr>
            <p:ph type="title"/>
          </p:nvPr>
        </p:nvSpPr>
        <p:spPr/>
        <p:txBody>
          <a:bodyPr/>
          <a:lstStyle/>
          <a:p>
            <a:r>
              <a:rPr lang="da-DK" smtClean="0"/>
              <a:t>Klik for at redigere i master</a:t>
            </a:r>
            <a:endParaRPr lang="en-GB"/>
          </a:p>
        </p:txBody>
      </p:sp>
    </p:spTree>
    <p:extLst>
      <p:ext uri="{BB962C8B-B14F-4D97-AF65-F5344CB8AC3E}">
        <p14:creationId xmlns:p14="http://schemas.microsoft.com/office/powerpoint/2010/main" val="1732651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oster_4Columns_3">
    <p:spTree>
      <p:nvGrpSpPr>
        <p:cNvPr id="1" name=""/>
        <p:cNvGrpSpPr/>
        <p:nvPr/>
      </p:nvGrpSpPr>
      <p:grpSpPr>
        <a:xfrm>
          <a:off x="0" y="0"/>
          <a:ext cx="0" cy="0"/>
          <a:chOff x="0" y="0"/>
          <a:chExt cx="0" cy="0"/>
        </a:xfrm>
      </p:grpSpPr>
      <p:sp>
        <p:nvSpPr>
          <p:cNvPr id="18" name="Espace réservé du texte 17"/>
          <p:cNvSpPr>
            <a:spLocks noGrp="1"/>
          </p:cNvSpPr>
          <p:nvPr>
            <p:ph type="body" sz="quarter" idx="12"/>
          </p:nvPr>
        </p:nvSpPr>
        <p:spPr>
          <a:xfrm>
            <a:off x="520700" y="11680825"/>
            <a:ext cx="14328775" cy="9577388"/>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21" name="Espace réservé du texte 20"/>
          <p:cNvSpPr>
            <a:spLocks noGrp="1"/>
          </p:cNvSpPr>
          <p:nvPr>
            <p:ph type="body" sz="quarter" idx="13"/>
          </p:nvPr>
        </p:nvSpPr>
        <p:spPr>
          <a:xfrm>
            <a:off x="520700" y="28819476"/>
            <a:ext cx="14328775" cy="10440988"/>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23" name="Espace réservé pour une image  22"/>
          <p:cNvSpPr>
            <a:spLocks noGrp="1"/>
          </p:cNvSpPr>
          <p:nvPr>
            <p:ph type="pic" sz="quarter" idx="14"/>
          </p:nvPr>
        </p:nvSpPr>
        <p:spPr>
          <a:xfrm>
            <a:off x="520700" y="21905914"/>
            <a:ext cx="6911975" cy="6337299"/>
          </a:xfrm>
          <a:prstGeom prst="rect">
            <a:avLst/>
          </a:prstGeom>
        </p:spPr>
        <p:txBody>
          <a:bodyPr/>
          <a:lstStyle>
            <a:lvl1pPr>
              <a:defRPr sz="3200"/>
            </a:lvl1pPr>
          </a:lstStyle>
          <a:p>
            <a:r>
              <a:rPr lang="da-DK" smtClean="0"/>
              <a:t>Klik på ikonet for at tilføje et billede</a:t>
            </a:r>
            <a:endParaRPr lang="en-GB"/>
          </a:p>
        </p:txBody>
      </p:sp>
      <p:sp>
        <p:nvSpPr>
          <p:cNvPr id="25" name="Espace réservé pour une image  24"/>
          <p:cNvSpPr>
            <a:spLocks noGrp="1"/>
          </p:cNvSpPr>
          <p:nvPr>
            <p:ph type="pic" sz="quarter" idx="15"/>
          </p:nvPr>
        </p:nvSpPr>
        <p:spPr>
          <a:xfrm>
            <a:off x="7987680" y="21905913"/>
            <a:ext cx="6861796" cy="6337300"/>
          </a:xfrm>
          <a:prstGeom prst="rect">
            <a:avLst/>
          </a:prstGeom>
        </p:spPr>
        <p:txBody>
          <a:bodyPr/>
          <a:lstStyle>
            <a:lvl1pPr>
              <a:defRPr sz="3200"/>
            </a:lvl1pPr>
          </a:lstStyle>
          <a:p>
            <a:r>
              <a:rPr lang="da-DK" smtClean="0"/>
              <a:t>Klik på ikonet for at tilføje et billede</a:t>
            </a:r>
            <a:endParaRPr lang="en-GB"/>
          </a:p>
        </p:txBody>
      </p:sp>
      <p:sp>
        <p:nvSpPr>
          <p:cNvPr id="27" name="Espace réservé pour une image  26"/>
          <p:cNvSpPr>
            <a:spLocks noGrp="1"/>
          </p:cNvSpPr>
          <p:nvPr>
            <p:ph type="pic" sz="quarter" idx="16"/>
          </p:nvPr>
        </p:nvSpPr>
        <p:spPr>
          <a:xfrm>
            <a:off x="15406646" y="21905912"/>
            <a:ext cx="6859630" cy="6337301"/>
          </a:xfrm>
          <a:prstGeom prst="rect">
            <a:avLst/>
          </a:prstGeom>
        </p:spPr>
        <p:txBody>
          <a:bodyPr/>
          <a:lstStyle>
            <a:lvl1pPr>
              <a:defRPr sz="3200"/>
            </a:lvl1pPr>
          </a:lstStyle>
          <a:p>
            <a:r>
              <a:rPr lang="da-DK" smtClean="0"/>
              <a:t>Klik på ikonet for at tilføje et billede</a:t>
            </a:r>
            <a:endParaRPr lang="en-GB"/>
          </a:p>
        </p:txBody>
      </p:sp>
      <p:sp>
        <p:nvSpPr>
          <p:cNvPr id="29" name="ZoneTexte 28"/>
          <p:cNvSpPr txBox="1"/>
          <p:nvPr userDrawn="1"/>
        </p:nvSpPr>
        <p:spPr>
          <a:xfrm>
            <a:off x="25404417" y="28147617"/>
            <a:ext cx="184731" cy="1154932"/>
          </a:xfrm>
          <a:prstGeom prst="rect">
            <a:avLst/>
          </a:prstGeom>
          <a:noFill/>
        </p:spPr>
        <p:txBody>
          <a:bodyPr wrap="none" rtlCol="0">
            <a:spAutoFit/>
          </a:bodyPr>
          <a:lstStyle/>
          <a:p>
            <a:endParaRPr lang="en-GB" dirty="0"/>
          </a:p>
        </p:txBody>
      </p:sp>
      <p:sp>
        <p:nvSpPr>
          <p:cNvPr id="38" name="Espace réservé pour une image  37"/>
          <p:cNvSpPr>
            <a:spLocks noGrp="1"/>
          </p:cNvSpPr>
          <p:nvPr>
            <p:ph type="pic" sz="quarter" idx="19"/>
          </p:nvPr>
        </p:nvSpPr>
        <p:spPr>
          <a:xfrm>
            <a:off x="520700" y="3327400"/>
            <a:ext cx="6911975" cy="7851868"/>
          </a:xfrm>
          <a:prstGeom prst="rect">
            <a:avLst/>
          </a:prstGeom>
        </p:spPr>
        <p:txBody>
          <a:bodyPr/>
          <a:lstStyle>
            <a:lvl1pPr>
              <a:defRPr sz="3200"/>
            </a:lvl1pPr>
          </a:lstStyle>
          <a:p>
            <a:r>
              <a:rPr lang="da-DK" smtClean="0"/>
              <a:t>Klik på ikonet for at tilføje et billede</a:t>
            </a:r>
            <a:endParaRPr lang="en-GB"/>
          </a:p>
        </p:txBody>
      </p:sp>
      <p:sp>
        <p:nvSpPr>
          <p:cNvPr id="40" name="Espace réservé pour une image  39"/>
          <p:cNvSpPr>
            <a:spLocks noGrp="1"/>
          </p:cNvSpPr>
          <p:nvPr>
            <p:ph type="pic" sz="quarter" idx="20"/>
          </p:nvPr>
        </p:nvSpPr>
        <p:spPr>
          <a:xfrm>
            <a:off x="8008938" y="3327400"/>
            <a:ext cx="6840537" cy="7848600"/>
          </a:xfrm>
          <a:prstGeom prst="rect">
            <a:avLst/>
          </a:prstGeom>
        </p:spPr>
        <p:txBody>
          <a:bodyPr/>
          <a:lstStyle>
            <a:lvl1pPr>
              <a:defRPr sz="3200"/>
            </a:lvl1pPr>
          </a:lstStyle>
          <a:p>
            <a:r>
              <a:rPr lang="da-DK" smtClean="0"/>
              <a:t>Klik på ikonet for at tilføje et billede</a:t>
            </a:r>
            <a:endParaRPr lang="en-GB"/>
          </a:p>
        </p:txBody>
      </p:sp>
      <p:sp>
        <p:nvSpPr>
          <p:cNvPr id="42" name="Espace réservé pour une image  41"/>
          <p:cNvSpPr>
            <a:spLocks noGrp="1"/>
          </p:cNvSpPr>
          <p:nvPr>
            <p:ph type="pic" sz="quarter" idx="21"/>
          </p:nvPr>
        </p:nvSpPr>
        <p:spPr>
          <a:xfrm>
            <a:off x="15425738" y="3327400"/>
            <a:ext cx="6840537" cy="7848600"/>
          </a:xfrm>
          <a:prstGeom prst="rect">
            <a:avLst/>
          </a:prstGeom>
        </p:spPr>
        <p:txBody>
          <a:bodyPr/>
          <a:lstStyle>
            <a:lvl1pPr>
              <a:defRPr sz="3200"/>
            </a:lvl1pPr>
          </a:lstStyle>
          <a:p>
            <a:r>
              <a:rPr lang="da-DK" smtClean="0"/>
              <a:t>Klik på ikonet for at tilføje et billede</a:t>
            </a:r>
            <a:endParaRPr lang="en-GB" dirty="0"/>
          </a:p>
        </p:txBody>
      </p:sp>
      <p:sp>
        <p:nvSpPr>
          <p:cNvPr id="3" name="Espace réservé du texte 2"/>
          <p:cNvSpPr>
            <a:spLocks noGrp="1"/>
          </p:cNvSpPr>
          <p:nvPr>
            <p:ph type="body" sz="quarter" idx="22"/>
          </p:nvPr>
        </p:nvSpPr>
        <p:spPr>
          <a:xfrm>
            <a:off x="15406646" y="11680825"/>
            <a:ext cx="14347867" cy="9577388"/>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5" name="Espace réservé du texte 4"/>
          <p:cNvSpPr>
            <a:spLocks noGrp="1"/>
          </p:cNvSpPr>
          <p:nvPr>
            <p:ph type="body" sz="quarter" idx="23"/>
          </p:nvPr>
        </p:nvSpPr>
        <p:spPr>
          <a:xfrm>
            <a:off x="15406646" y="28819475"/>
            <a:ext cx="14347867" cy="10437813"/>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4" name="Espace réservé pour une image  3"/>
          <p:cNvSpPr>
            <a:spLocks noGrp="1"/>
          </p:cNvSpPr>
          <p:nvPr>
            <p:ph type="pic" sz="quarter" idx="24"/>
          </p:nvPr>
        </p:nvSpPr>
        <p:spPr>
          <a:xfrm>
            <a:off x="22771100" y="3327400"/>
            <a:ext cx="6983413" cy="7848600"/>
          </a:xfrm>
          <a:prstGeom prst="rect">
            <a:avLst/>
          </a:prstGeom>
        </p:spPr>
        <p:txBody>
          <a:bodyPr/>
          <a:lstStyle>
            <a:lvl1pPr>
              <a:defRPr sz="3200"/>
            </a:lvl1pPr>
          </a:lstStyle>
          <a:p>
            <a:r>
              <a:rPr lang="da-DK" smtClean="0"/>
              <a:t>Klik på ikonet for at tilføje et billede</a:t>
            </a:r>
            <a:endParaRPr lang="en-GB" dirty="0"/>
          </a:p>
        </p:txBody>
      </p:sp>
      <p:sp>
        <p:nvSpPr>
          <p:cNvPr id="6" name="Titre 5"/>
          <p:cNvSpPr>
            <a:spLocks noGrp="1"/>
          </p:cNvSpPr>
          <p:nvPr>
            <p:ph type="title"/>
          </p:nvPr>
        </p:nvSpPr>
        <p:spPr/>
        <p:txBody>
          <a:bodyPr/>
          <a:lstStyle/>
          <a:p>
            <a:r>
              <a:rPr lang="da-DK" smtClean="0"/>
              <a:t>Klik for at redigere i master</a:t>
            </a:r>
            <a:endParaRPr lang="en-GB"/>
          </a:p>
        </p:txBody>
      </p:sp>
      <p:sp>
        <p:nvSpPr>
          <p:cNvPr id="8" name="Espace réservé pour une image  7"/>
          <p:cNvSpPr>
            <a:spLocks noGrp="1"/>
          </p:cNvSpPr>
          <p:nvPr>
            <p:ph type="pic" sz="quarter" idx="25"/>
          </p:nvPr>
        </p:nvSpPr>
        <p:spPr>
          <a:xfrm>
            <a:off x="22771100" y="21905913"/>
            <a:ext cx="6983413" cy="6337300"/>
          </a:xfrm>
          <a:prstGeom prst="rect">
            <a:avLst/>
          </a:prstGeom>
        </p:spPr>
        <p:txBody>
          <a:bodyPr/>
          <a:lstStyle>
            <a:lvl1pPr>
              <a:defRPr sz="3200"/>
            </a:lvl1pPr>
          </a:lstStyle>
          <a:p>
            <a:r>
              <a:rPr lang="da-DK" smtClean="0"/>
              <a:t>Klik på ikonet for at tilføje et billede</a:t>
            </a:r>
            <a:endParaRPr lang="en-GB"/>
          </a:p>
        </p:txBody>
      </p:sp>
    </p:spTree>
    <p:extLst>
      <p:ext uri="{BB962C8B-B14F-4D97-AF65-F5344CB8AC3E}">
        <p14:creationId xmlns:p14="http://schemas.microsoft.com/office/powerpoint/2010/main" val="1202517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oster_4Columns_4">
    <p:spTree>
      <p:nvGrpSpPr>
        <p:cNvPr id="1" name=""/>
        <p:cNvGrpSpPr/>
        <p:nvPr/>
      </p:nvGrpSpPr>
      <p:grpSpPr>
        <a:xfrm>
          <a:off x="0" y="0"/>
          <a:ext cx="0" cy="0"/>
          <a:chOff x="0" y="0"/>
          <a:chExt cx="0" cy="0"/>
        </a:xfrm>
      </p:grpSpPr>
      <p:sp>
        <p:nvSpPr>
          <p:cNvPr id="18" name="Espace réservé du texte 17"/>
          <p:cNvSpPr>
            <a:spLocks noGrp="1"/>
          </p:cNvSpPr>
          <p:nvPr>
            <p:ph type="body" sz="quarter" idx="12"/>
          </p:nvPr>
        </p:nvSpPr>
        <p:spPr>
          <a:xfrm>
            <a:off x="8021418" y="3327695"/>
            <a:ext cx="6828057" cy="17930518"/>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21" name="Espace réservé du texte 20"/>
          <p:cNvSpPr>
            <a:spLocks noGrp="1"/>
          </p:cNvSpPr>
          <p:nvPr>
            <p:ph type="body" sz="quarter" idx="13"/>
          </p:nvPr>
        </p:nvSpPr>
        <p:spPr>
          <a:xfrm>
            <a:off x="520700" y="28819476"/>
            <a:ext cx="14328775" cy="10440988"/>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23" name="Espace réservé pour une image  22"/>
          <p:cNvSpPr>
            <a:spLocks noGrp="1"/>
          </p:cNvSpPr>
          <p:nvPr>
            <p:ph type="pic" sz="quarter" idx="14"/>
          </p:nvPr>
        </p:nvSpPr>
        <p:spPr>
          <a:xfrm>
            <a:off x="520700" y="21905914"/>
            <a:ext cx="6911975" cy="6337299"/>
          </a:xfrm>
          <a:prstGeom prst="rect">
            <a:avLst/>
          </a:prstGeom>
        </p:spPr>
        <p:txBody>
          <a:bodyPr/>
          <a:lstStyle>
            <a:lvl1pPr>
              <a:defRPr sz="3200"/>
            </a:lvl1pPr>
          </a:lstStyle>
          <a:p>
            <a:r>
              <a:rPr lang="da-DK" smtClean="0"/>
              <a:t>Klik på ikonet for at tilføje et billede</a:t>
            </a:r>
            <a:endParaRPr lang="en-GB"/>
          </a:p>
        </p:txBody>
      </p:sp>
      <p:sp>
        <p:nvSpPr>
          <p:cNvPr id="25" name="Espace réservé pour une image  24"/>
          <p:cNvSpPr>
            <a:spLocks noGrp="1"/>
          </p:cNvSpPr>
          <p:nvPr>
            <p:ph type="pic" sz="quarter" idx="15"/>
          </p:nvPr>
        </p:nvSpPr>
        <p:spPr>
          <a:xfrm>
            <a:off x="7987680" y="21905913"/>
            <a:ext cx="6861796" cy="6337300"/>
          </a:xfrm>
          <a:prstGeom prst="rect">
            <a:avLst/>
          </a:prstGeom>
        </p:spPr>
        <p:txBody>
          <a:bodyPr/>
          <a:lstStyle>
            <a:lvl1pPr>
              <a:defRPr sz="3200"/>
            </a:lvl1pPr>
          </a:lstStyle>
          <a:p>
            <a:r>
              <a:rPr lang="da-DK" smtClean="0"/>
              <a:t>Klik på ikonet for at tilføje et billede</a:t>
            </a:r>
            <a:endParaRPr lang="en-GB"/>
          </a:p>
        </p:txBody>
      </p:sp>
      <p:sp>
        <p:nvSpPr>
          <p:cNvPr id="27" name="Espace réservé pour une image  26"/>
          <p:cNvSpPr>
            <a:spLocks noGrp="1"/>
          </p:cNvSpPr>
          <p:nvPr>
            <p:ph type="pic" sz="quarter" idx="16"/>
          </p:nvPr>
        </p:nvSpPr>
        <p:spPr>
          <a:xfrm>
            <a:off x="15406646" y="21905912"/>
            <a:ext cx="6859630" cy="6337301"/>
          </a:xfrm>
          <a:prstGeom prst="rect">
            <a:avLst/>
          </a:prstGeom>
        </p:spPr>
        <p:txBody>
          <a:bodyPr/>
          <a:lstStyle>
            <a:lvl1pPr>
              <a:defRPr sz="3200"/>
            </a:lvl1pPr>
          </a:lstStyle>
          <a:p>
            <a:r>
              <a:rPr lang="da-DK" smtClean="0"/>
              <a:t>Klik på ikonet for at tilføje et billede</a:t>
            </a:r>
            <a:endParaRPr lang="en-GB"/>
          </a:p>
        </p:txBody>
      </p:sp>
      <p:sp>
        <p:nvSpPr>
          <p:cNvPr id="29" name="ZoneTexte 28"/>
          <p:cNvSpPr txBox="1"/>
          <p:nvPr userDrawn="1"/>
        </p:nvSpPr>
        <p:spPr>
          <a:xfrm>
            <a:off x="25404417" y="28147617"/>
            <a:ext cx="184731" cy="1154932"/>
          </a:xfrm>
          <a:prstGeom prst="rect">
            <a:avLst/>
          </a:prstGeom>
          <a:noFill/>
        </p:spPr>
        <p:txBody>
          <a:bodyPr wrap="none" rtlCol="0">
            <a:spAutoFit/>
          </a:bodyPr>
          <a:lstStyle/>
          <a:p>
            <a:endParaRPr lang="en-GB" dirty="0"/>
          </a:p>
        </p:txBody>
      </p:sp>
      <p:sp>
        <p:nvSpPr>
          <p:cNvPr id="38" name="Espace réservé pour une image  37"/>
          <p:cNvSpPr>
            <a:spLocks noGrp="1"/>
          </p:cNvSpPr>
          <p:nvPr>
            <p:ph type="pic" sz="quarter" idx="19"/>
          </p:nvPr>
        </p:nvSpPr>
        <p:spPr>
          <a:xfrm>
            <a:off x="520700" y="3327400"/>
            <a:ext cx="6911975" cy="7851868"/>
          </a:xfrm>
          <a:prstGeom prst="rect">
            <a:avLst/>
          </a:prstGeom>
        </p:spPr>
        <p:txBody>
          <a:bodyPr/>
          <a:lstStyle>
            <a:lvl1pPr>
              <a:defRPr sz="3200"/>
            </a:lvl1pPr>
          </a:lstStyle>
          <a:p>
            <a:r>
              <a:rPr lang="da-DK" smtClean="0"/>
              <a:t>Klik på ikonet for at tilføje et billede</a:t>
            </a:r>
            <a:endParaRPr lang="en-GB"/>
          </a:p>
        </p:txBody>
      </p:sp>
      <p:sp>
        <p:nvSpPr>
          <p:cNvPr id="40" name="Espace réservé pour une image  39"/>
          <p:cNvSpPr>
            <a:spLocks noGrp="1"/>
          </p:cNvSpPr>
          <p:nvPr>
            <p:ph type="pic" sz="quarter" idx="20"/>
          </p:nvPr>
        </p:nvSpPr>
        <p:spPr>
          <a:xfrm>
            <a:off x="520700" y="11680825"/>
            <a:ext cx="6911975" cy="9577388"/>
          </a:xfrm>
          <a:prstGeom prst="rect">
            <a:avLst/>
          </a:prstGeom>
        </p:spPr>
        <p:txBody>
          <a:bodyPr/>
          <a:lstStyle>
            <a:lvl1pPr>
              <a:defRPr sz="3200"/>
            </a:lvl1pPr>
          </a:lstStyle>
          <a:p>
            <a:r>
              <a:rPr lang="da-DK" smtClean="0"/>
              <a:t>Klik på ikonet for at tilføje et billede</a:t>
            </a:r>
            <a:endParaRPr lang="en-GB"/>
          </a:p>
        </p:txBody>
      </p:sp>
      <p:sp>
        <p:nvSpPr>
          <p:cNvPr id="42" name="Espace réservé pour une image  41"/>
          <p:cNvSpPr>
            <a:spLocks noGrp="1"/>
          </p:cNvSpPr>
          <p:nvPr>
            <p:ph type="pic" sz="quarter" idx="21"/>
          </p:nvPr>
        </p:nvSpPr>
        <p:spPr>
          <a:xfrm>
            <a:off x="15425738" y="3327400"/>
            <a:ext cx="6840537" cy="7848600"/>
          </a:xfrm>
          <a:prstGeom prst="rect">
            <a:avLst/>
          </a:prstGeom>
        </p:spPr>
        <p:txBody>
          <a:bodyPr/>
          <a:lstStyle>
            <a:lvl1pPr>
              <a:defRPr sz="3200"/>
            </a:lvl1pPr>
          </a:lstStyle>
          <a:p>
            <a:r>
              <a:rPr lang="da-DK" smtClean="0"/>
              <a:t>Klik på ikonet for at tilføje et billede</a:t>
            </a:r>
            <a:endParaRPr lang="en-GB" dirty="0"/>
          </a:p>
        </p:txBody>
      </p:sp>
      <p:sp>
        <p:nvSpPr>
          <p:cNvPr id="3" name="Espace réservé du texte 2"/>
          <p:cNvSpPr>
            <a:spLocks noGrp="1"/>
          </p:cNvSpPr>
          <p:nvPr>
            <p:ph type="body" sz="quarter" idx="22"/>
          </p:nvPr>
        </p:nvSpPr>
        <p:spPr>
          <a:xfrm>
            <a:off x="15406646" y="11680825"/>
            <a:ext cx="14347867" cy="9577388"/>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5" name="Espace réservé du texte 4"/>
          <p:cNvSpPr>
            <a:spLocks noGrp="1"/>
          </p:cNvSpPr>
          <p:nvPr>
            <p:ph type="body" sz="quarter" idx="23"/>
          </p:nvPr>
        </p:nvSpPr>
        <p:spPr>
          <a:xfrm>
            <a:off x="22771101" y="21905914"/>
            <a:ext cx="6983412" cy="17354550"/>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4" name="Espace réservé pour une image  3"/>
          <p:cNvSpPr>
            <a:spLocks noGrp="1"/>
          </p:cNvSpPr>
          <p:nvPr>
            <p:ph type="pic" sz="quarter" idx="24"/>
          </p:nvPr>
        </p:nvSpPr>
        <p:spPr>
          <a:xfrm>
            <a:off x="22771100" y="3327400"/>
            <a:ext cx="6983413" cy="7848600"/>
          </a:xfrm>
          <a:prstGeom prst="rect">
            <a:avLst/>
          </a:prstGeom>
        </p:spPr>
        <p:txBody>
          <a:bodyPr/>
          <a:lstStyle>
            <a:lvl1pPr>
              <a:defRPr sz="3200"/>
            </a:lvl1pPr>
          </a:lstStyle>
          <a:p>
            <a:r>
              <a:rPr lang="da-DK" smtClean="0"/>
              <a:t>Klik på ikonet for at tilføje et billede</a:t>
            </a:r>
            <a:endParaRPr lang="en-GB" dirty="0"/>
          </a:p>
        </p:txBody>
      </p:sp>
      <p:sp>
        <p:nvSpPr>
          <p:cNvPr id="6" name="Titre 5"/>
          <p:cNvSpPr>
            <a:spLocks noGrp="1"/>
          </p:cNvSpPr>
          <p:nvPr>
            <p:ph type="title"/>
          </p:nvPr>
        </p:nvSpPr>
        <p:spPr/>
        <p:txBody>
          <a:bodyPr/>
          <a:lstStyle/>
          <a:p>
            <a:r>
              <a:rPr lang="da-DK" smtClean="0"/>
              <a:t>Klik for at redigere i master</a:t>
            </a:r>
            <a:endParaRPr lang="en-GB"/>
          </a:p>
        </p:txBody>
      </p:sp>
      <p:sp>
        <p:nvSpPr>
          <p:cNvPr id="8" name="Espace réservé pour une image  7"/>
          <p:cNvSpPr>
            <a:spLocks noGrp="1"/>
          </p:cNvSpPr>
          <p:nvPr>
            <p:ph type="pic" sz="quarter" idx="25"/>
          </p:nvPr>
        </p:nvSpPr>
        <p:spPr>
          <a:xfrm>
            <a:off x="15406646" y="28790122"/>
            <a:ext cx="6859629" cy="10470342"/>
          </a:xfrm>
          <a:prstGeom prst="rect">
            <a:avLst/>
          </a:prstGeom>
        </p:spPr>
        <p:txBody>
          <a:bodyPr/>
          <a:lstStyle>
            <a:lvl1pPr>
              <a:defRPr sz="3200"/>
            </a:lvl1pPr>
          </a:lstStyle>
          <a:p>
            <a:r>
              <a:rPr lang="da-DK" smtClean="0"/>
              <a:t>Klik på ikonet for at tilføje et billede</a:t>
            </a:r>
            <a:endParaRPr lang="en-GB"/>
          </a:p>
        </p:txBody>
      </p:sp>
    </p:spTree>
    <p:extLst>
      <p:ext uri="{BB962C8B-B14F-4D97-AF65-F5344CB8AC3E}">
        <p14:creationId xmlns:p14="http://schemas.microsoft.com/office/powerpoint/2010/main" val="858537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oster_4Columns_5">
    <p:spTree>
      <p:nvGrpSpPr>
        <p:cNvPr id="1" name=""/>
        <p:cNvGrpSpPr/>
        <p:nvPr/>
      </p:nvGrpSpPr>
      <p:grpSpPr>
        <a:xfrm>
          <a:off x="0" y="0"/>
          <a:ext cx="0" cy="0"/>
          <a:chOff x="0" y="0"/>
          <a:chExt cx="0" cy="0"/>
        </a:xfrm>
      </p:grpSpPr>
      <p:sp>
        <p:nvSpPr>
          <p:cNvPr id="18" name="Espace réservé du texte 17"/>
          <p:cNvSpPr>
            <a:spLocks noGrp="1"/>
          </p:cNvSpPr>
          <p:nvPr>
            <p:ph type="body" sz="quarter" idx="12"/>
          </p:nvPr>
        </p:nvSpPr>
        <p:spPr>
          <a:xfrm>
            <a:off x="8021418" y="3327695"/>
            <a:ext cx="6828057" cy="24915518"/>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21" name="Espace réservé du texte 20"/>
          <p:cNvSpPr>
            <a:spLocks noGrp="1"/>
          </p:cNvSpPr>
          <p:nvPr>
            <p:ph type="body" sz="quarter" idx="13"/>
          </p:nvPr>
        </p:nvSpPr>
        <p:spPr>
          <a:xfrm>
            <a:off x="520700" y="28819476"/>
            <a:ext cx="14328775" cy="10440988"/>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27" name="Espace réservé pour une image  26"/>
          <p:cNvSpPr>
            <a:spLocks noGrp="1"/>
          </p:cNvSpPr>
          <p:nvPr>
            <p:ph type="pic" sz="quarter" idx="16"/>
          </p:nvPr>
        </p:nvSpPr>
        <p:spPr>
          <a:xfrm>
            <a:off x="15406646" y="21905912"/>
            <a:ext cx="6859630" cy="6337301"/>
          </a:xfrm>
          <a:prstGeom prst="rect">
            <a:avLst/>
          </a:prstGeom>
        </p:spPr>
        <p:txBody>
          <a:bodyPr/>
          <a:lstStyle>
            <a:lvl1pPr>
              <a:defRPr sz="3200"/>
            </a:lvl1pPr>
          </a:lstStyle>
          <a:p>
            <a:r>
              <a:rPr lang="da-DK" smtClean="0"/>
              <a:t>Klik på ikonet for at tilføje et billede</a:t>
            </a:r>
            <a:endParaRPr lang="en-GB"/>
          </a:p>
        </p:txBody>
      </p:sp>
      <p:sp>
        <p:nvSpPr>
          <p:cNvPr id="29" name="ZoneTexte 28"/>
          <p:cNvSpPr txBox="1"/>
          <p:nvPr userDrawn="1"/>
        </p:nvSpPr>
        <p:spPr>
          <a:xfrm>
            <a:off x="25404417" y="28147617"/>
            <a:ext cx="184731" cy="1154932"/>
          </a:xfrm>
          <a:prstGeom prst="rect">
            <a:avLst/>
          </a:prstGeom>
          <a:noFill/>
        </p:spPr>
        <p:txBody>
          <a:bodyPr wrap="none" rtlCol="0">
            <a:spAutoFit/>
          </a:bodyPr>
          <a:lstStyle/>
          <a:p>
            <a:endParaRPr lang="en-GB" dirty="0"/>
          </a:p>
        </p:txBody>
      </p:sp>
      <p:sp>
        <p:nvSpPr>
          <p:cNvPr id="38" name="Espace réservé pour une image  37"/>
          <p:cNvSpPr>
            <a:spLocks noGrp="1"/>
          </p:cNvSpPr>
          <p:nvPr>
            <p:ph type="pic" sz="quarter" idx="19"/>
          </p:nvPr>
        </p:nvSpPr>
        <p:spPr>
          <a:xfrm>
            <a:off x="520700" y="3327400"/>
            <a:ext cx="6911975" cy="7851868"/>
          </a:xfrm>
          <a:prstGeom prst="rect">
            <a:avLst/>
          </a:prstGeom>
        </p:spPr>
        <p:txBody>
          <a:bodyPr/>
          <a:lstStyle>
            <a:lvl1pPr>
              <a:defRPr sz="3200"/>
            </a:lvl1pPr>
          </a:lstStyle>
          <a:p>
            <a:r>
              <a:rPr lang="da-DK" smtClean="0"/>
              <a:t>Klik på ikonet for at tilføje et billede</a:t>
            </a:r>
            <a:endParaRPr lang="en-GB"/>
          </a:p>
        </p:txBody>
      </p:sp>
      <p:sp>
        <p:nvSpPr>
          <p:cNvPr id="40" name="Espace réservé pour une image  39"/>
          <p:cNvSpPr>
            <a:spLocks noGrp="1"/>
          </p:cNvSpPr>
          <p:nvPr>
            <p:ph type="pic" sz="quarter" idx="20"/>
          </p:nvPr>
        </p:nvSpPr>
        <p:spPr>
          <a:xfrm>
            <a:off x="520700" y="11680825"/>
            <a:ext cx="6911975" cy="16562388"/>
          </a:xfrm>
          <a:prstGeom prst="rect">
            <a:avLst/>
          </a:prstGeom>
        </p:spPr>
        <p:txBody>
          <a:bodyPr/>
          <a:lstStyle>
            <a:lvl1pPr>
              <a:defRPr sz="3200"/>
            </a:lvl1pPr>
          </a:lstStyle>
          <a:p>
            <a:r>
              <a:rPr lang="da-DK" smtClean="0"/>
              <a:t>Klik på ikonet for at tilføje et billede</a:t>
            </a:r>
            <a:endParaRPr lang="en-GB"/>
          </a:p>
        </p:txBody>
      </p:sp>
      <p:sp>
        <p:nvSpPr>
          <p:cNvPr id="42" name="Espace réservé pour une image  41"/>
          <p:cNvSpPr>
            <a:spLocks noGrp="1"/>
          </p:cNvSpPr>
          <p:nvPr>
            <p:ph type="pic" sz="quarter" idx="21"/>
          </p:nvPr>
        </p:nvSpPr>
        <p:spPr>
          <a:xfrm>
            <a:off x="15425738" y="3327400"/>
            <a:ext cx="14328775" cy="7848600"/>
          </a:xfrm>
          <a:prstGeom prst="rect">
            <a:avLst/>
          </a:prstGeom>
        </p:spPr>
        <p:txBody>
          <a:bodyPr/>
          <a:lstStyle>
            <a:lvl1pPr>
              <a:defRPr sz="3200"/>
            </a:lvl1pPr>
          </a:lstStyle>
          <a:p>
            <a:r>
              <a:rPr lang="da-DK" smtClean="0"/>
              <a:t>Klik på ikonet for at tilføje et billede</a:t>
            </a:r>
            <a:endParaRPr lang="en-GB" dirty="0"/>
          </a:p>
        </p:txBody>
      </p:sp>
      <p:sp>
        <p:nvSpPr>
          <p:cNvPr id="3" name="Espace réservé du texte 2"/>
          <p:cNvSpPr>
            <a:spLocks noGrp="1"/>
          </p:cNvSpPr>
          <p:nvPr>
            <p:ph type="body" sz="quarter" idx="22"/>
          </p:nvPr>
        </p:nvSpPr>
        <p:spPr>
          <a:xfrm>
            <a:off x="15406646" y="11680825"/>
            <a:ext cx="14347867" cy="9577388"/>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5" name="Espace réservé du texte 4"/>
          <p:cNvSpPr>
            <a:spLocks noGrp="1"/>
          </p:cNvSpPr>
          <p:nvPr>
            <p:ph type="body" sz="quarter" idx="23"/>
          </p:nvPr>
        </p:nvSpPr>
        <p:spPr>
          <a:xfrm>
            <a:off x="22771101" y="21905914"/>
            <a:ext cx="6983412" cy="17354550"/>
          </a:xfrm>
          <a:prstGeom prst="rect">
            <a:avLst/>
          </a:prstGeom>
        </p:spPr>
        <p:txBody>
          <a:bodyPr/>
          <a:lstStyle>
            <a:lvl1pPr>
              <a:defRPr sz="4000"/>
            </a:lvl1pPr>
            <a:lvl2pPr>
              <a:defRPr sz="4000"/>
            </a:lvl2pPr>
            <a:lvl3pPr>
              <a:defRPr sz="4000"/>
            </a:lvl3pPr>
            <a:lvl4pPr>
              <a:defRPr sz="4000"/>
            </a:lvl4pPr>
            <a:lvl5pPr>
              <a:defRPr sz="4000"/>
            </a:lvl5pPr>
          </a:lstStyle>
          <a:p>
            <a:pPr lvl="0"/>
            <a:r>
              <a:rPr lang="da-DK" smtClean="0"/>
              <a:t>Klik for at redigere i master</a:t>
            </a:r>
          </a:p>
        </p:txBody>
      </p:sp>
      <p:sp>
        <p:nvSpPr>
          <p:cNvPr id="6" name="Titre 5"/>
          <p:cNvSpPr>
            <a:spLocks noGrp="1"/>
          </p:cNvSpPr>
          <p:nvPr>
            <p:ph type="title"/>
          </p:nvPr>
        </p:nvSpPr>
        <p:spPr/>
        <p:txBody>
          <a:bodyPr/>
          <a:lstStyle/>
          <a:p>
            <a:r>
              <a:rPr lang="da-DK" smtClean="0"/>
              <a:t>Klik for at redigere i master</a:t>
            </a:r>
            <a:endParaRPr lang="en-GB"/>
          </a:p>
        </p:txBody>
      </p:sp>
      <p:sp>
        <p:nvSpPr>
          <p:cNvPr id="8" name="Espace réservé pour une image  7"/>
          <p:cNvSpPr>
            <a:spLocks noGrp="1"/>
          </p:cNvSpPr>
          <p:nvPr>
            <p:ph type="pic" sz="quarter" idx="25"/>
          </p:nvPr>
        </p:nvSpPr>
        <p:spPr>
          <a:xfrm>
            <a:off x="15406646" y="28790122"/>
            <a:ext cx="6859629" cy="10470342"/>
          </a:xfrm>
          <a:prstGeom prst="rect">
            <a:avLst/>
          </a:prstGeom>
        </p:spPr>
        <p:txBody>
          <a:bodyPr/>
          <a:lstStyle>
            <a:lvl1pPr>
              <a:defRPr sz="3200"/>
            </a:lvl1pPr>
          </a:lstStyle>
          <a:p>
            <a:r>
              <a:rPr lang="da-DK" smtClean="0"/>
              <a:t>Klik på ikonet for at tilføje et billede</a:t>
            </a:r>
            <a:endParaRPr lang="en-GB"/>
          </a:p>
        </p:txBody>
      </p:sp>
    </p:spTree>
    <p:extLst>
      <p:ext uri="{BB962C8B-B14F-4D97-AF65-F5344CB8AC3E}">
        <p14:creationId xmlns:p14="http://schemas.microsoft.com/office/powerpoint/2010/main" val="1209277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oster_3Columns_1">
    <p:spTree>
      <p:nvGrpSpPr>
        <p:cNvPr id="1" name=""/>
        <p:cNvGrpSpPr/>
        <p:nvPr/>
      </p:nvGrpSpPr>
      <p:grpSpPr>
        <a:xfrm>
          <a:off x="0" y="0"/>
          <a:ext cx="0" cy="0"/>
          <a:chOff x="0" y="0"/>
          <a:chExt cx="0" cy="0"/>
        </a:xfrm>
      </p:grpSpPr>
      <p:sp>
        <p:nvSpPr>
          <p:cNvPr id="14" name="Espace réservé du texte 13"/>
          <p:cNvSpPr>
            <a:spLocks noGrp="1"/>
          </p:cNvSpPr>
          <p:nvPr>
            <p:ph type="body" sz="quarter" idx="10"/>
          </p:nvPr>
        </p:nvSpPr>
        <p:spPr>
          <a:xfrm>
            <a:off x="10432251" y="11680825"/>
            <a:ext cx="9361487" cy="9577388"/>
          </a:xfrm>
          <a:prstGeom prst="rect">
            <a:avLst/>
          </a:prstGeom>
        </p:spPr>
        <p:txBody>
          <a:bodyPr/>
          <a:lstStyle>
            <a:lvl1pPr>
              <a:defRPr sz="4000"/>
            </a:lvl1pPr>
            <a:lvl2pPr>
              <a:defRPr sz="4000"/>
            </a:lvl2pPr>
            <a:lvl3pPr>
              <a:defRPr sz="4000"/>
            </a:lvl3pPr>
            <a:lvl4pPr>
              <a:defRPr sz="4000"/>
            </a:lvl4pPr>
            <a:lvl5pPr>
              <a:defRPr sz="40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16" name="Espace réservé du texte 15"/>
          <p:cNvSpPr>
            <a:spLocks noGrp="1"/>
          </p:cNvSpPr>
          <p:nvPr>
            <p:ph type="body" sz="quarter" idx="11"/>
          </p:nvPr>
        </p:nvSpPr>
        <p:spPr>
          <a:xfrm>
            <a:off x="20466050" y="11680825"/>
            <a:ext cx="9263851" cy="9577388"/>
          </a:xfrm>
          <a:prstGeom prst="rect">
            <a:avLst/>
          </a:prstGeom>
        </p:spPr>
        <p:txBody>
          <a:bodyPr/>
          <a:lstStyle>
            <a:lvl1pPr>
              <a:defRPr sz="4000"/>
            </a:lvl1pPr>
            <a:lvl2pPr>
              <a:defRPr sz="4000"/>
            </a:lvl2pPr>
            <a:lvl3pPr>
              <a:defRPr sz="4000"/>
            </a:lvl3pPr>
            <a:lvl4pPr>
              <a:defRPr sz="4000"/>
            </a:lvl4pPr>
            <a:lvl5pPr>
              <a:defRPr sz="40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18" name="Espace réservé du texte 17"/>
          <p:cNvSpPr>
            <a:spLocks noGrp="1"/>
          </p:cNvSpPr>
          <p:nvPr>
            <p:ph type="body" sz="quarter" idx="12"/>
          </p:nvPr>
        </p:nvSpPr>
        <p:spPr>
          <a:xfrm>
            <a:off x="520700" y="11680825"/>
            <a:ext cx="9263850" cy="9577388"/>
          </a:xfrm>
          <a:prstGeom prst="rect">
            <a:avLst/>
          </a:prstGeom>
        </p:spPr>
        <p:txBody>
          <a:bodyPr/>
          <a:lstStyle>
            <a:lvl1pPr>
              <a:defRPr sz="4000"/>
            </a:lvl1pPr>
            <a:lvl2pPr>
              <a:defRPr sz="4000"/>
            </a:lvl2pPr>
            <a:lvl3pPr>
              <a:defRPr sz="4000"/>
            </a:lvl3pPr>
            <a:lvl4pPr>
              <a:defRPr sz="4000"/>
            </a:lvl4pPr>
            <a:lvl5pPr>
              <a:defRPr sz="40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21" name="Espace réservé du texte 20"/>
          <p:cNvSpPr>
            <a:spLocks noGrp="1"/>
          </p:cNvSpPr>
          <p:nvPr>
            <p:ph type="body" sz="quarter" idx="13"/>
          </p:nvPr>
        </p:nvSpPr>
        <p:spPr>
          <a:xfrm>
            <a:off x="520700" y="28819476"/>
            <a:ext cx="9288462" cy="10440988"/>
          </a:xfrm>
          <a:prstGeom prst="rect">
            <a:avLst/>
          </a:prstGeom>
        </p:spPr>
        <p:txBody>
          <a:bodyPr/>
          <a:lstStyle>
            <a:lvl1pPr>
              <a:defRPr sz="4000"/>
            </a:lvl1pPr>
            <a:lvl2pPr>
              <a:defRPr sz="4000"/>
            </a:lvl2pPr>
            <a:lvl3pPr>
              <a:defRPr sz="4000"/>
            </a:lvl3pPr>
            <a:lvl4pPr>
              <a:defRPr sz="4000"/>
            </a:lvl4pPr>
            <a:lvl5pPr>
              <a:defRPr sz="40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23" name="Espace réservé pour une image  22"/>
          <p:cNvSpPr>
            <a:spLocks noGrp="1"/>
          </p:cNvSpPr>
          <p:nvPr>
            <p:ph type="pic" sz="quarter" idx="14"/>
          </p:nvPr>
        </p:nvSpPr>
        <p:spPr>
          <a:xfrm>
            <a:off x="520700" y="21905914"/>
            <a:ext cx="9263850" cy="6337299"/>
          </a:xfrm>
          <a:prstGeom prst="rect">
            <a:avLst/>
          </a:prstGeom>
        </p:spPr>
        <p:txBody>
          <a:bodyPr/>
          <a:lstStyle>
            <a:lvl1pPr>
              <a:defRPr sz="3200"/>
            </a:lvl1pPr>
          </a:lstStyle>
          <a:p>
            <a:endParaRPr lang="en-GB"/>
          </a:p>
        </p:txBody>
      </p:sp>
      <p:sp>
        <p:nvSpPr>
          <p:cNvPr id="25" name="Espace réservé pour une image  24"/>
          <p:cNvSpPr>
            <a:spLocks noGrp="1"/>
          </p:cNvSpPr>
          <p:nvPr>
            <p:ph type="pic" sz="quarter" idx="15"/>
          </p:nvPr>
        </p:nvSpPr>
        <p:spPr>
          <a:xfrm>
            <a:off x="10432251" y="21905913"/>
            <a:ext cx="9361487" cy="6337300"/>
          </a:xfrm>
          <a:prstGeom prst="rect">
            <a:avLst/>
          </a:prstGeom>
        </p:spPr>
        <p:txBody>
          <a:bodyPr/>
          <a:lstStyle>
            <a:lvl1pPr>
              <a:defRPr sz="3200"/>
            </a:lvl1pPr>
          </a:lstStyle>
          <a:p>
            <a:endParaRPr lang="en-GB"/>
          </a:p>
        </p:txBody>
      </p:sp>
      <p:sp>
        <p:nvSpPr>
          <p:cNvPr id="27" name="Espace réservé pour une image  26"/>
          <p:cNvSpPr>
            <a:spLocks noGrp="1"/>
          </p:cNvSpPr>
          <p:nvPr>
            <p:ph type="pic" sz="quarter" idx="16"/>
          </p:nvPr>
        </p:nvSpPr>
        <p:spPr>
          <a:xfrm>
            <a:off x="20466050" y="21905912"/>
            <a:ext cx="9263851" cy="6337301"/>
          </a:xfrm>
          <a:prstGeom prst="rect">
            <a:avLst/>
          </a:prstGeom>
        </p:spPr>
        <p:txBody>
          <a:bodyPr/>
          <a:lstStyle>
            <a:lvl1pPr>
              <a:defRPr sz="3200"/>
            </a:lvl1pPr>
          </a:lstStyle>
          <a:p>
            <a:endParaRPr lang="en-GB"/>
          </a:p>
        </p:txBody>
      </p:sp>
      <p:sp>
        <p:nvSpPr>
          <p:cNvPr id="29" name="ZoneTexte 28"/>
          <p:cNvSpPr txBox="1"/>
          <p:nvPr userDrawn="1"/>
        </p:nvSpPr>
        <p:spPr>
          <a:xfrm>
            <a:off x="25404417" y="28147617"/>
            <a:ext cx="184731" cy="1154932"/>
          </a:xfrm>
          <a:prstGeom prst="rect">
            <a:avLst/>
          </a:prstGeom>
          <a:noFill/>
        </p:spPr>
        <p:txBody>
          <a:bodyPr wrap="none" rtlCol="0">
            <a:spAutoFit/>
          </a:bodyPr>
          <a:lstStyle/>
          <a:p>
            <a:endParaRPr lang="en-GB" dirty="0"/>
          </a:p>
        </p:txBody>
      </p:sp>
      <p:sp>
        <p:nvSpPr>
          <p:cNvPr id="33" name="Espace réservé du texte 32"/>
          <p:cNvSpPr>
            <a:spLocks noGrp="1"/>
          </p:cNvSpPr>
          <p:nvPr>
            <p:ph type="body" sz="quarter" idx="17"/>
          </p:nvPr>
        </p:nvSpPr>
        <p:spPr>
          <a:xfrm>
            <a:off x="10456863" y="28819476"/>
            <a:ext cx="9361487" cy="10440988"/>
          </a:xfrm>
          <a:prstGeom prst="rect">
            <a:avLst/>
          </a:prstGeom>
        </p:spPr>
        <p:txBody>
          <a:bodyPr/>
          <a:lstStyle>
            <a:lvl1pPr>
              <a:defRPr sz="4000"/>
            </a:lvl1pPr>
            <a:lvl2pPr>
              <a:defRPr sz="4000"/>
            </a:lvl2pPr>
            <a:lvl3pPr>
              <a:defRPr sz="4000"/>
            </a:lvl3pPr>
            <a:lvl4pPr>
              <a:defRPr sz="4000"/>
            </a:lvl4pPr>
            <a:lvl5pPr>
              <a:defRPr sz="40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35" name="Espace réservé du texte 34"/>
          <p:cNvSpPr>
            <a:spLocks noGrp="1"/>
          </p:cNvSpPr>
          <p:nvPr>
            <p:ph type="body" sz="quarter" idx="18"/>
          </p:nvPr>
        </p:nvSpPr>
        <p:spPr>
          <a:xfrm>
            <a:off x="20466050" y="28819475"/>
            <a:ext cx="9263851" cy="10440989"/>
          </a:xfrm>
          <a:prstGeom prst="rect">
            <a:avLst/>
          </a:prstGeom>
        </p:spPr>
        <p:txBody>
          <a:bodyPr/>
          <a:lstStyle>
            <a:lvl1pPr>
              <a:defRPr sz="4000"/>
            </a:lvl1pPr>
            <a:lvl2pPr>
              <a:defRPr sz="4000"/>
            </a:lvl2pPr>
            <a:lvl3pPr>
              <a:defRPr sz="4000"/>
            </a:lvl3pPr>
            <a:lvl4pPr>
              <a:defRPr sz="4000"/>
            </a:lvl4pPr>
            <a:lvl5pPr>
              <a:defRPr sz="40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38" name="Espace réservé pour une image  37"/>
          <p:cNvSpPr>
            <a:spLocks noGrp="1"/>
          </p:cNvSpPr>
          <p:nvPr>
            <p:ph type="pic" sz="quarter" idx="19"/>
          </p:nvPr>
        </p:nvSpPr>
        <p:spPr>
          <a:xfrm>
            <a:off x="520700" y="3327400"/>
            <a:ext cx="9263850" cy="7851868"/>
          </a:xfrm>
          <a:prstGeom prst="rect">
            <a:avLst/>
          </a:prstGeom>
        </p:spPr>
        <p:txBody>
          <a:bodyPr/>
          <a:lstStyle>
            <a:lvl1pPr>
              <a:defRPr sz="3200"/>
            </a:lvl1pPr>
          </a:lstStyle>
          <a:p>
            <a:endParaRPr lang="en-GB"/>
          </a:p>
        </p:txBody>
      </p:sp>
      <p:sp>
        <p:nvSpPr>
          <p:cNvPr id="40" name="Espace réservé pour une image  39"/>
          <p:cNvSpPr>
            <a:spLocks noGrp="1"/>
          </p:cNvSpPr>
          <p:nvPr>
            <p:ph type="pic" sz="quarter" idx="20"/>
          </p:nvPr>
        </p:nvSpPr>
        <p:spPr>
          <a:xfrm>
            <a:off x="10432251" y="3327400"/>
            <a:ext cx="9361487" cy="7848600"/>
          </a:xfrm>
          <a:prstGeom prst="rect">
            <a:avLst/>
          </a:prstGeom>
        </p:spPr>
        <p:txBody>
          <a:bodyPr/>
          <a:lstStyle>
            <a:lvl1pPr>
              <a:defRPr sz="3200"/>
            </a:lvl1pPr>
          </a:lstStyle>
          <a:p>
            <a:endParaRPr lang="en-GB"/>
          </a:p>
        </p:txBody>
      </p:sp>
      <p:sp>
        <p:nvSpPr>
          <p:cNvPr id="42" name="Espace réservé pour une image  41"/>
          <p:cNvSpPr>
            <a:spLocks noGrp="1"/>
          </p:cNvSpPr>
          <p:nvPr>
            <p:ph type="pic" sz="quarter" idx="21"/>
          </p:nvPr>
        </p:nvSpPr>
        <p:spPr>
          <a:xfrm>
            <a:off x="20441438" y="3327400"/>
            <a:ext cx="9288463" cy="7848600"/>
          </a:xfrm>
          <a:prstGeom prst="rect">
            <a:avLst/>
          </a:prstGeom>
        </p:spPr>
        <p:txBody>
          <a:bodyPr/>
          <a:lstStyle>
            <a:lvl1pPr>
              <a:defRPr sz="3200"/>
            </a:lvl1pPr>
          </a:lstStyle>
          <a:p>
            <a:endParaRPr lang="en-GB"/>
          </a:p>
        </p:txBody>
      </p:sp>
      <p:sp>
        <p:nvSpPr>
          <p:cNvPr id="22" name="Espace réservé du titre 3">
            <a:extLst>
              <a:ext uri="{FF2B5EF4-FFF2-40B4-BE49-F238E27FC236}">
                <a16:creationId xmlns:a16="http://schemas.microsoft.com/office/drawing/2014/main" id="{C8644E48-79E2-7F4C-B686-FF1B1B86C4F3}"/>
              </a:ext>
            </a:extLst>
          </p:cNvPr>
          <p:cNvSpPr>
            <a:spLocks noGrp="1"/>
          </p:cNvSpPr>
          <p:nvPr>
            <p:ph type="title"/>
          </p:nvPr>
        </p:nvSpPr>
        <p:spPr>
          <a:xfrm>
            <a:off x="483978" y="519561"/>
            <a:ext cx="29307256" cy="2232696"/>
          </a:xfrm>
          <a:prstGeom prst="rect">
            <a:avLst/>
          </a:prstGeom>
        </p:spPr>
        <p:txBody>
          <a:bodyPr vert="horz" lIns="91440" tIns="45720" rIns="91440" bIns="45720" rtlCol="0" anchor="ctr">
            <a:normAutofit/>
          </a:bodyPr>
          <a:lstStyle/>
          <a:p>
            <a:r>
              <a:rPr lang="fr-FR" dirty="0"/>
              <a:t>Cliquez et modifiez le titre</a:t>
            </a:r>
            <a:endParaRPr lang="en-GB" dirty="0"/>
          </a:p>
        </p:txBody>
      </p:sp>
    </p:spTree>
    <p:extLst>
      <p:ext uri="{BB962C8B-B14F-4D97-AF65-F5344CB8AC3E}">
        <p14:creationId xmlns:p14="http://schemas.microsoft.com/office/powerpoint/2010/main" val="21304457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oster_3Columns_2">
    <p:spTree>
      <p:nvGrpSpPr>
        <p:cNvPr id="1" name=""/>
        <p:cNvGrpSpPr/>
        <p:nvPr/>
      </p:nvGrpSpPr>
      <p:grpSpPr>
        <a:xfrm>
          <a:off x="0" y="0"/>
          <a:ext cx="0" cy="0"/>
          <a:chOff x="0" y="0"/>
          <a:chExt cx="0" cy="0"/>
        </a:xfrm>
      </p:grpSpPr>
      <p:sp>
        <p:nvSpPr>
          <p:cNvPr id="14" name="Espace réservé du texte 13"/>
          <p:cNvSpPr>
            <a:spLocks noGrp="1"/>
          </p:cNvSpPr>
          <p:nvPr>
            <p:ph type="body" sz="quarter" idx="10"/>
          </p:nvPr>
        </p:nvSpPr>
        <p:spPr>
          <a:xfrm>
            <a:off x="10432251" y="11680825"/>
            <a:ext cx="9361487" cy="9577388"/>
          </a:xfrm>
          <a:prstGeom prst="rect">
            <a:avLst/>
          </a:prstGeom>
        </p:spPr>
        <p:txBody>
          <a:bodyPr/>
          <a:lstStyle>
            <a:lvl1pPr>
              <a:defRPr sz="4000"/>
            </a:lvl1pPr>
            <a:lvl2pPr>
              <a:defRPr sz="4000"/>
            </a:lvl2pPr>
            <a:lvl3pPr>
              <a:defRPr sz="4000"/>
            </a:lvl3pPr>
            <a:lvl4pPr>
              <a:defRPr sz="4000"/>
            </a:lvl4pPr>
            <a:lvl5pPr>
              <a:defRPr sz="40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16" name="Espace réservé du texte 15"/>
          <p:cNvSpPr>
            <a:spLocks noGrp="1"/>
          </p:cNvSpPr>
          <p:nvPr>
            <p:ph type="body" sz="quarter" idx="11"/>
          </p:nvPr>
        </p:nvSpPr>
        <p:spPr>
          <a:xfrm>
            <a:off x="20466050" y="11680825"/>
            <a:ext cx="9263851" cy="9577388"/>
          </a:xfrm>
          <a:prstGeom prst="rect">
            <a:avLst/>
          </a:prstGeom>
        </p:spPr>
        <p:txBody>
          <a:bodyPr/>
          <a:lstStyle>
            <a:lvl1pPr>
              <a:defRPr sz="4000"/>
            </a:lvl1pPr>
            <a:lvl2pPr>
              <a:defRPr sz="4000"/>
            </a:lvl2pPr>
            <a:lvl3pPr>
              <a:defRPr sz="4000"/>
            </a:lvl3pPr>
            <a:lvl4pPr>
              <a:defRPr sz="4000"/>
            </a:lvl4pPr>
            <a:lvl5pPr>
              <a:defRPr sz="40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18" name="Espace réservé du texte 17"/>
          <p:cNvSpPr>
            <a:spLocks noGrp="1"/>
          </p:cNvSpPr>
          <p:nvPr>
            <p:ph type="body" sz="quarter" idx="12"/>
          </p:nvPr>
        </p:nvSpPr>
        <p:spPr>
          <a:xfrm>
            <a:off x="520700" y="11680825"/>
            <a:ext cx="9263850" cy="9577388"/>
          </a:xfrm>
          <a:prstGeom prst="rect">
            <a:avLst/>
          </a:prstGeom>
        </p:spPr>
        <p:txBody>
          <a:bodyPr/>
          <a:lstStyle>
            <a:lvl1pPr>
              <a:defRPr sz="4000"/>
            </a:lvl1pPr>
            <a:lvl2pPr>
              <a:defRPr sz="4000"/>
            </a:lvl2pPr>
            <a:lvl3pPr>
              <a:defRPr sz="4000"/>
            </a:lvl3pPr>
            <a:lvl4pPr>
              <a:defRPr sz="4000"/>
            </a:lvl4pPr>
            <a:lvl5pPr>
              <a:defRPr sz="40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21" name="Espace réservé du texte 20"/>
          <p:cNvSpPr>
            <a:spLocks noGrp="1"/>
          </p:cNvSpPr>
          <p:nvPr>
            <p:ph type="body" sz="quarter" idx="13"/>
          </p:nvPr>
        </p:nvSpPr>
        <p:spPr>
          <a:xfrm>
            <a:off x="520700" y="21905912"/>
            <a:ext cx="9288462" cy="17354551"/>
          </a:xfrm>
          <a:prstGeom prst="rect">
            <a:avLst/>
          </a:prstGeom>
        </p:spPr>
        <p:txBody>
          <a:bodyPr/>
          <a:lstStyle>
            <a:lvl1pPr>
              <a:defRPr sz="4000"/>
            </a:lvl1pPr>
            <a:lvl2pPr>
              <a:defRPr sz="4000"/>
            </a:lvl2pPr>
            <a:lvl3pPr>
              <a:defRPr sz="4000"/>
            </a:lvl3pPr>
            <a:lvl4pPr>
              <a:defRPr sz="4000"/>
            </a:lvl4pPr>
            <a:lvl5pPr>
              <a:defRPr sz="40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29" name="ZoneTexte 28"/>
          <p:cNvSpPr txBox="1"/>
          <p:nvPr userDrawn="1"/>
        </p:nvSpPr>
        <p:spPr>
          <a:xfrm>
            <a:off x="25404417" y="28147617"/>
            <a:ext cx="184731" cy="1154932"/>
          </a:xfrm>
          <a:prstGeom prst="rect">
            <a:avLst/>
          </a:prstGeom>
          <a:noFill/>
        </p:spPr>
        <p:txBody>
          <a:bodyPr wrap="none" rtlCol="0">
            <a:spAutoFit/>
          </a:bodyPr>
          <a:lstStyle/>
          <a:p>
            <a:endParaRPr lang="en-GB" dirty="0"/>
          </a:p>
        </p:txBody>
      </p:sp>
      <p:sp>
        <p:nvSpPr>
          <p:cNvPr id="33" name="Espace réservé du texte 32"/>
          <p:cNvSpPr>
            <a:spLocks noGrp="1"/>
          </p:cNvSpPr>
          <p:nvPr>
            <p:ph type="body" sz="quarter" idx="17"/>
          </p:nvPr>
        </p:nvSpPr>
        <p:spPr>
          <a:xfrm>
            <a:off x="10456863" y="21905913"/>
            <a:ext cx="9361487" cy="17354551"/>
          </a:xfrm>
          <a:prstGeom prst="rect">
            <a:avLst/>
          </a:prstGeom>
        </p:spPr>
        <p:txBody>
          <a:bodyPr/>
          <a:lstStyle>
            <a:lvl1pPr>
              <a:defRPr sz="4000"/>
            </a:lvl1pPr>
            <a:lvl2pPr>
              <a:defRPr sz="4000"/>
            </a:lvl2pPr>
            <a:lvl3pPr>
              <a:defRPr sz="4000"/>
            </a:lvl3pPr>
            <a:lvl4pPr>
              <a:defRPr sz="4000"/>
            </a:lvl4pPr>
            <a:lvl5pPr>
              <a:defRPr sz="40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35" name="Espace réservé du texte 34"/>
          <p:cNvSpPr>
            <a:spLocks noGrp="1"/>
          </p:cNvSpPr>
          <p:nvPr>
            <p:ph type="body" sz="quarter" idx="18"/>
          </p:nvPr>
        </p:nvSpPr>
        <p:spPr>
          <a:xfrm>
            <a:off x="20466050" y="21905913"/>
            <a:ext cx="9263851" cy="17354551"/>
          </a:xfrm>
          <a:prstGeom prst="rect">
            <a:avLst/>
          </a:prstGeom>
        </p:spPr>
        <p:txBody>
          <a:bodyPr/>
          <a:lstStyle>
            <a:lvl1pPr>
              <a:defRPr sz="4000"/>
            </a:lvl1pPr>
            <a:lvl2pPr>
              <a:defRPr sz="4000"/>
            </a:lvl2pPr>
            <a:lvl3pPr>
              <a:defRPr sz="4000"/>
            </a:lvl3pPr>
            <a:lvl4pPr>
              <a:defRPr sz="4000"/>
            </a:lvl4pPr>
            <a:lvl5pPr>
              <a:defRPr sz="4000"/>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38" name="Espace réservé pour une image  37"/>
          <p:cNvSpPr>
            <a:spLocks noGrp="1"/>
          </p:cNvSpPr>
          <p:nvPr>
            <p:ph type="pic" sz="quarter" idx="19"/>
          </p:nvPr>
        </p:nvSpPr>
        <p:spPr>
          <a:xfrm>
            <a:off x="520700" y="3330668"/>
            <a:ext cx="9263850" cy="7848600"/>
          </a:xfrm>
          <a:prstGeom prst="rect">
            <a:avLst/>
          </a:prstGeom>
        </p:spPr>
        <p:txBody>
          <a:bodyPr/>
          <a:lstStyle>
            <a:lvl1pPr>
              <a:defRPr sz="3200"/>
            </a:lvl1pPr>
          </a:lstStyle>
          <a:p>
            <a:endParaRPr lang="en-GB"/>
          </a:p>
        </p:txBody>
      </p:sp>
      <p:sp>
        <p:nvSpPr>
          <p:cNvPr id="40" name="Espace réservé pour une image  39"/>
          <p:cNvSpPr>
            <a:spLocks noGrp="1"/>
          </p:cNvSpPr>
          <p:nvPr>
            <p:ph type="pic" sz="quarter" idx="20"/>
          </p:nvPr>
        </p:nvSpPr>
        <p:spPr>
          <a:xfrm>
            <a:off x="10432251" y="3327400"/>
            <a:ext cx="9361487" cy="7848600"/>
          </a:xfrm>
          <a:prstGeom prst="rect">
            <a:avLst/>
          </a:prstGeom>
        </p:spPr>
        <p:txBody>
          <a:bodyPr/>
          <a:lstStyle>
            <a:lvl1pPr>
              <a:defRPr sz="3200"/>
            </a:lvl1pPr>
          </a:lstStyle>
          <a:p>
            <a:endParaRPr lang="en-GB"/>
          </a:p>
        </p:txBody>
      </p:sp>
      <p:sp>
        <p:nvSpPr>
          <p:cNvPr id="42" name="Espace réservé pour une image  41"/>
          <p:cNvSpPr>
            <a:spLocks noGrp="1"/>
          </p:cNvSpPr>
          <p:nvPr>
            <p:ph type="pic" sz="quarter" idx="21"/>
          </p:nvPr>
        </p:nvSpPr>
        <p:spPr>
          <a:xfrm>
            <a:off x="20441438" y="3327400"/>
            <a:ext cx="9288463" cy="7848600"/>
          </a:xfrm>
          <a:prstGeom prst="rect">
            <a:avLst/>
          </a:prstGeom>
        </p:spPr>
        <p:txBody>
          <a:bodyPr/>
          <a:lstStyle>
            <a:lvl1pPr>
              <a:defRPr sz="3200"/>
            </a:lvl1pPr>
          </a:lstStyle>
          <a:p>
            <a:endParaRPr lang="en-GB"/>
          </a:p>
        </p:txBody>
      </p:sp>
      <p:sp>
        <p:nvSpPr>
          <p:cNvPr id="20" name="Espace réservé du titre 3">
            <a:extLst>
              <a:ext uri="{FF2B5EF4-FFF2-40B4-BE49-F238E27FC236}">
                <a16:creationId xmlns:a16="http://schemas.microsoft.com/office/drawing/2014/main" id="{32981B3B-2463-4148-A896-BAC7872F8C97}"/>
              </a:ext>
            </a:extLst>
          </p:cNvPr>
          <p:cNvSpPr>
            <a:spLocks noGrp="1"/>
          </p:cNvSpPr>
          <p:nvPr>
            <p:ph type="title"/>
          </p:nvPr>
        </p:nvSpPr>
        <p:spPr>
          <a:xfrm>
            <a:off x="483978" y="519561"/>
            <a:ext cx="29307256" cy="2232696"/>
          </a:xfrm>
          <a:prstGeom prst="rect">
            <a:avLst/>
          </a:prstGeom>
        </p:spPr>
        <p:txBody>
          <a:bodyPr vert="horz" lIns="91440" tIns="45720" rIns="91440" bIns="45720" rtlCol="0" anchor="ctr">
            <a:normAutofit/>
          </a:bodyPr>
          <a:lstStyle/>
          <a:p>
            <a:r>
              <a:rPr lang="fr-FR" dirty="0"/>
              <a:t>Cliquez et modifiez le titre</a:t>
            </a:r>
            <a:endParaRPr lang="en-GB" dirty="0"/>
          </a:p>
        </p:txBody>
      </p:sp>
    </p:spTree>
    <p:extLst>
      <p:ext uri="{BB962C8B-B14F-4D97-AF65-F5344CB8AC3E}">
        <p14:creationId xmlns:p14="http://schemas.microsoft.com/office/powerpoint/2010/main" val="9430568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oster_3Columns_3">
    <p:spTree>
      <p:nvGrpSpPr>
        <p:cNvPr id="1" name=""/>
        <p:cNvGrpSpPr/>
        <p:nvPr/>
      </p:nvGrpSpPr>
      <p:grpSpPr>
        <a:xfrm>
          <a:off x="0" y="0"/>
          <a:ext cx="0" cy="0"/>
          <a:chOff x="0" y="0"/>
          <a:chExt cx="0" cy="0"/>
        </a:xfrm>
      </p:grpSpPr>
      <p:sp>
        <p:nvSpPr>
          <p:cNvPr id="21" name="Espace réservé du texte 20"/>
          <p:cNvSpPr>
            <a:spLocks noGrp="1"/>
          </p:cNvSpPr>
          <p:nvPr>
            <p:ph type="body" sz="quarter" idx="13"/>
          </p:nvPr>
        </p:nvSpPr>
        <p:spPr>
          <a:xfrm>
            <a:off x="520700" y="21905912"/>
            <a:ext cx="9288462" cy="17354551"/>
          </a:xfrm>
          <a:prstGeom prst="rect">
            <a:avLst/>
          </a:prstGeom>
        </p:spPr>
        <p:txBody>
          <a:bodyPr/>
          <a:lstStyle>
            <a:lvl1pPr>
              <a:defRPr sz="4000"/>
            </a:lvl1pPr>
            <a:lvl2pPr>
              <a:defRPr sz="4000"/>
            </a:lvl2pPr>
            <a:lvl3pPr>
              <a:defRPr sz="4000"/>
            </a:lvl3pPr>
            <a:lvl4pPr>
              <a:defRPr sz="4000"/>
            </a:lvl4pPr>
            <a:lvl5pPr>
              <a:defRPr sz="40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29" name="ZoneTexte 28"/>
          <p:cNvSpPr txBox="1"/>
          <p:nvPr userDrawn="1"/>
        </p:nvSpPr>
        <p:spPr>
          <a:xfrm>
            <a:off x="25404417" y="28147617"/>
            <a:ext cx="184731" cy="1154932"/>
          </a:xfrm>
          <a:prstGeom prst="rect">
            <a:avLst/>
          </a:prstGeom>
          <a:noFill/>
        </p:spPr>
        <p:txBody>
          <a:bodyPr wrap="none" rtlCol="0">
            <a:spAutoFit/>
          </a:bodyPr>
          <a:lstStyle/>
          <a:p>
            <a:endParaRPr lang="en-GB" dirty="0"/>
          </a:p>
        </p:txBody>
      </p:sp>
      <p:sp>
        <p:nvSpPr>
          <p:cNvPr id="33" name="Espace réservé du texte 32"/>
          <p:cNvSpPr>
            <a:spLocks noGrp="1"/>
          </p:cNvSpPr>
          <p:nvPr>
            <p:ph type="body" sz="quarter" idx="17"/>
          </p:nvPr>
        </p:nvSpPr>
        <p:spPr>
          <a:xfrm>
            <a:off x="10456863" y="21905913"/>
            <a:ext cx="9361487" cy="17354551"/>
          </a:xfrm>
          <a:prstGeom prst="rect">
            <a:avLst/>
          </a:prstGeom>
        </p:spPr>
        <p:txBody>
          <a:bodyPr/>
          <a:lstStyle>
            <a:lvl1pPr>
              <a:defRPr sz="4000"/>
            </a:lvl1pPr>
            <a:lvl2pPr>
              <a:defRPr sz="4000"/>
            </a:lvl2pPr>
            <a:lvl3pPr>
              <a:defRPr sz="4000"/>
            </a:lvl3pPr>
            <a:lvl4pPr>
              <a:defRPr sz="4000"/>
            </a:lvl4pPr>
            <a:lvl5pPr>
              <a:defRPr sz="40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35" name="Espace réservé du texte 34"/>
          <p:cNvSpPr>
            <a:spLocks noGrp="1"/>
          </p:cNvSpPr>
          <p:nvPr>
            <p:ph type="body" sz="quarter" idx="18"/>
          </p:nvPr>
        </p:nvSpPr>
        <p:spPr>
          <a:xfrm>
            <a:off x="20466050" y="11680825"/>
            <a:ext cx="9263851" cy="27579639"/>
          </a:xfrm>
          <a:prstGeom prst="rect">
            <a:avLst/>
          </a:prstGeom>
        </p:spPr>
        <p:txBody>
          <a:bodyPr/>
          <a:lstStyle>
            <a:lvl1pPr>
              <a:defRPr sz="4000"/>
            </a:lvl1pPr>
            <a:lvl2pPr>
              <a:defRPr sz="4000"/>
            </a:lvl2pPr>
            <a:lvl3pPr>
              <a:defRPr sz="4000"/>
            </a:lvl3pPr>
            <a:lvl4pPr>
              <a:defRPr sz="4000"/>
            </a:lvl4pPr>
            <a:lvl5pPr>
              <a:defRPr sz="4000"/>
            </a:lvl5pPr>
          </a:lstStyle>
          <a:p>
            <a:pPr lvl="0"/>
            <a:r>
              <a:rPr lang="fr-FR"/>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38" name="Espace réservé pour une image  37"/>
          <p:cNvSpPr>
            <a:spLocks noGrp="1"/>
          </p:cNvSpPr>
          <p:nvPr>
            <p:ph type="pic" sz="quarter" idx="19"/>
          </p:nvPr>
        </p:nvSpPr>
        <p:spPr>
          <a:xfrm>
            <a:off x="520700" y="3327401"/>
            <a:ext cx="19297650" cy="17930812"/>
          </a:xfrm>
          <a:prstGeom prst="rect">
            <a:avLst/>
          </a:prstGeom>
        </p:spPr>
        <p:txBody>
          <a:bodyPr/>
          <a:lstStyle>
            <a:lvl1pPr>
              <a:defRPr sz="3200"/>
            </a:lvl1pPr>
          </a:lstStyle>
          <a:p>
            <a:endParaRPr lang="en-GB"/>
          </a:p>
        </p:txBody>
      </p:sp>
      <p:sp>
        <p:nvSpPr>
          <p:cNvPr id="42" name="Espace réservé pour une image  41"/>
          <p:cNvSpPr>
            <a:spLocks noGrp="1"/>
          </p:cNvSpPr>
          <p:nvPr>
            <p:ph type="pic" sz="quarter" idx="21"/>
          </p:nvPr>
        </p:nvSpPr>
        <p:spPr>
          <a:xfrm>
            <a:off x="20466050" y="3327400"/>
            <a:ext cx="9263851" cy="7848600"/>
          </a:xfrm>
          <a:prstGeom prst="rect">
            <a:avLst/>
          </a:prstGeom>
        </p:spPr>
        <p:txBody>
          <a:bodyPr/>
          <a:lstStyle>
            <a:lvl1pPr>
              <a:defRPr sz="3200"/>
            </a:lvl1pPr>
          </a:lstStyle>
          <a:p>
            <a:endParaRPr lang="en-GB"/>
          </a:p>
        </p:txBody>
      </p:sp>
      <p:sp>
        <p:nvSpPr>
          <p:cNvPr id="13" name="Espace réservé du titre 3">
            <a:extLst>
              <a:ext uri="{FF2B5EF4-FFF2-40B4-BE49-F238E27FC236}">
                <a16:creationId xmlns:a16="http://schemas.microsoft.com/office/drawing/2014/main" id="{22B5B27A-3615-DB41-A97D-7AA91D6D02CD}"/>
              </a:ext>
            </a:extLst>
          </p:cNvPr>
          <p:cNvSpPr>
            <a:spLocks noGrp="1"/>
          </p:cNvSpPr>
          <p:nvPr>
            <p:ph type="title"/>
          </p:nvPr>
        </p:nvSpPr>
        <p:spPr>
          <a:xfrm>
            <a:off x="483978" y="519561"/>
            <a:ext cx="29307256" cy="2232696"/>
          </a:xfrm>
          <a:prstGeom prst="rect">
            <a:avLst/>
          </a:prstGeom>
        </p:spPr>
        <p:txBody>
          <a:bodyPr vert="horz" lIns="91440" tIns="45720" rIns="91440" bIns="45720" rtlCol="0" anchor="ctr">
            <a:normAutofit/>
          </a:bodyPr>
          <a:lstStyle/>
          <a:p>
            <a:r>
              <a:rPr lang="fr-FR" dirty="0"/>
              <a:t>Cliquez et modifiez le titre</a:t>
            </a:r>
            <a:endParaRPr lang="en-GB" dirty="0"/>
          </a:p>
        </p:txBody>
      </p:sp>
    </p:spTree>
    <p:extLst>
      <p:ext uri="{BB962C8B-B14F-4D97-AF65-F5344CB8AC3E}">
        <p14:creationId xmlns:p14="http://schemas.microsoft.com/office/powerpoint/2010/main" val="61404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oster_3Columns_4">
    <p:spTree>
      <p:nvGrpSpPr>
        <p:cNvPr id="1" name=""/>
        <p:cNvGrpSpPr/>
        <p:nvPr/>
      </p:nvGrpSpPr>
      <p:grpSpPr>
        <a:xfrm>
          <a:off x="0" y="0"/>
          <a:ext cx="0" cy="0"/>
          <a:chOff x="0" y="0"/>
          <a:chExt cx="0" cy="0"/>
        </a:xfrm>
      </p:grpSpPr>
      <p:sp>
        <p:nvSpPr>
          <p:cNvPr id="21" name="Espace réservé du texte 20"/>
          <p:cNvSpPr>
            <a:spLocks noGrp="1"/>
          </p:cNvSpPr>
          <p:nvPr>
            <p:ph type="body" sz="quarter" idx="13"/>
          </p:nvPr>
        </p:nvSpPr>
        <p:spPr>
          <a:xfrm>
            <a:off x="520700" y="21905912"/>
            <a:ext cx="9288462" cy="17354551"/>
          </a:xfrm>
          <a:prstGeom prst="rect">
            <a:avLst/>
          </a:prstGeom>
        </p:spPr>
        <p:txBody>
          <a:bodyPr/>
          <a:lstStyle>
            <a:lvl1pPr>
              <a:defRPr sz="4000"/>
            </a:lvl1pPr>
            <a:lvl2pPr>
              <a:defRPr sz="4000"/>
            </a:lvl2pPr>
            <a:lvl3pPr>
              <a:defRPr sz="4000"/>
            </a:lvl3pPr>
            <a:lvl4pPr>
              <a:defRPr sz="4000"/>
            </a:lvl4pPr>
            <a:lvl5pPr>
              <a:defRPr sz="40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29" name="ZoneTexte 28"/>
          <p:cNvSpPr txBox="1"/>
          <p:nvPr userDrawn="1"/>
        </p:nvSpPr>
        <p:spPr>
          <a:xfrm>
            <a:off x="25404417" y="28147617"/>
            <a:ext cx="184731" cy="1154932"/>
          </a:xfrm>
          <a:prstGeom prst="rect">
            <a:avLst/>
          </a:prstGeom>
          <a:noFill/>
        </p:spPr>
        <p:txBody>
          <a:bodyPr wrap="none" rtlCol="0">
            <a:spAutoFit/>
          </a:bodyPr>
          <a:lstStyle/>
          <a:p>
            <a:endParaRPr lang="en-GB" dirty="0"/>
          </a:p>
        </p:txBody>
      </p:sp>
      <p:sp>
        <p:nvSpPr>
          <p:cNvPr id="33" name="Espace réservé du texte 32"/>
          <p:cNvSpPr>
            <a:spLocks noGrp="1"/>
          </p:cNvSpPr>
          <p:nvPr>
            <p:ph type="body" sz="quarter" idx="17"/>
          </p:nvPr>
        </p:nvSpPr>
        <p:spPr>
          <a:xfrm>
            <a:off x="10456863" y="21905913"/>
            <a:ext cx="19297650" cy="17354551"/>
          </a:xfrm>
          <a:prstGeom prst="rect">
            <a:avLst/>
          </a:prstGeom>
        </p:spPr>
        <p:txBody>
          <a:bodyPr/>
          <a:lstStyle>
            <a:lvl1pPr>
              <a:defRPr sz="4000"/>
            </a:lvl1pPr>
            <a:lvl2pPr>
              <a:defRPr sz="4000"/>
            </a:lvl2pPr>
            <a:lvl3pPr>
              <a:defRPr sz="4000"/>
            </a:lvl3pPr>
            <a:lvl4pPr>
              <a:defRPr sz="4000"/>
            </a:lvl4pPr>
            <a:lvl5pPr>
              <a:defRPr sz="4000"/>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38" name="Espace réservé pour une image  37"/>
          <p:cNvSpPr>
            <a:spLocks noGrp="1"/>
          </p:cNvSpPr>
          <p:nvPr>
            <p:ph type="pic" sz="quarter" idx="19"/>
          </p:nvPr>
        </p:nvSpPr>
        <p:spPr>
          <a:xfrm>
            <a:off x="520699" y="3327401"/>
            <a:ext cx="19297651" cy="17930812"/>
          </a:xfrm>
          <a:prstGeom prst="rect">
            <a:avLst/>
          </a:prstGeom>
        </p:spPr>
        <p:txBody>
          <a:bodyPr/>
          <a:lstStyle>
            <a:lvl1pPr>
              <a:defRPr sz="3200"/>
            </a:lvl1pPr>
          </a:lstStyle>
          <a:p>
            <a:endParaRPr lang="en-GB"/>
          </a:p>
        </p:txBody>
      </p:sp>
      <p:sp>
        <p:nvSpPr>
          <p:cNvPr id="5" name="Espace réservé du texte 4"/>
          <p:cNvSpPr>
            <a:spLocks noGrp="1"/>
          </p:cNvSpPr>
          <p:nvPr>
            <p:ph type="body" sz="quarter" idx="30"/>
          </p:nvPr>
        </p:nvSpPr>
        <p:spPr>
          <a:xfrm>
            <a:off x="20466050" y="3327400"/>
            <a:ext cx="9288463" cy="17930813"/>
          </a:xfrm>
          <a:prstGeom prst="rect">
            <a:avLst/>
          </a:prstGeom>
        </p:spPr>
        <p:txBody>
          <a:bodyPr/>
          <a:lstStyle>
            <a:lvl1pPr>
              <a:defRPr sz="4000"/>
            </a:lvl1pPr>
            <a:lvl2pPr>
              <a:defRPr sz="4000"/>
            </a:lvl2pPr>
            <a:lvl3pPr>
              <a:defRPr sz="4000"/>
            </a:lvl3pPr>
            <a:lvl4pPr>
              <a:defRPr sz="4000"/>
            </a:lvl4pPr>
            <a:lvl5pPr>
              <a:defRPr sz="4000"/>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12" name="Espace réservé du titre 3">
            <a:extLst>
              <a:ext uri="{FF2B5EF4-FFF2-40B4-BE49-F238E27FC236}">
                <a16:creationId xmlns:a16="http://schemas.microsoft.com/office/drawing/2014/main" id="{9F74E137-B706-B44F-A627-0ED98733531C}"/>
              </a:ext>
            </a:extLst>
          </p:cNvPr>
          <p:cNvSpPr>
            <a:spLocks noGrp="1"/>
          </p:cNvSpPr>
          <p:nvPr>
            <p:ph type="title"/>
          </p:nvPr>
        </p:nvSpPr>
        <p:spPr>
          <a:xfrm>
            <a:off x="483978" y="519561"/>
            <a:ext cx="29307256" cy="2232696"/>
          </a:xfrm>
          <a:prstGeom prst="rect">
            <a:avLst/>
          </a:prstGeom>
        </p:spPr>
        <p:txBody>
          <a:bodyPr vert="horz" lIns="91440" tIns="45720" rIns="91440" bIns="45720" rtlCol="0" anchor="ctr">
            <a:normAutofit/>
          </a:bodyPr>
          <a:lstStyle/>
          <a:p>
            <a:r>
              <a:rPr lang="fr-FR" dirty="0"/>
              <a:t>Cliquez et modifiez le titre</a:t>
            </a:r>
            <a:endParaRPr lang="en-GB" dirty="0"/>
          </a:p>
        </p:txBody>
      </p:sp>
    </p:spTree>
    <p:extLst>
      <p:ext uri="{BB962C8B-B14F-4D97-AF65-F5344CB8AC3E}">
        <p14:creationId xmlns:p14="http://schemas.microsoft.com/office/powerpoint/2010/main" val="11466542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theme" Target="../theme/theme3.xml"/><Relationship Id="rId5" Type="http://schemas.openxmlformats.org/officeDocument/2006/relationships/slideLayout" Target="../slideLayouts/slideLayout15.xml"/><Relationship Id="rId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p:cNvSpPr/>
          <p:nvPr/>
        </p:nvSpPr>
        <p:spPr>
          <a:xfrm>
            <a:off x="0" y="39979600"/>
            <a:ext cx="30275213" cy="2829735"/>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bg1"/>
              </a:solidFill>
              <a:latin typeface="Arial" charset="0"/>
              <a:ea typeface="Arial" charset="0"/>
              <a:cs typeface="Arial" charset="0"/>
            </a:endParaRPr>
          </a:p>
        </p:txBody>
      </p:sp>
      <p:sp>
        <p:nvSpPr>
          <p:cNvPr id="4" name="Espace réservé du titre 3"/>
          <p:cNvSpPr>
            <a:spLocks noGrp="1"/>
          </p:cNvSpPr>
          <p:nvPr>
            <p:ph type="title"/>
          </p:nvPr>
        </p:nvSpPr>
        <p:spPr>
          <a:xfrm>
            <a:off x="483978" y="519561"/>
            <a:ext cx="29307256" cy="2232696"/>
          </a:xfrm>
          <a:prstGeom prst="rect">
            <a:avLst/>
          </a:prstGeom>
        </p:spPr>
        <p:txBody>
          <a:bodyPr vert="horz" lIns="91440" tIns="45720" rIns="91440" bIns="45720" rtlCol="0" anchor="ctr">
            <a:normAutofit/>
          </a:bodyPr>
          <a:lstStyle/>
          <a:p>
            <a:r>
              <a:rPr lang="fr-FR" dirty="0"/>
              <a:t>Cliquez et modifiez le titre</a:t>
            </a:r>
            <a:endParaRPr lang="en-GB" dirty="0"/>
          </a:p>
        </p:txBody>
      </p:sp>
      <p:pic>
        <p:nvPicPr>
          <p:cNvPr id="7" name="Image 6">
            <a:extLst>
              <a:ext uri="{FF2B5EF4-FFF2-40B4-BE49-F238E27FC236}">
                <a16:creationId xmlns:a16="http://schemas.microsoft.com/office/drawing/2014/main" id="{D6551AFB-8967-0D49-BAFD-9783C0AAA526}"/>
              </a:ext>
            </a:extLst>
          </p:cNvPr>
          <p:cNvPicPr>
            <a:picLocks noChangeAspect="1"/>
          </p:cNvPicPr>
          <p:nvPr/>
        </p:nvPicPr>
        <p:blipFill>
          <a:blip r:embed="rId7"/>
          <a:stretch>
            <a:fillRect/>
          </a:stretch>
        </p:blipFill>
        <p:spPr>
          <a:xfrm>
            <a:off x="520700" y="40466963"/>
            <a:ext cx="1980000" cy="1980000"/>
          </a:xfrm>
          <a:prstGeom prst="rect">
            <a:avLst/>
          </a:prstGeom>
        </p:spPr>
      </p:pic>
    </p:spTree>
    <p:extLst>
      <p:ext uri="{BB962C8B-B14F-4D97-AF65-F5344CB8AC3E}">
        <p14:creationId xmlns:p14="http://schemas.microsoft.com/office/powerpoint/2010/main" val="998874044"/>
      </p:ext>
    </p:extLst>
  </p:cSld>
  <p:clrMap bg1="lt1" tx1="dk1" bg2="lt2" tx2="dk2" accent1="accent1" accent2="accent2" accent3="accent3" accent4="accent4" accent5="accent5" accent6="accent6" hlink="hlink" folHlink="folHlink"/>
  <p:sldLayoutIdLst>
    <p:sldLayoutId id="2147483672" r:id="rId1"/>
    <p:sldLayoutId id="2147483681" r:id="rId2"/>
    <p:sldLayoutId id="2147483680" r:id="rId3"/>
    <p:sldLayoutId id="2147483683" r:id="rId4"/>
    <p:sldLayoutId id="2147483684" r:id="rId5"/>
  </p:sldLayoutIdLst>
  <p:txStyles>
    <p:titleStyle>
      <a:lvl1pPr algn="l" defTabSz="3027487" rtl="0" eaLnBrk="1" latinLnBrk="0" hangingPunct="1">
        <a:lnSpc>
          <a:spcPct val="90000"/>
        </a:lnSpc>
        <a:spcBef>
          <a:spcPct val="0"/>
        </a:spcBef>
        <a:buNone/>
        <a:defRPr sz="6000" kern="1200">
          <a:solidFill>
            <a:schemeClr val="tx1"/>
          </a:solidFill>
          <a:latin typeface="+mj-lt"/>
          <a:ea typeface="+mj-ea"/>
          <a:cs typeface="+mj-cs"/>
        </a:defRPr>
      </a:lvl1pPr>
    </p:titleStyle>
    <p:body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p:bodyStyle>
    <p:otherStyle>
      <a:defPPr>
        <a:defRPr lang="en-US"/>
      </a:defPPr>
      <a:lvl1pPr marL="0" algn="l" defTabSz="3027487" rtl="0" eaLnBrk="1" latinLnBrk="0" hangingPunct="1">
        <a:defRPr sz="5960" kern="1200">
          <a:solidFill>
            <a:schemeClr val="tx1"/>
          </a:solidFill>
          <a:latin typeface="+mn-lt"/>
          <a:ea typeface="+mn-ea"/>
          <a:cs typeface="+mn-cs"/>
        </a:defRPr>
      </a:lvl1pPr>
      <a:lvl2pPr marL="1513743" algn="l" defTabSz="3027487" rtl="0" eaLnBrk="1" latinLnBrk="0" hangingPunct="1">
        <a:defRPr sz="5960" kern="1200">
          <a:solidFill>
            <a:schemeClr val="tx1"/>
          </a:solidFill>
          <a:latin typeface="+mn-lt"/>
          <a:ea typeface="+mn-ea"/>
          <a:cs typeface="+mn-cs"/>
        </a:defRPr>
      </a:lvl2pPr>
      <a:lvl3pPr marL="3027487" algn="l" defTabSz="3027487" rtl="0" eaLnBrk="1" latinLnBrk="0" hangingPunct="1">
        <a:defRPr sz="5960" kern="1200">
          <a:solidFill>
            <a:schemeClr val="tx1"/>
          </a:solidFill>
          <a:latin typeface="+mn-lt"/>
          <a:ea typeface="+mn-ea"/>
          <a:cs typeface="+mn-cs"/>
        </a:defRPr>
      </a:lvl3pPr>
      <a:lvl4pPr marL="4541230" algn="l" defTabSz="3027487" rtl="0" eaLnBrk="1" latinLnBrk="0" hangingPunct="1">
        <a:defRPr sz="5960" kern="1200">
          <a:solidFill>
            <a:schemeClr val="tx1"/>
          </a:solidFill>
          <a:latin typeface="+mn-lt"/>
          <a:ea typeface="+mn-ea"/>
          <a:cs typeface="+mn-cs"/>
        </a:defRPr>
      </a:lvl4pPr>
      <a:lvl5pPr marL="6054974" algn="l" defTabSz="3027487" rtl="0" eaLnBrk="1" latinLnBrk="0" hangingPunct="1">
        <a:defRPr sz="5960" kern="1200">
          <a:solidFill>
            <a:schemeClr val="tx1"/>
          </a:solidFill>
          <a:latin typeface="+mn-lt"/>
          <a:ea typeface="+mn-ea"/>
          <a:cs typeface="+mn-cs"/>
        </a:defRPr>
      </a:lvl5pPr>
      <a:lvl6pPr marL="7568717" algn="l" defTabSz="3027487" rtl="0" eaLnBrk="1" latinLnBrk="0" hangingPunct="1">
        <a:defRPr sz="5960" kern="1200">
          <a:solidFill>
            <a:schemeClr val="tx1"/>
          </a:solidFill>
          <a:latin typeface="+mn-lt"/>
          <a:ea typeface="+mn-ea"/>
          <a:cs typeface="+mn-cs"/>
        </a:defRPr>
      </a:lvl6pPr>
      <a:lvl7pPr marL="9082461" algn="l" defTabSz="3027487" rtl="0" eaLnBrk="1" latinLnBrk="0" hangingPunct="1">
        <a:defRPr sz="5960" kern="1200">
          <a:solidFill>
            <a:schemeClr val="tx1"/>
          </a:solidFill>
          <a:latin typeface="+mn-lt"/>
          <a:ea typeface="+mn-ea"/>
          <a:cs typeface="+mn-cs"/>
        </a:defRPr>
      </a:lvl7pPr>
      <a:lvl8pPr marL="10596204" algn="l" defTabSz="3027487" rtl="0" eaLnBrk="1" latinLnBrk="0" hangingPunct="1">
        <a:defRPr sz="5960" kern="1200">
          <a:solidFill>
            <a:schemeClr val="tx1"/>
          </a:solidFill>
          <a:latin typeface="+mn-lt"/>
          <a:ea typeface="+mn-ea"/>
          <a:cs typeface="+mn-cs"/>
        </a:defRPr>
      </a:lvl8pPr>
      <a:lvl9pPr marL="12109948" algn="l" defTabSz="3027487" rtl="0" eaLnBrk="1" latinLnBrk="0" hangingPunct="1">
        <a:defRPr sz="596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9354" userDrawn="1">
          <p15:clr>
            <a:srgbClr val="F26B43"/>
          </p15:clr>
        </p15:guide>
        <p15:guide id="3" pos="328">
          <p15:clr>
            <a:srgbClr val="F26B43"/>
          </p15:clr>
        </p15:guide>
        <p15:guide id="4" pos="18743">
          <p15:clr>
            <a:srgbClr val="F26B43"/>
          </p15:clr>
        </p15:guide>
        <p15:guide id="6" orient="horz" pos="26636">
          <p15:clr>
            <a:srgbClr val="F26B43"/>
          </p15:clr>
        </p15:guide>
        <p15:guide id="7" orient="horz" pos="1461" userDrawn="1">
          <p15:clr>
            <a:srgbClr val="F26B43"/>
          </p15:clr>
        </p15:guide>
        <p15:guide id="8" orient="horz" pos="25184">
          <p15:clr>
            <a:srgbClr val="F26B43"/>
          </p15:clr>
        </p15:guide>
        <p15:guide id="11" pos="4682" userDrawn="1">
          <p15:clr>
            <a:srgbClr val="F26B43"/>
          </p15:clr>
        </p15:guide>
        <p15:guide id="12" orient="horz" pos="2096" userDrawn="1">
          <p15:clr>
            <a:srgbClr val="F26B43"/>
          </p15:clr>
        </p15:guide>
        <p15:guide id="13" orient="horz" pos="13391">
          <p15:clr>
            <a:srgbClr val="F26B43"/>
          </p15:clr>
        </p15:guide>
        <p15:guide id="14" orient="horz" pos="13799">
          <p15:clr>
            <a:srgbClr val="F26B43"/>
          </p15:clr>
        </p15:guide>
        <p15:guide id="15" orient="horz" pos="17791">
          <p15:clr>
            <a:srgbClr val="F26B43"/>
          </p15:clr>
        </p15:guide>
        <p15:guide id="17" orient="horz" pos="18154">
          <p15:clr>
            <a:srgbClr val="F26B43"/>
          </p15:clr>
        </p15:guide>
        <p15:guide id="18" orient="horz" pos="7040">
          <p15:clr>
            <a:srgbClr val="F26B43"/>
          </p15:clr>
        </p15:guide>
        <p15:guide id="19" orient="horz" pos="7358">
          <p15:clr>
            <a:srgbClr val="F26B43"/>
          </p15:clr>
        </p15:guide>
        <p15:guide id="20" orient="horz" pos="327">
          <p15:clr>
            <a:srgbClr val="F26B43"/>
          </p15:clr>
        </p15:guide>
        <p15:guide id="21" orient="horz" pos="24731">
          <p15:clr>
            <a:srgbClr val="F26B43"/>
          </p15:clr>
        </p15:guide>
        <p15:guide id="24" pos="14344" userDrawn="1">
          <p15:clr>
            <a:srgbClr val="F26B43"/>
          </p15:clr>
        </p15:guide>
        <p15:guide id="25" pos="14026" userDrawn="1">
          <p15:clr>
            <a:srgbClr val="F26B43"/>
          </p15:clr>
        </p15:guide>
        <p15:guide id="26" pos="9717" userDrawn="1">
          <p15:clr>
            <a:srgbClr val="F26B43"/>
          </p15:clr>
        </p15:guide>
        <p15:guide id="27" pos="5045" userDrawn="1">
          <p15:clr>
            <a:srgbClr val="F26B43"/>
          </p15:clr>
        </p15:guide>
        <p15:guide id="28" orient="horz" pos="2550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p:nvSpPr>
        <p:spPr>
          <a:xfrm>
            <a:off x="0" y="39979600"/>
            <a:ext cx="30275213" cy="2829735"/>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bg1"/>
              </a:solidFill>
              <a:latin typeface="Arial" charset="0"/>
              <a:ea typeface="Arial" charset="0"/>
              <a:cs typeface="Arial" charset="0"/>
            </a:endParaRPr>
          </a:p>
        </p:txBody>
      </p:sp>
      <p:sp>
        <p:nvSpPr>
          <p:cNvPr id="8" name="Espace réservé du titre 3">
            <a:extLst>
              <a:ext uri="{FF2B5EF4-FFF2-40B4-BE49-F238E27FC236}">
                <a16:creationId xmlns:a16="http://schemas.microsoft.com/office/drawing/2014/main" id="{5C609CF2-1EA2-1441-8666-98C984D7AAB9}"/>
              </a:ext>
            </a:extLst>
          </p:cNvPr>
          <p:cNvSpPr>
            <a:spLocks noGrp="1"/>
          </p:cNvSpPr>
          <p:nvPr>
            <p:ph type="title"/>
          </p:nvPr>
        </p:nvSpPr>
        <p:spPr>
          <a:xfrm>
            <a:off x="483978" y="519561"/>
            <a:ext cx="29307256" cy="2232696"/>
          </a:xfrm>
          <a:prstGeom prst="rect">
            <a:avLst/>
          </a:prstGeom>
        </p:spPr>
        <p:txBody>
          <a:bodyPr vert="horz" lIns="91440" tIns="45720" rIns="91440" bIns="45720" rtlCol="0" anchor="ctr">
            <a:normAutofit/>
          </a:bodyPr>
          <a:lstStyle/>
          <a:p>
            <a:r>
              <a:rPr lang="fr-FR" dirty="0"/>
              <a:t>Cliquez et modifiez le titre</a:t>
            </a:r>
            <a:endParaRPr lang="en-GB" dirty="0"/>
          </a:p>
        </p:txBody>
      </p:sp>
      <p:pic>
        <p:nvPicPr>
          <p:cNvPr id="9" name="Image 8">
            <a:extLst>
              <a:ext uri="{FF2B5EF4-FFF2-40B4-BE49-F238E27FC236}">
                <a16:creationId xmlns:a16="http://schemas.microsoft.com/office/drawing/2014/main" id="{0BB35022-1E8A-3949-80A3-4DB26BF9C504}"/>
              </a:ext>
            </a:extLst>
          </p:cNvPr>
          <p:cNvPicPr>
            <a:picLocks noChangeAspect="1"/>
          </p:cNvPicPr>
          <p:nvPr/>
        </p:nvPicPr>
        <p:blipFill>
          <a:blip r:embed="rId7"/>
          <a:stretch>
            <a:fillRect/>
          </a:stretch>
        </p:blipFill>
        <p:spPr>
          <a:xfrm>
            <a:off x="520700" y="40466963"/>
            <a:ext cx="1980000" cy="1980000"/>
          </a:xfrm>
          <a:prstGeom prst="rect">
            <a:avLst/>
          </a:prstGeom>
        </p:spPr>
      </p:pic>
    </p:spTree>
    <p:extLst>
      <p:ext uri="{BB962C8B-B14F-4D97-AF65-F5344CB8AC3E}">
        <p14:creationId xmlns:p14="http://schemas.microsoft.com/office/powerpoint/2010/main" val="579833626"/>
      </p:ext>
    </p:extLst>
  </p:cSld>
  <p:clrMap bg1="lt1" tx1="dk1" bg2="lt2" tx2="dk2" accent1="accent1" accent2="accent2" accent3="accent3" accent4="accent4" accent5="accent5" accent6="accent6" hlink="hlink" folHlink="folHlink"/>
  <p:sldLayoutIdLst>
    <p:sldLayoutId id="2147483661" r:id="rId1"/>
    <p:sldLayoutId id="2147483665" r:id="rId2"/>
    <p:sldLayoutId id="2147483666" r:id="rId3"/>
    <p:sldLayoutId id="2147483670" r:id="rId4"/>
    <p:sldLayoutId id="2147483685" r:id="rId5"/>
  </p:sldLayoutIdLst>
  <p:txStyles>
    <p:titleStyle>
      <a:lvl1pPr algn="l" defTabSz="3027487" rtl="0" eaLnBrk="1" latinLnBrk="0" hangingPunct="1">
        <a:lnSpc>
          <a:spcPct val="90000"/>
        </a:lnSpc>
        <a:spcBef>
          <a:spcPct val="0"/>
        </a:spcBef>
        <a:buNone/>
        <a:defRPr sz="4800" kern="1200">
          <a:solidFill>
            <a:schemeClr val="tx1"/>
          </a:solidFill>
          <a:latin typeface="+mj-lt"/>
          <a:ea typeface="+mj-ea"/>
          <a:cs typeface="+mj-cs"/>
        </a:defRPr>
      </a:lvl1pPr>
    </p:titleStyle>
    <p:body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p:bodyStyle>
    <p:otherStyle>
      <a:defPPr>
        <a:defRPr lang="en-US"/>
      </a:defPPr>
      <a:lvl1pPr marL="0" algn="l" defTabSz="3027487" rtl="0" eaLnBrk="1" latinLnBrk="0" hangingPunct="1">
        <a:defRPr sz="5960" kern="1200">
          <a:solidFill>
            <a:schemeClr val="tx1"/>
          </a:solidFill>
          <a:latin typeface="+mn-lt"/>
          <a:ea typeface="+mn-ea"/>
          <a:cs typeface="+mn-cs"/>
        </a:defRPr>
      </a:lvl1pPr>
      <a:lvl2pPr marL="1513743" algn="l" defTabSz="3027487" rtl="0" eaLnBrk="1" latinLnBrk="0" hangingPunct="1">
        <a:defRPr sz="5960" kern="1200">
          <a:solidFill>
            <a:schemeClr val="tx1"/>
          </a:solidFill>
          <a:latin typeface="+mn-lt"/>
          <a:ea typeface="+mn-ea"/>
          <a:cs typeface="+mn-cs"/>
        </a:defRPr>
      </a:lvl2pPr>
      <a:lvl3pPr marL="3027487" algn="l" defTabSz="3027487" rtl="0" eaLnBrk="1" latinLnBrk="0" hangingPunct="1">
        <a:defRPr sz="5960" kern="1200">
          <a:solidFill>
            <a:schemeClr val="tx1"/>
          </a:solidFill>
          <a:latin typeface="+mn-lt"/>
          <a:ea typeface="+mn-ea"/>
          <a:cs typeface="+mn-cs"/>
        </a:defRPr>
      </a:lvl3pPr>
      <a:lvl4pPr marL="4541230" algn="l" defTabSz="3027487" rtl="0" eaLnBrk="1" latinLnBrk="0" hangingPunct="1">
        <a:defRPr sz="5960" kern="1200">
          <a:solidFill>
            <a:schemeClr val="tx1"/>
          </a:solidFill>
          <a:latin typeface="+mn-lt"/>
          <a:ea typeface="+mn-ea"/>
          <a:cs typeface="+mn-cs"/>
        </a:defRPr>
      </a:lvl4pPr>
      <a:lvl5pPr marL="6054974" algn="l" defTabSz="3027487" rtl="0" eaLnBrk="1" latinLnBrk="0" hangingPunct="1">
        <a:defRPr sz="5960" kern="1200">
          <a:solidFill>
            <a:schemeClr val="tx1"/>
          </a:solidFill>
          <a:latin typeface="+mn-lt"/>
          <a:ea typeface="+mn-ea"/>
          <a:cs typeface="+mn-cs"/>
        </a:defRPr>
      </a:lvl5pPr>
      <a:lvl6pPr marL="7568717" algn="l" defTabSz="3027487" rtl="0" eaLnBrk="1" latinLnBrk="0" hangingPunct="1">
        <a:defRPr sz="5960" kern="1200">
          <a:solidFill>
            <a:schemeClr val="tx1"/>
          </a:solidFill>
          <a:latin typeface="+mn-lt"/>
          <a:ea typeface="+mn-ea"/>
          <a:cs typeface="+mn-cs"/>
        </a:defRPr>
      </a:lvl6pPr>
      <a:lvl7pPr marL="9082461" algn="l" defTabSz="3027487" rtl="0" eaLnBrk="1" latinLnBrk="0" hangingPunct="1">
        <a:defRPr sz="5960" kern="1200">
          <a:solidFill>
            <a:schemeClr val="tx1"/>
          </a:solidFill>
          <a:latin typeface="+mn-lt"/>
          <a:ea typeface="+mn-ea"/>
          <a:cs typeface="+mn-cs"/>
        </a:defRPr>
      </a:lvl7pPr>
      <a:lvl8pPr marL="10596204" algn="l" defTabSz="3027487" rtl="0" eaLnBrk="1" latinLnBrk="0" hangingPunct="1">
        <a:defRPr sz="5960" kern="1200">
          <a:solidFill>
            <a:schemeClr val="tx1"/>
          </a:solidFill>
          <a:latin typeface="+mn-lt"/>
          <a:ea typeface="+mn-ea"/>
          <a:cs typeface="+mn-cs"/>
        </a:defRPr>
      </a:lvl8pPr>
      <a:lvl9pPr marL="12109948" algn="l" defTabSz="3027487" rtl="0" eaLnBrk="1" latinLnBrk="0" hangingPunct="1">
        <a:defRPr sz="596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587">
          <p15:clr>
            <a:srgbClr val="F26B43"/>
          </p15:clr>
        </p15:guide>
        <p15:guide id="3" pos="328">
          <p15:clr>
            <a:srgbClr val="F26B43"/>
          </p15:clr>
        </p15:guide>
        <p15:guide id="4" pos="18743">
          <p15:clr>
            <a:srgbClr val="F26B43"/>
          </p15:clr>
        </p15:guide>
        <p15:guide id="6" orient="horz" pos="26636">
          <p15:clr>
            <a:srgbClr val="F26B43"/>
          </p15:clr>
        </p15:guide>
        <p15:guide id="7" orient="horz" pos="1461">
          <p15:clr>
            <a:srgbClr val="F26B43"/>
          </p15:clr>
        </p15:guide>
        <p15:guide id="8" orient="horz" pos="25184">
          <p15:clr>
            <a:srgbClr val="F26B43"/>
          </p15:clr>
        </p15:guide>
        <p15:guide id="9" pos="6179">
          <p15:clr>
            <a:srgbClr val="F26B43"/>
          </p15:clr>
        </p15:guide>
        <p15:guide id="10" pos="12892">
          <p15:clr>
            <a:srgbClr val="F26B43"/>
          </p15:clr>
        </p15:guide>
        <p15:guide id="11" pos="12484">
          <p15:clr>
            <a:srgbClr val="F26B43"/>
          </p15:clr>
        </p15:guide>
        <p15:guide id="12" orient="horz" pos="2096">
          <p15:clr>
            <a:srgbClr val="F26B43"/>
          </p15:clr>
        </p15:guide>
        <p15:guide id="13" orient="horz" pos="13391">
          <p15:clr>
            <a:srgbClr val="F26B43"/>
          </p15:clr>
        </p15:guide>
        <p15:guide id="14" orient="horz" pos="13799">
          <p15:clr>
            <a:srgbClr val="F26B43"/>
          </p15:clr>
        </p15:guide>
        <p15:guide id="15" orient="horz" pos="17791">
          <p15:clr>
            <a:srgbClr val="F26B43"/>
          </p15:clr>
        </p15:guide>
        <p15:guide id="17" orient="horz" pos="18154">
          <p15:clr>
            <a:srgbClr val="F26B43"/>
          </p15:clr>
        </p15:guide>
        <p15:guide id="18" orient="horz" pos="7040">
          <p15:clr>
            <a:srgbClr val="F26B43"/>
          </p15:clr>
        </p15:guide>
        <p15:guide id="19" orient="horz" pos="7358">
          <p15:clr>
            <a:srgbClr val="F26B43"/>
          </p15:clr>
        </p15:guide>
        <p15:guide id="20" orient="horz" pos="327">
          <p15:clr>
            <a:srgbClr val="F26B43"/>
          </p15:clr>
        </p15:guide>
        <p15:guide id="21" orient="horz" pos="24731">
          <p15:clr>
            <a:srgbClr val="F26B43"/>
          </p15:clr>
        </p15:guide>
        <p15:guide id="22" orient="horz" pos="25502">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7"/>
          <p:cNvSpPr/>
          <p:nvPr/>
        </p:nvSpPr>
        <p:spPr>
          <a:xfrm>
            <a:off x="-25450" y="39979600"/>
            <a:ext cx="30275213" cy="2829735"/>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bg1"/>
              </a:solidFill>
              <a:latin typeface="Arial" charset="0"/>
              <a:ea typeface="Arial" charset="0"/>
              <a:cs typeface="Arial" charset="0"/>
            </a:endParaRPr>
          </a:p>
        </p:txBody>
      </p:sp>
      <p:sp>
        <p:nvSpPr>
          <p:cNvPr id="7" name="Espace réservé du titre 3">
            <a:extLst>
              <a:ext uri="{FF2B5EF4-FFF2-40B4-BE49-F238E27FC236}">
                <a16:creationId xmlns:a16="http://schemas.microsoft.com/office/drawing/2014/main" id="{DB7B799A-C612-2C4E-B355-A75C1028A297}"/>
              </a:ext>
            </a:extLst>
          </p:cNvPr>
          <p:cNvSpPr>
            <a:spLocks noGrp="1"/>
          </p:cNvSpPr>
          <p:nvPr>
            <p:ph type="title"/>
          </p:nvPr>
        </p:nvSpPr>
        <p:spPr>
          <a:xfrm>
            <a:off x="483978" y="519561"/>
            <a:ext cx="29307256" cy="2232696"/>
          </a:xfrm>
          <a:prstGeom prst="rect">
            <a:avLst/>
          </a:prstGeom>
        </p:spPr>
        <p:txBody>
          <a:bodyPr vert="horz" lIns="91440" tIns="45720" rIns="91440" bIns="45720" rtlCol="0" anchor="ctr">
            <a:normAutofit/>
          </a:bodyPr>
          <a:lstStyle/>
          <a:p>
            <a:r>
              <a:rPr lang="fr-FR" dirty="0"/>
              <a:t>Cliquez et modifiez le titre</a:t>
            </a:r>
            <a:endParaRPr lang="en-GB" dirty="0"/>
          </a:p>
        </p:txBody>
      </p:sp>
      <p:pic>
        <p:nvPicPr>
          <p:cNvPr id="13" name="Image 12">
            <a:extLst>
              <a:ext uri="{FF2B5EF4-FFF2-40B4-BE49-F238E27FC236}">
                <a16:creationId xmlns:a16="http://schemas.microsoft.com/office/drawing/2014/main" id="{84738FB3-C110-5C48-926C-52CFD3CDD976}"/>
              </a:ext>
            </a:extLst>
          </p:cNvPr>
          <p:cNvPicPr>
            <a:picLocks noChangeAspect="1"/>
          </p:cNvPicPr>
          <p:nvPr/>
        </p:nvPicPr>
        <p:blipFill>
          <a:blip r:embed="rId7"/>
          <a:stretch>
            <a:fillRect/>
          </a:stretch>
        </p:blipFill>
        <p:spPr>
          <a:xfrm>
            <a:off x="520700" y="40466963"/>
            <a:ext cx="1980000" cy="1980000"/>
          </a:xfrm>
          <a:prstGeom prst="rect">
            <a:avLst/>
          </a:prstGeom>
        </p:spPr>
      </p:pic>
    </p:spTree>
    <p:extLst>
      <p:ext uri="{BB962C8B-B14F-4D97-AF65-F5344CB8AC3E}">
        <p14:creationId xmlns:p14="http://schemas.microsoft.com/office/powerpoint/2010/main" val="429609775"/>
      </p:ext>
    </p:extLst>
  </p:cSld>
  <p:clrMap bg1="lt1" tx1="dk1" bg2="lt2" tx2="dk2" accent1="accent1" accent2="accent2" accent3="accent3" accent4="accent4" accent5="accent5" accent6="accent6" hlink="hlink" folHlink="folHlink"/>
  <p:sldLayoutIdLst>
    <p:sldLayoutId id="2147483663" r:id="rId1"/>
    <p:sldLayoutId id="2147483682" r:id="rId2"/>
    <p:sldLayoutId id="2147483667" r:id="rId3"/>
    <p:sldLayoutId id="2147483668" r:id="rId4"/>
    <p:sldLayoutId id="2147483669"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28">
          <p15:clr>
            <a:srgbClr val="F26B43"/>
          </p15:clr>
        </p15:guide>
        <p15:guide id="2" pos="18743">
          <p15:clr>
            <a:srgbClr val="F26B43"/>
          </p15:clr>
        </p15:guide>
        <p15:guide id="3" orient="horz" pos="1461">
          <p15:clr>
            <a:srgbClr val="F26B43"/>
          </p15:clr>
        </p15:guide>
        <p15:guide id="4" orient="horz" pos="327">
          <p15:clr>
            <a:srgbClr val="F26B43"/>
          </p15:clr>
        </p15:guide>
        <p15:guide id="5" orient="horz" pos="26636">
          <p15:clr>
            <a:srgbClr val="F26B43"/>
          </p15:clr>
        </p15:guide>
        <p15:guide id="6" pos="9717">
          <p15:clr>
            <a:srgbClr val="F26B43"/>
          </p15:clr>
        </p15:guide>
        <p15:guide id="7" pos="9354">
          <p15:clr>
            <a:srgbClr val="F26B43"/>
          </p15:clr>
        </p15:guide>
        <p15:guide id="8" orient="horz" pos="13391">
          <p15:clr>
            <a:srgbClr val="F26B43"/>
          </p15:clr>
        </p15:guide>
        <p15:guide id="9" orient="horz" pos="2096">
          <p15:clr>
            <a:srgbClr val="F26B43"/>
          </p15:clr>
        </p15:guide>
        <p15:guide id="10" orient="horz" pos="8537">
          <p15:clr>
            <a:srgbClr val="F26B43"/>
          </p15:clr>
        </p15:guide>
        <p15:guide id="11" orient="horz" pos="13799">
          <p15:clr>
            <a:srgbClr val="F26B43"/>
          </p15:clr>
        </p15:guide>
        <p15:guide id="12" orient="horz" pos="8946">
          <p15:clr>
            <a:srgbClr val="F26B43"/>
          </p15:clr>
        </p15:guide>
        <p15:guide id="13" orient="horz" pos="19288">
          <p15:clr>
            <a:srgbClr val="F26B43"/>
          </p15:clr>
        </p15:guide>
        <p15:guide id="14" orient="horz" pos="19696">
          <p15:clr>
            <a:srgbClr val="F26B43"/>
          </p15:clr>
        </p15:guide>
        <p15:guide id="15" orient="horz" pos="25184">
          <p15:clr>
            <a:srgbClr val="F26B43"/>
          </p15:clr>
        </p15:guide>
        <p15:guide id="16" orient="horz" pos="24731">
          <p15:clr>
            <a:srgbClr val="F26B43"/>
          </p15:clr>
        </p15:guide>
        <p15:guide id="17" orient="horz" pos="25502"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jpg"/><Relationship Id="rId2"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image" Target="../media/image6.jpeg"/><Relationship Id="rId5" Type="http://schemas.openxmlformats.org/officeDocument/2006/relationships/image" Target="../media/image5.jp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4"/>
          <p:cNvSpPr txBox="1"/>
          <p:nvPr/>
        </p:nvSpPr>
        <p:spPr>
          <a:xfrm>
            <a:off x="338727" y="735562"/>
            <a:ext cx="18880490" cy="4247317"/>
          </a:xfrm>
          <a:prstGeom prst="rect">
            <a:avLst/>
          </a:prstGeom>
          <a:solidFill>
            <a:schemeClr val="bg1">
              <a:alpha val="0"/>
            </a:schemeClr>
          </a:solidFill>
        </p:spPr>
        <p:txBody>
          <a:bodyPr wrap="none" rtlCol="0">
            <a:spAutoFit/>
          </a:bodyPr>
          <a:lstStyle/>
          <a:p>
            <a:r>
              <a:rPr lang="en-GB" sz="26000" dirty="0" smtClean="0">
                <a:solidFill>
                  <a:schemeClr val="tx1">
                    <a:lumMod val="65000"/>
                    <a:lumOff val="35000"/>
                  </a:schemeClr>
                </a:solidFill>
                <a:latin typeface="Agency FB" pitchFamily="34" charset="0"/>
              </a:rPr>
              <a:t>Silicon Detectors</a:t>
            </a:r>
            <a:endParaRPr lang="en-GB" sz="26000" dirty="0">
              <a:solidFill>
                <a:schemeClr val="tx1">
                  <a:lumMod val="65000"/>
                  <a:lumOff val="35000"/>
                </a:schemeClr>
              </a:solidFill>
              <a:latin typeface="Agency FB" pitchFamily="34" charset="0"/>
            </a:endParaRPr>
          </a:p>
        </p:txBody>
      </p:sp>
      <p:sp>
        <p:nvSpPr>
          <p:cNvPr id="17" name="Rectangle 12"/>
          <p:cNvSpPr>
            <a:spLocks noChangeArrowheads="1"/>
          </p:cNvSpPr>
          <p:nvPr/>
        </p:nvSpPr>
        <p:spPr bwMode="auto">
          <a:xfrm>
            <a:off x="-56082" y="1412959"/>
            <a:ext cx="302799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Rectangle 13"/>
          <p:cNvSpPr>
            <a:spLocks noChangeArrowheads="1"/>
          </p:cNvSpPr>
          <p:nvPr/>
        </p:nvSpPr>
        <p:spPr bwMode="auto">
          <a:xfrm>
            <a:off x="-56082" y="2422609"/>
            <a:ext cx="3027997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r>
            <a:br>
              <a:rPr kumimoji="0" lang="en-GB" sz="11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br>
            <a:endParaRPr kumimoji="0" lang="en-GB" sz="1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03" name="Picture 4" descr="D:\CERN temp\CERN Open Days 2019\OpenDays2019_Logo 2.png"/>
          <p:cNvPicPr>
            <a:picLocks noChangeAspect="1" noChangeArrowheads="1"/>
          </p:cNvPicPr>
          <p:nvPr/>
        </p:nvPicPr>
        <p:blipFill rotWithShape="1">
          <a:blip r:embed="rId2">
            <a:extLst>
              <a:ext uri="{28A0092B-C50C-407E-A947-70E740481C1C}">
                <a14:useLocalDpi xmlns:a14="http://schemas.microsoft.com/office/drawing/2010/main" val="0"/>
              </a:ext>
            </a:extLst>
          </a:blip>
          <a:srcRect r="3559"/>
          <a:stretch/>
        </p:blipFill>
        <p:spPr bwMode="auto">
          <a:xfrm>
            <a:off x="18193159" y="173622"/>
            <a:ext cx="11492444" cy="536411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cms_tracker.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02336" y="22437659"/>
            <a:ext cx="10317317" cy="6915187"/>
          </a:xfrm>
          <a:prstGeom prst="rect">
            <a:avLst/>
          </a:prstGeom>
        </p:spPr>
      </p:pic>
      <p:pic>
        <p:nvPicPr>
          <p:cNvPr id="7" name="Picture 7" descr="disk3d"/>
          <p:cNvPicPr>
            <a:picLocks noChangeAspect="1" noChangeArrowheads="1"/>
          </p:cNvPicPr>
          <p:nvPr/>
        </p:nvPicPr>
        <p:blipFill>
          <a:blip r:embed="rId4" cstate="print">
            <a:clrChange>
              <a:clrFrom>
                <a:srgbClr val="FEFEFE"/>
              </a:clrFrom>
              <a:clrTo>
                <a:srgbClr val="FEFEFE">
                  <a:alpha val="0"/>
                </a:srgbClr>
              </a:clrTo>
            </a:clrChange>
            <a:lum bright="12000" contrast="20000"/>
          </a:blip>
          <a:srcRect/>
          <a:stretch>
            <a:fillRect/>
          </a:stretch>
        </p:blipFill>
        <p:spPr bwMode="auto">
          <a:xfrm flipH="1">
            <a:off x="15386582" y="23090326"/>
            <a:ext cx="11358655" cy="8141551"/>
          </a:xfrm>
          <a:prstGeom prst="rect">
            <a:avLst/>
          </a:prstGeom>
          <a:noFill/>
          <a:ln w="9525">
            <a:noFill/>
            <a:miter lim="800000"/>
            <a:headEnd/>
            <a:tailEnd/>
          </a:ln>
        </p:spPr>
      </p:pic>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20429" y="31175701"/>
            <a:ext cx="9399884" cy="6658251"/>
          </a:xfrm>
          <a:prstGeom prst="rect">
            <a:avLst/>
          </a:prstGeom>
          <a:ln w="63500">
            <a:solidFill>
              <a:srgbClr val="FF33CC"/>
            </a:solidFill>
          </a:ln>
        </p:spPr>
      </p:pic>
      <p:cxnSp>
        <p:nvCxnSpPr>
          <p:cNvPr id="22" name="Straight Connector 21"/>
          <p:cNvCxnSpPr>
            <a:stCxn id="15" idx="0"/>
          </p:cNvCxnSpPr>
          <p:nvPr/>
        </p:nvCxnSpPr>
        <p:spPr>
          <a:xfrm flipV="1">
            <a:off x="14420371" y="27145420"/>
            <a:ext cx="5965617" cy="4030281"/>
          </a:xfrm>
          <a:prstGeom prst="line">
            <a:avLst/>
          </a:prstGeom>
          <a:ln>
            <a:solidFill>
              <a:srgbClr val="FF33CC"/>
            </a:solidFill>
          </a:ln>
        </p:spPr>
        <p:style>
          <a:lnRef idx="1">
            <a:schemeClr val="accent1"/>
          </a:lnRef>
          <a:fillRef idx="0">
            <a:schemeClr val="accent1"/>
          </a:fillRef>
          <a:effectRef idx="0">
            <a:schemeClr val="accent1"/>
          </a:effectRef>
          <a:fontRef idx="minor">
            <a:schemeClr val="tx1"/>
          </a:fontRef>
        </p:style>
      </p:cxnSp>
      <p:pic>
        <p:nvPicPr>
          <p:cNvPr id="30" name="Picture 3" descr="Picture 1"/>
          <p:cNvPicPr>
            <a:picLocks noChangeAspect="1" noChangeArrowheads="1"/>
          </p:cNvPicPr>
          <p:nvPr/>
        </p:nvPicPr>
        <p:blipFill>
          <a:blip r:embed="rId6" cstate="print"/>
          <a:srcRect/>
          <a:stretch>
            <a:fillRect/>
          </a:stretch>
        </p:blipFill>
        <p:spPr bwMode="auto">
          <a:xfrm>
            <a:off x="19585348" y="31829903"/>
            <a:ext cx="9827222" cy="6545744"/>
          </a:xfrm>
          <a:prstGeom prst="rect">
            <a:avLst/>
          </a:prstGeom>
          <a:noFill/>
          <a:ln w="63500">
            <a:solidFill>
              <a:srgbClr val="FF0000"/>
            </a:solidFill>
            <a:miter lim="800000"/>
            <a:headEnd/>
            <a:tailEnd/>
          </a:ln>
        </p:spPr>
      </p:pic>
      <p:cxnSp>
        <p:nvCxnSpPr>
          <p:cNvPr id="31" name="Straight Connector 30"/>
          <p:cNvCxnSpPr>
            <a:endCxn id="30" idx="0"/>
          </p:cNvCxnSpPr>
          <p:nvPr/>
        </p:nvCxnSpPr>
        <p:spPr>
          <a:xfrm>
            <a:off x="21326399" y="28306273"/>
            <a:ext cx="3172560" cy="352363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35" name="Picture 34"/>
          <p:cNvPicPr>
            <a:picLocks noChangeAspect="1"/>
          </p:cNvPicPr>
          <p:nvPr/>
        </p:nvPicPr>
        <p:blipFill rotWithShape="1">
          <a:blip r:embed="rId7">
            <a:extLst>
              <a:ext uri="{28A0092B-C50C-407E-A947-70E740481C1C}">
                <a14:useLocalDpi xmlns:a14="http://schemas.microsoft.com/office/drawing/2010/main" val="0"/>
              </a:ext>
            </a:extLst>
          </a:blip>
          <a:srcRect l="18816" t="9098" r="22596" b="13329"/>
          <a:stretch/>
        </p:blipFill>
        <p:spPr>
          <a:xfrm>
            <a:off x="1282090" y="30118372"/>
            <a:ext cx="7973304" cy="7073092"/>
          </a:xfrm>
          <a:prstGeom prst="rect">
            <a:avLst/>
          </a:prstGeom>
          <a:ln w="63500">
            <a:solidFill>
              <a:schemeClr val="accent4">
                <a:lumMod val="60000"/>
                <a:lumOff val="40000"/>
              </a:schemeClr>
            </a:solidFill>
          </a:ln>
        </p:spPr>
      </p:pic>
      <p:cxnSp>
        <p:nvCxnSpPr>
          <p:cNvPr id="37" name="Straight Connector 36"/>
          <p:cNvCxnSpPr>
            <a:endCxn id="35" idx="0"/>
          </p:cNvCxnSpPr>
          <p:nvPr/>
        </p:nvCxnSpPr>
        <p:spPr>
          <a:xfrm flipH="1">
            <a:off x="5268742" y="27172662"/>
            <a:ext cx="13833652" cy="2945710"/>
          </a:xfrm>
          <a:prstGeom prst="line">
            <a:avLst/>
          </a:prstGeom>
          <a:ln>
            <a:solidFill>
              <a:schemeClr val="accent4">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6" name="Text Box 6"/>
          <p:cNvSpPr txBox="1">
            <a:spLocks noChangeArrowheads="1"/>
          </p:cNvSpPr>
          <p:nvPr/>
        </p:nvSpPr>
        <p:spPr bwMode="auto">
          <a:xfrm>
            <a:off x="529782" y="5609805"/>
            <a:ext cx="16662311" cy="38087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sz="3200" i="1" dirty="0" smtClean="0">
                <a:solidFill>
                  <a:srgbClr val="000000"/>
                </a:solidFill>
                <a:latin typeface="Arial Rounded MT Bold" pitchFamily="34" charset="0"/>
                <a:cs typeface="Arial" pitchFamily="34" charset="0"/>
              </a:rPr>
              <a:t>40 million times per second, protons travelling in opposite directions cross at the center of the 4 main LHC experiments (ATLAS, CMS, ALICE and </a:t>
            </a:r>
            <a:r>
              <a:rPr lang="en-US" sz="3200" i="1" dirty="0" err="1" smtClean="0">
                <a:solidFill>
                  <a:srgbClr val="000000"/>
                </a:solidFill>
                <a:latin typeface="Arial Rounded MT Bold" pitchFamily="34" charset="0"/>
                <a:cs typeface="Arial" pitchFamily="34" charset="0"/>
              </a:rPr>
              <a:t>LHCb</a:t>
            </a:r>
            <a:r>
              <a:rPr lang="en-US" sz="3200" i="1" dirty="0" smtClean="0">
                <a:solidFill>
                  <a:srgbClr val="000000"/>
                </a:solidFill>
                <a:latin typeface="Arial Rounded MT Bold" pitchFamily="34" charset="0"/>
                <a:cs typeface="Arial" pitchFamily="34" charset="0"/>
              </a:rPr>
              <a:t>). Out of these collisions, millions of secondary particles are generated in all directions.</a:t>
            </a:r>
          </a:p>
          <a:p>
            <a:pPr lvl="0" algn="just" defTabSz="914400" fontAlgn="base">
              <a:spcBef>
                <a:spcPct val="0"/>
              </a:spcBef>
              <a:spcAft>
                <a:spcPct val="0"/>
              </a:spcAft>
            </a:pPr>
            <a:r>
              <a:rPr lang="en-US" sz="3200" i="1" dirty="0" smtClean="0">
                <a:solidFill>
                  <a:srgbClr val="0070C0"/>
                </a:solidFill>
                <a:latin typeface="Arial Rounded MT Bold" pitchFamily="34" charset="0"/>
                <a:cs typeface="Arial" pitchFamily="34" charset="0"/>
              </a:rPr>
              <a:t>[</a:t>
            </a:r>
            <a:r>
              <a:rPr lang="en-US" sz="3200" i="1" dirty="0" smtClean="0">
                <a:solidFill>
                  <a:srgbClr val="0070C0"/>
                </a:solidFill>
                <a:latin typeface="Arial Rounded MT Bold" pitchFamily="34" charset="0"/>
                <a:cs typeface="Arial" pitchFamily="34" charset="0"/>
              </a:rPr>
              <a:t>French translation here] The </a:t>
            </a:r>
            <a:r>
              <a:rPr lang="en-US" sz="3200" i="1" dirty="0">
                <a:solidFill>
                  <a:srgbClr val="0070C0"/>
                </a:solidFill>
                <a:latin typeface="Arial Rounded MT Bold" pitchFamily="34" charset="0"/>
                <a:cs typeface="Arial" pitchFamily="34" charset="0"/>
              </a:rPr>
              <a:t>inner most detectors of the 4 LHC experiments are the silicon trackers. Their role is to  resolve the  trajectories of the many particles generated  in the proton – proton collisions</a:t>
            </a:r>
            <a:r>
              <a:rPr lang="en-US" sz="3200" i="1" dirty="0" smtClean="0">
                <a:solidFill>
                  <a:srgbClr val="0070C0"/>
                </a:solidFill>
                <a:latin typeface="Arial Rounded MT Bold" pitchFamily="34" charset="0"/>
                <a:cs typeface="Arial" pitchFamily="34" charset="0"/>
              </a:rPr>
              <a:t>.</a:t>
            </a:r>
            <a:endParaRPr lang="en-US" sz="3200" i="1" dirty="0">
              <a:solidFill>
                <a:srgbClr val="0070C0"/>
              </a:solidFill>
              <a:latin typeface="Arial Rounded MT Bold" pitchFamily="34" charset="0"/>
              <a:cs typeface="Arial" pitchFamily="34" charset="0"/>
            </a:endParaRPr>
          </a:p>
        </p:txBody>
      </p:sp>
      <p:pic>
        <p:nvPicPr>
          <p:cNvPr id="70" name="Picture 6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73165" y="11186375"/>
            <a:ext cx="10859935" cy="7533181"/>
          </a:xfrm>
          <a:prstGeom prst="rect">
            <a:avLst/>
          </a:prstGeom>
        </p:spPr>
      </p:pic>
      <p:sp>
        <p:nvSpPr>
          <p:cNvPr id="76" name="Text Box 6"/>
          <p:cNvSpPr txBox="1">
            <a:spLocks noChangeArrowheads="1"/>
          </p:cNvSpPr>
          <p:nvPr/>
        </p:nvSpPr>
        <p:spPr bwMode="auto">
          <a:xfrm>
            <a:off x="1099889" y="25891053"/>
            <a:ext cx="8155779" cy="17791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lang="fr-FR" sz="3200" i="1" dirty="0" smtClean="0">
                <a:latin typeface="Arial Rounded MT Bold" pitchFamily="34" charset="0"/>
              </a:rPr>
              <a:t>The CMS </a:t>
            </a:r>
            <a:r>
              <a:rPr lang="fr-FR" sz="3200" i="1" dirty="0" smtClean="0">
                <a:latin typeface="Arial Rounded MT Bold" pitchFamily="34" charset="0"/>
              </a:rPr>
              <a:t>detector</a:t>
            </a:r>
          </a:p>
          <a:p>
            <a:pPr marL="0" marR="0" lvl="0" indent="0" algn="l" defTabSz="914400" rtl="0" eaLnBrk="1" fontAlgn="base" latinLnBrk="0" hangingPunct="1">
              <a:lnSpc>
                <a:spcPct val="100000"/>
              </a:lnSpc>
              <a:spcBef>
                <a:spcPct val="0"/>
              </a:spcBef>
              <a:spcAft>
                <a:spcPct val="0"/>
              </a:spcAft>
              <a:buClrTx/>
              <a:buSzTx/>
              <a:buFontTx/>
              <a:buNone/>
              <a:tabLst/>
            </a:pPr>
            <a:r>
              <a:rPr lang="fr-FR" sz="3200" i="1" dirty="0" smtClean="0">
                <a:solidFill>
                  <a:srgbClr val="0070C0"/>
                </a:solidFill>
                <a:latin typeface="Arial Rounded MT Bold" pitchFamily="34" charset="0"/>
              </a:rPr>
              <a:t>Le </a:t>
            </a:r>
            <a:r>
              <a:rPr lang="fr-FR" sz="3200" i="1" dirty="0" smtClean="0">
                <a:solidFill>
                  <a:srgbClr val="0070C0"/>
                </a:solidFill>
                <a:latin typeface="Arial Rounded MT Bold" pitchFamily="34" charset="0"/>
              </a:rPr>
              <a:t>détecteur CMS</a:t>
            </a:r>
            <a:endParaRPr lang="fr-FR" sz="3200" i="1" dirty="0">
              <a:solidFill>
                <a:srgbClr val="0070C0"/>
              </a:solidFill>
              <a:latin typeface="Arial Rounded MT Bold" pitchFamily="34" charset="0"/>
            </a:endParaRPr>
          </a:p>
          <a:p>
            <a:pPr defTabSz="914400" fontAlgn="base">
              <a:spcBef>
                <a:spcPct val="0"/>
              </a:spcBef>
              <a:spcAft>
                <a:spcPct val="0"/>
              </a:spcAft>
            </a:pPr>
            <a:endParaRPr lang="fr-FR" sz="2500" dirty="0">
              <a:solidFill>
                <a:srgbClr val="000000"/>
              </a:solidFill>
              <a:latin typeface="Arial Rounded MT Bold"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500" b="0" i="0" u="none" strike="noStrike" cap="none" normalizeH="0" baseline="0" dirty="0" smtClean="0">
              <a:ln>
                <a:noFill/>
              </a:ln>
              <a:solidFill>
                <a:srgbClr val="000000"/>
              </a:solidFill>
              <a:effectLst/>
              <a:latin typeface="Arial Rounded MT Bold" pitchFamily="34" charset="0"/>
              <a:cs typeface="Arial" pitchFamily="34" charset="0"/>
            </a:endParaRPr>
          </a:p>
          <a:p>
            <a:pPr lvl="0" defTabSz="914400" fontAlgn="base">
              <a:spcBef>
                <a:spcPct val="0"/>
              </a:spcBef>
              <a:spcAft>
                <a:spcPct val="0"/>
              </a:spcAft>
            </a:pPr>
            <a:endParaRPr kumimoji="0" lang="en-US" sz="1000" b="0" i="0" u="none" strike="noStrike" cap="none" normalizeH="0" baseline="0" dirty="0" smtClean="0">
              <a:ln>
                <a:noFill/>
              </a:ln>
              <a:solidFill>
                <a:srgbClr val="000000"/>
              </a:solidFill>
              <a:effectLst/>
              <a:latin typeface="Arial Rounded MT Bold"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500" b="0" i="0" u="none" strike="noStrike" cap="none" normalizeH="0" baseline="0" dirty="0" smtClean="0">
              <a:ln>
                <a:noFill/>
              </a:ln>
              <a:solidFill>
                <a:schemeClr val="tx1"/>
              </a:solidFill>
              <a:effectLst/>
              <a:latin typeface="Arial" pitchFamily="34" charset="0"/>
              <a:cs typeface="Arial" pitchFamily="34" charset="0"/>
            </a:endParaRPr>
          </a:p>
        </p:txBody>
      </p:sp>
      <p:sp>
        <p:nvSpPr>
          <p:cNvPr id="78" name="Text Box 6"/>
          <p:cNvSpPr txBox="1">
            <a:spLocks noChangeArrowheads="1"/>
          </p:cNvSpPr>
          <p:nvPr/>
        </p:nvSpPr>
        <p:spPr bwMode="auto">
          <a:xfrm>
            <a:off x="268301" y="20341266"/>
            <a:ext cx="11672813" cy="894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800" b="1" i="1" u="none" strike="noStrike" cap="none" normalizeH="0" baseline="0" dirty="0" smtClean="0">
                <a:ln>
                  <a:noFill/>
                </a:ln>
                <a:solidFill>
                  <a:srgbClr val="000000"/>
                </a:solidFill>
                <a:effectLst/>
                <a:latin typeface="Arial Rounded MT Bold" pitchFamily="34" charset="0"/>
                <a:cs typeface="Arial" pitchFamily="34" charset="0"/>
              </a:rPr>
              <a:t>The CMS Example  </a:t>
            </a:r>
            <a:r>
              <a:rPr kumimoji="0" lang="en-US" sz="4800" b="1" i="1" u="none" strike="noStrike" cap="none" normalizeH="0" baseline="0" dirty="0" err="1" smtClean="0">
                <a:ln>
                  <a:noFill/>
                </a:ln>
                <a:solidFill>
                  <a:srgbClr val="0070C0"/>
                </a:solidFill>
                <a:effectLst/>
                <a:latin typeface="Arial Rounded MT Bold" pitchFamily="34" charset="0"/>
                <a:cs typeface="Arial" pitchFamily="34" charset="0"/>
              </a:rPr>
              <a:t>L’Example</a:t>
            </a:r>
            <a:r>
              <a:rPr kumimoji="0" lang="en-US" sz="4800" b="1" i="1" u="none" strike="noStrike" cap="none" normalizeH="0" baseline="0" dirty="0" smtClean="0">
                <a:ln>
                  <a:noFill/>
                </a:ln>
                <a:solidFill>
                  <a:srgbClr val="0070C0"/>
                </a:solidFill>
                <a:effectLst/>
                <a:latin typeface="Arial Rounded MT Bold" pitchFamily="34" charset="0"/>
                <a:cs typeface="Arial" pitchFamily="34" charset="0"/>
              </a:rPr>
              <a:t> de CMS</a:t>
            </a:r>
            <a:endParaRPr kumimoji="0" lang="en-US" sz="4800" b="0" i="0" u="none" strike="noStrike" cap="none" normalizeH="0" baseline="0" dirty="0" smtClean="0">
              <a:ln>
                <a:noFill/>
              </a:ln>
              <a:solidFill>
                <a:srgbClr val="0070C0"/>
              </a:solidFill>
              <a:effectLst/>
              <a:latin typeface="Arial Rounded MT Bold" pitchFamily="34" charset="0"/>
              <a:cs typeface="Arial" pitchFamily="34" charset="0"/>
            </a:endParaRPr>
          </a:p>
        </p:txBody>
      </p:sp>
      <p:sp>
        <p:nvSpPr>
          <p:cNvPr id="83" name="Text Box 6"/>
          <p:cNvSpPr txBox="1">
            <a:spLocks noChangeArrowheads="1"/>
          </p:cNvSpPr>
          <p:nvPr/>
        </p:nvSpPr>
        <p:spPr bwMode="auto">
          <a:xfrm>
            <a:off x="19613980" y="38724352"/>
            <a:ext cx="6703972" cy="8541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lang="fr-FR" sz="3200" i="1" dirty="0" err="1" smtClean="0">
                <a:latin typeface="Arial Rounded MT Bold" pitchFamily="34" charset="0"/>
              </a:rPr>
              <a:t>Inner</a:t>
            </a:r>
            <a:r>
              <a:rPr lang="fr-FR" sz="3200" i="1" dirty="0" smtClean="0">
                <a:latin typeface="Arial Rounded MT Bold" pitchFamily="34" charset="0"/>
              </a:rPr>
              <a:t> Barrel(</a:t>
            </a:r>
            <a:r>
              <a:rPr lang="fr-FR" sz="3200" i="1" dirty="0" err="1" smtClean="0">
                <a:latin typeface="Arial Rounded MT Bold" pitchFamily="34" charset="0"/>
              </a:rPr>
              <a:t>strip</a:t>
            </a:r>
            <a:r>
              <a:rPr lang="fr-FR" sz="3200" i="1" dirty="0" smtClean="0">
                <a:latin typeface="Arial Rounded MT Bold" pitchFamily="34" charset="0"/>
              </a:rPr>
              <a:t> </a:t>
            </a:r>
            <a:r>
              <a:rPr lang="fr-FR" sz="3200" i="1" dirty="0" err="1" smtClean="0">
                <a:latin typeface="Arial Rounded MT Bold" pitchFamily="34" charset="0"/>
              </a:rPr>
              <a:t>sensors</a:t>
            </a:r>
            <a:r>
              <a:rPr lang="fr-FR" sz="3200" i="1" dirty="0" smtClean="0">
                <a:latin typeface="Arial Rounded MT Bold"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lang="fr-FR" sz="1800" i="1" dirty="0">
              <a:solidFill>
                <a:srgbClr val="0070C0"/>
              </a:solidFill>
              <a:latin typeface="Arial Rounded MT Bold" pitchFamily="34" charset="0"/>
            </a:endParaRPr>
          </a:p>
          <a:p>
            <a:pPr defTabSz="914400" fontAlgn="base">
              <a:spcBef>
                <a:spcPct val="0"/>
              </a:spcBef>
              <a:spcAft>
                <a:spcPct val="0"/>
              </a:spcAft>
            </a:pPr>
            <a:endParaRPr lang="fr-FR" sz="2500" dirty="0">
              <a:solidFill>
                <a:srgbClr val="000000"/>
              </a:solidFill>
              <a:latin typeface="Arial Rounded MT Bold"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500" b="0" i="0" u="none" strike="noStrike" cap="none" normalizeH="0" baseline="0" dirty="0" smtClean="0">
              <a:ln>
                <a:noFill/>
              </a:ln>
              <a:solidFill>
                <a:srgbClr val="000000"/>
              </a:solidFill>
              <a:effectLst/>
              <a:latin typeface="Arial Rounded MT Bold" pitchFamily="34" charset="0"/>
              <a:cs typeface="Arial" pitchFamily="34" charset="0"/>
            </a:endParaRPr>
          </a:p>
          <a:p>
            <a:pPr lvl="0" defTabSz="914400" fontAlgn="base">
              <a:spcBef>
                <a:spcPct val="0"/>
              </a:spcBef>
              <a:spcAft>
                <a:spcPct val="0"/>
              </a:spcAft>
            </a:pPr>
            <a:endParaRPr kumimoji="0" lang="en-US" sz="1000" b="0" i="0" u="none" strike="noStrike" cap="none" normalizeH="0" baseline="0" dirty="0" smtClean="0">
              <a:ln>
                <a:noFill/>
              </a:ln>
              <a:solidFill>
                <a:srgbClr val="000000"/>
              </a:solidFill>
              <a:effectLst/>
              <a:latin typeface="Arial Rounded MT Bold"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500" b="0" i="0" u="none" strike="noStrike" cap="none" normalizeH="0" baseline="0" dirty="0" smtClean="0">
              <a:ln>
                <a:noFill/>
              </a:ln>
              <a:solidFill>
                <a:schemeClr val="tx1"/>
              </a:solidFill>
              <a:effectLst/>
              <a:latin typeface="Arial" pitchFamily="34" charset="0"/>
              <a:cs typeface="Arial" pitchFamily="34" charset="0"/>
            </a:endParaRPr>
          </a:p>
        </p:txBody>
      </p:sp>
      <p:sp>
        <p:nvSpPr>
          <p:cNvPr id="84" name="Text Box 6"/>
          <p:cNvSpPr txBox="1">
            <a:spLocks noChangeArrowheads="1"/>
          </p:cNvSpPr>
          <p:nvPr/>
        </p:nvSpPr>
        <p:spPr bwMode="auto">
          <a:xfrm>
            <a:off x="9283250" y="37951851"/>
            <a:ext cx="6103332" cy="4237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lang="fr-FR" sz="3200" i="1" dirty="0" smtClean="0">
                <a:latin typeface="Arial Rounded MT Bold" pitchFamily="34" charset="0"/>
              </a:rPr>
              <a:t>Pixel detector(pixel </a:t>
            </a:r>
            <a:r>
              <a:rPr lang="fr-FR" sz="3200" i="1" dirty="0" err="1" smtClean="0">
                <a:latin typeface="Arial Rounded MT Bold" pitchFamily="34" charset="0"/>
              </a:rPr>
              <a:t>sensors</a:t>
            </a:r>
            <a:r>
              <a:rPr lang="fr-FR" sz="3200" i="1" dirty="0" smtClean="0">
                <a:latin typeface="Arial Rounded MT Bold"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lang="fr-FR" sz="1800" i="1" dirty="0">
              <a:solidFill>
                <a:srgbClr val="0070C0"/>
              </a:solidFill>
              <a:latin typeface="Arial Rounded MT Bold" pitchFamily="34" charset="0"/>
            </a:endParaRPr>
          </a:p>
          <a:p>
            <a:pPr defTabSz="914400" fontAlgn="base">
              <a:spcBef>
                <a:spcPct val="0"/>
              </a:spcBef>
              <a:spcAft>
                <a:spcPct val="0"/>
              </a:spcAft>
            </a:pPr>
            <a:endParaRPr lang="fr-FR" sz="2500" dirty="0">
              <a:solidFill>
                <a:srgbClr val="000000"/>
              </a:solidFill>
              <a:latin typeface="Arial Rounded MT Bold"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500" b="0" i="0" u="none" strike="noStrike" cap="none" normalizeH="0" baseline="0" dirty="0" smtClean="0">
              <a:ln>
                <a:noFill/>
              </a:ln>
              <a:solidFill>
                <a:srgbClr val="000000"/>
              </a:solidFill>
              <a:effectLst/>
              <a:latin typeface="Arial Rounded MT Bold" pitchFamily="34" charset="0"/>
              <a:cs typeface="Arial" pitchFamily="34" charset="0"/>
            </a:endParaRPr>
          </a:p>
          <a:p>
            <a:pPr lvl="0" defTabSz="914400" fontAlgn="base">
              <a:spcBef>
                <a:spcPct val="0"/>
              </a:spcBef>
              <a:spcAft>
                <a:spcPct val="0"/>
              </a:spcAft>
            </a:pPr>
            <a:endParaRPr kumimoji="0" lang="en-US" sz="1000" b="0" i="0" u="none" strike="noStrike" cap="none" normalizeH="0" baseline="0" dirty="0" smtClean="0">
              <a:ln>
                <a:noFill/>
              </a:ln>
              <a:solidFill>
                <a:srgbClr val="000000"/>
              </a:solidFill>
              <a:effectLst/>
              <a:latin typeface="Arial Rounded MT Bold"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500" b="0" i="0" u="none" strike="noStrike" cap="none" normalizeH="0" baseline="0" dirty="0" smtClean="0">
              <a:ln>
                <a:noFill/>
              </a:ln>
              <a:solidFill>
                <a:schemeClr val="tx1"/>
              </a:solidFill>
              <a:effectLst/>
              <a:latin typeface="Arial" pitchFamily="34" charset="0"/>
              <a:cs typeface="Arial" pitchFamily="34" charset="0"/>
            </a:endParaRPr>
          </a:p>
        </p:txBody>
      </p:sp>
      <p:sp>
        <p:nvSpPr>
          <p:cNvPr id="282" name="Text Box 6"/>
          <p:cNvSpPr txBox="1">
            <a:spLocks noChangeArrowheads="1"/>
          </p:cNvSpPr>
          <p:nvPr/>
        </p:nvSpPr>
        <p:spPr bwMode="auto">
          <a:xfrm>
            <a:off x="19613980" y="22102751"/>
            <a:ext cx="10952170" cy="27553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lvl="0" defTabSz="914400" fontAlgn="base">
              <a:spcBef>
                <a:spcPct val="0"/>
              </a:spcBef>
              <a:spcAft>
                <a:spcPct val="0"/>
              </a:spcAft>
            </a:pPr>
            <a:r>
              <a:rPr lang="en-US" sz="3200" i="1" dirty="0" smtClean="0">
                <a:solidFill>
                  <a:srgbClr val="000000"/>
                </a:solidFill>
                <a:latin typeface="Arial Rounded MT Bold" pitchFamily="34" charset="0"/>
                <a:cs typeface="Arial" pitchFamily="34" charset="0"/>
              </a:rPr>
              <a:t>CMS </a:t>
            </a:r>
            <a:r>
              <a:rPr lang="en-US" sz="3200" i="1" dirty="0" smtClean="0">
                <a:solidFill>
                  <a:srgbClr val="000000"/>
                </a:solidFill>
                <a:latin typeface="Arial Rounded MT Bold" pitchFamily="34" charset="0"/>
                <a:cs typeface="Arial" pitchFamily="34" charset="0"/>
              </a:rPr>
              <a:t>inner tracker</a:t>
            </a:r>
            <a:endParaRPr lang="en-US" sz="3200" i="1" dirty="0" smtClean="0">
              <a:solidFill>
                <a:srgbClr val="000000"/>
              </a:solidFill>
              <a:latin typeface="Arial Rounded MT Bold" pitchFamily="34" charset="0"/>
              <a:cs typeface="Arial" pitchFamily="34" charset="0"/>
            </a:endParaRPr>
          </a:p>
          <a:p>
            <a:pPr marL="342900" lvl="0" indent="-342900" defTabSz="914400" fontAlgn="base">
              <a:spcBef>
                <a:spcPct val="0"/>
              </a:spcBef>
              <a:spcAft>
                <a:spcPct val="0"/>
              </a:spcAft>
              <a:buFont typeface="Wingdings" panose="05000000000000000000" pitchFamily="2" charset="2"/>
              <a:buChar char="Ø"/>
            </a:pPr>
            <a:r>
              <a:rPr lang="en-US" sz="3200" i="1" dirty="0" smtClean="0">
                <a:solidFill>
                  <a:srgbClr val="000000"/>
                </a:solidFill>
                <a:latin typeface="Arial Rounded MT Bold" pitchFamily="34" charset="0"/>
                <a:cs typeface="Arial" pitchFamily="34" charset="0"/>
              </a:rPr>
              <a:t>214 m</a:t>
            </a:r>
            <a:r>
              <a:rPr lang="en-US" sz="3200" i="1" baseline="30000" dirty="0" smtClean="0">
                <a:solidFill>
                  <a:srgbClr val="000000"/>
                </a:solidFill>
                <a:latin typeface="Arial Rounded MT Bold" pitchFamily="34" charset="0"/>
                <a:cs typeface="Arial" pitchFamily="34" charset="0"/>
              </a:rPr>
              <a:t>2 </a:t>
            </a:r>
            <a:r>
              <a:rPr lang="en-US" sz="3200" i="1" dirty="0" smtClean="0">
                <a:solidFill>
                  <a:srgbClr val="000000"/>
                </a:solidFill>
                <a:latin typeface="Arial Rounded MT Bold" pitchFamily="34" charset="0"/>
                <a:cs typeface="Arial" pitchFamily="34" charset="0"/>
              </a:rPr>
              <a:t>silicon strip sensors (11.4 million strips)</a:t>
            </a:r>
          </a:p>
          <a:p>
            <a:pPr marL="342900" lvl="0" indent="-342900" defTabSz="914400" fontAlgn="base">
              <a:spcBef>
                <a:spcPct val="0"/>
              </a:spcBef>
              <a:spcAft>
                <a:spcPct val="0"/>
              </a:spcAft>
              <a:buFont typeface="Wingdings" panose="05000000000000000000" pitchFamily="2" charset="2"/>
              <a:buChar char="Ø"/>
            </a:pPr>
            <a:r>
              <a:rPr lang="en-US" sz="3200" i="1" dirty="0" smtClean="0">
                <a:solidFill>
                  <a:srgbClr val="000000"/>
                </a:solidFill>
                <a:latin typeface="Arial Rounded MT Bold" pitchFamily="34" charset="0"/>
                <a:cs typeface="Arial" pitchFamily="34" charset="0"/>
              </a:rPr>
              <a:t>1m</a:t>
            </a:r>
            <a:r>
              <a:rPr lang="en-US" sz="3200" i="1" baseline="30000" dirty="0" smtClean="0">
                <a:solidFill>
                  <a:srgbClr val="000000"/>
                </a:solidFill>
                <a:latin typeface="Arial Rounded MT Bold" pitchFamily="34" charset="0"/>
                <a:cs typeface="Arial" pitchFamily="34" charset="0"/>
              </a:rPr>
              <a:t>2</a:t>
            </a:r>
            <a:r>
              <a:rPr lang="en-US" sz="3200" i="1" dirty="0" smtClean="0">
                <a:solidFill>
                  <a:srgbClr val="000000"/>
                </a:solidFill>
                <a:latin typeface="Arial Rounded MT Bold" pitchFamily="34" charset="0"/>
                <a:cs typeface="Arial" pitchFamily="34" charset="0"/>
              </a:rPr>
              <a:t> pixel sensors (124 million pixels)</a:t>
            </a:r>
            <a:endParaRPr lang="en-US" sz="3200" i="1" dirty="0" smtClean="0">
              <a:solidFill>
                <a:srgbClr val="0070C0"/>
              </a:solidFill>
              <a:latin typeface="Arial Rounded MT Bold" pitchFamily="34" charset="0"/>
              <a:cs typeface="Arial" pitchFamily="34" charset="0"/>
            </a:endParaRPr>
          </a:p>
        </p:txBody>
      </p:sp>
      <p:pic>
        <p:nvPicPr>
          <p:cNvPr id="2" name="Picture 1"/>
          <p:cNvPicPr>
            <a:picLocks noChangeAspect="1"/>
          </p:cNvPicPr>
          <p:nvPr/>
        </p:nvPicPr>
        <p:blipFill rotWithShape="1">
          <a:blip r:embed="rId9">
            <a:extLst>
              <a:ext uri="{28A0092B-C50C-407E-A947-70E740481C1C}">
                <a14:useLocalDpi xmlns:a14="http://schemas.microsoft.com/office/drawing/2010/main" val="0"/>
              </a:ext>
            </a:extLst>
          </a:blip>
          <a:srcRect r="5396"/>
          <a:stretch/>
        </p:blipFill>
        <p:spPr>
          <a:xfrm>
            <a:off x="18786776" y="5642790"/>
            <a:ext cx="10863381" cy="5979332"/>
          </a:xfrm>
          <a:prstGeom prst="rect">
            <a:avLst/>
          </a:prstGeom>
        </p:spPr>
      </p:pic>
      <p:sp>
        <p:nvSpPr>
          <p:cNvPr id="168" name="Text Box 6"/>
          <p:cNvSpPr txBox="1">
            <a:spLocks noChangeArrowheads="1"/>
          </p:cNvSpPr>
          <p:nvPr/>
        </p:nvSpPr>
        <p:spPr bwMode="auto">
          <a:xfrm>
            <a:off x="1099889" y="37530464"/>
            <a:ext cx="6703972" cy="8541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lang="fr-FR" sz="3200" i="1" dirty="0" smtClean="0">
                <a:latin typeface="Arial Rounded MT Bold" pitchFamily="34" charset="0"/>
              </a:rPr>
              <a:t>Outer </a:t>
            </a:r>
            <a:r>
              <a:rPr lang="fr-FR" sz="3200" i="1" dirty="0" smtClean="0">
                <a:latin typeface="Arial Rounded MT Bold" pitchFamily="34" charset="0"/>
              </a:rPr>
              <a:t>Barrel(</a:t>
            </a:r>
            <a:r>
              <a:rPr lang="fr-FR" sz="3200" i="1" dirty="0" err="1" smtClean="0">
                <a:latin typeface="Arial Rounded MT Bold" pitchFamily="34" charset="0"/>
              </a:rPr>
              <a:t>strip</a:t>
            </a:r>
            <a:r>
              <a:rPr lang="fr-FR" sz="3200" i="1" dirty="0" smtClean="0">
                <a:latin typeface="Arial Rounded MT Bold" pitchFamily="34" charset="0"/>
              </a:rPr>
              <a:t> </a:t>
            </a:r>
            <a:r>
              <a:rPr lang="fr-FR" sz="3200" i="1" dirty="0" err="1" smtClean="0">
                <a:latin typeface="Arial Rounded MT Bold" pitchFamily="34" charset="0"/>
              </a:rPr>
              <a:t>sensors</a:t>
            </a:r>
            <a:r>
              <a:rPr lang="fr-FR" sz="3200" i="1" dirty="0" smtClean="0">
                <a:latin typeface="Arial Rounded MT Bold"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lang="fr-FR" sz="1800" i="1" dirty="0">
              <a:solidFill>
                <a:srgbClr val="0070C0"/>
              </a:solidFill>
              <a:latin typeface="Arial Rounded MT Bold" pitchFamily="34" charset="0"/>
            </a:endParaRPr>
          </a:p>
          <a:p>
            <a:pPr defTabSz="914400" fontAlgn="base">
              <a:spcBef>
                <a:spcPct val="0"/>
              </a:spcBef>
              <a:spcAft>
                <a:spcPct val="0"/>
              </a:spcAft>
            </a:pPr>
            <a:endParaRPr lang="fr-FR" sz="2500" dirty="0">
              <a:solidFill>
                <a:srgbClr val="000000"/>
              </a:solidFill>
              <a:latin typeface="Arial Rounded MT Bold"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500" b="0" i="0" u="none" strike="noStrike" cap="none" normalizeH="0" baseline="0" dirty="0" smtClean="0">
              <a:ln>
                <a:noFill/>
              </a:ln>
              <a:solidFill>
                <a:srgbClr val="000000"/>
              </a:solidFill>
              <a:effectLst/>
              <a:latin typeface="Arial Rounded MT Bold" pitchFamily="34" charset="0"/>
              <a:cs typeface="Arial" pitchFamily="34" charset="0"/>
            </a:endParaRPr>
          </a:p>
          <a:p>
            <a:pPr lvl="0" defTabSz="914400" fontAlgn="base">
              <a:spcBef>
                <a:spcPct val="0"/>
              </a:spcBef>
              <a:spcAft>
                <a:spcPct val="0"/>
              </a:spcAft>
            </a:pPr>
            <a:endParaRPr kumimoji="0" lang="en-US" sz="1000" b="0" i="0" u="none" strike="noStrike" cap="none" normalizeH="0" baseline="0" dirty="0" smtClean="0">
              <a:ln>
                <a:noFill/>
              </a:ln>
              <a:solidFill>
                <a:srgbClr val="000000"/>
              </a:solidFill>
              <a:effectLst/>
              <a:latin typeface="Arial Rounded MT Bold" pitchFamily="34"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500" b="0" i="0" u="none" strike="noStrike" cap="none" normalizeH="0" baseline="0" dirty="0" smtClean="0">
              <a:ln>
                <a:noFill/>
              </a:ln>
              <a:solidFill>
                <a:schemeClr val="tx1"/>
              </a:solidFill>
              <a:effectLst/>
              <a:latin typeface="Arial" pitchFamily="34" charset="0"/>
              <a:cs typeface="Arial" pitchFamily="34" charset="0"/>
            </a:endParaRPr>
          </a:p>
        </p:txBody>
      </p:sp>
      <p:sp>
        <p:nvSpPr>
          <p:cNvPr id="170" name="Text Box 6"/>
          <p:cNvSpPr txBox="1">
            <a:spLocks noChangeArrowheads="1"/>
          </p:cNvSpPr>
          <p:nvPr/>
        </p:nvSpPr>
        <p:spPr bwMode="auto">
          <a:xfrm>
            <a:off x="12185157" y="12327265"/>
            <a:ext cx="17500446" cy="38087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n-US" sz="3200" i="1" dirty="0" smtClean="0">
                <a:solidFill>
                  <a:srgbClr val="000000"/>
                </a:solidFill>
                <a:latin typeface="Arial Rounded MT Bold" pitchFamily="34" charset="0"/>
                <a:cs typeface="Arial" pitchFamily="34" charset="0"/>
              </a:rPr>
              <a:t>To disentangle the paths followed by the different particles, silicon trackers are built at the very core of the LHC experiments. Like layers of an onion,  thin layers of silicon sensors are disposed around the collision point. Each layer is segmented in millions of tiny pixel or strip sensors, thus providing a high resolution picture of the particle crossing  positions. By combining the pictures of all the tracker layers, advanced computing algorithms are able to determine with high precision the path followed by the different particles.</a:t>
            </a:r>
          </a:p>
          <a:p>
            <a:pPr lvl="0" algn="just" defTabSz="914400" fontAlgn="base">
              <a:spcBef>
                <a:spcPct val="0"/>
              </a:spcBef>
              <a:spcAft>
                <a:spcPct val="0"/>
              </a:spcAft>
            </a:pPr>
            <a:r>
              <a:rPr lang="en-US" sz="3200" i="1" dirty="0" smtClean="0">
                <a:solidFill>
                  <a:srgbClr val="0070C0"/>
                </a:solidFill>
                <a:latin typeface="Arial Rounded MT Bold" pitchFamily="34" charset="0"/>
                <a:cs typeface="Arial" pitchFamily="34" charset="0"/>
              </a:rPr>
              <a:t>[</a:t>
            </a:r>
            <a:r>
              <a:rPr lang="en-US" sz="3200" i="1" dirty="0" smtClean="0">
                <a:solidFill>
                  <a:srgbClr val="0070C0"/>
                </a:solidFill>
                <a:latin typeface="Arial Rounded MT Bold" pitchFamily="34" charset="0"/>
                <a:cs typeface="Arial" pitchFamily="34" charset="0"/>
              </a:rPr>
              <a:t>French translation here] The </a:t>
            </a:r>
            <a:r>
              <a:rPr lang="en-US" sz="3200" i="1" dirty="0">
                <a:solidFill>
                  <a:srgbClr val="0070C0"/>
                </a:solidFill>
                <a:latin typeface="Arial Rounded MT Bold" pitchFamily="34" charset="0"/>
                <a:cs typeface="Arial" pitchFamily="34" charset="0"/>
              </a:rPr>
              <a:t>inner most detectors of the 4 LHC experiments are the silicon trackers. Their role is to  resolve the  trajectories of the many particles generated  in the proton – proton collisions</a:t>
            </a:r>
            <a:r>
              <a:rPr lang="en-US" sz="3200" i="1" dirty="0" smtClean="0">
                <a:solidFill>
                  <a:srgbClr val="0070C0"/>
                </a:solidFill>
                <a:latin typeface="Arial Rounded MT Bold" pitchFamily="34" charset="0"/>
                <a:cs typeface="Arial" pitchFamily="34" charset="0"/>
              </a:rPr>
              <a:t>.</a:t>
            </a:r>
            <a:endParaRPr lang="en-US" sz="3200" i="1" dirty="0">
              <a:solidFill>
                <a:srgbClr val="0070C0"/>
              </a:solidFill>
              <a:latin typeface="Arial Rounded MT Bold" pitchFamily="34" charset="0"/>
              <a:cs typeface="Arial" pitchFamily="34" charset="0"/>
            </a:endParaRPr>
          </a:p>
        </p:txBody>
      </p:sp>
      <p:sp>
        <p:nvSpPr>
          <p:cNvPr id="48" name="Freeform 47"/>
          <p:cNvSpPr/>
          <p:nvPr/>
        </p:nvSpPr>
        <p:spPr>
          <a:xfrm>
            <a:off x="8953500" y="23634457"/>
            <a:ext cx="7296150" cy="1873493"/>
          </a:xfrm>
          <a:custGeom>
            <a:avLst/>
            <a:gdLst>
              <a:gd name="connsiteX0" fmla="*/ 0 w 7296150"/>
              <a:gd name="connsiteY0" fmla="*/ 1873493 h 1873493"/>
              <a:gd name="connsiteX1" fmla="*/ 2133600 w 7296150"/>
              <a:gd name="connsiteY1" fmla="*/ 444743 h 1873493"/>
              <a:gd name="connsiteX2" fmla="*/ 4686300 w 7296150"/>
              <a:gd name="connsiteY2" fmla="*/ 25643 h 1873493"/>
              <a:gd name="connsiteX3" fmla="*/ 7296150 w 7296150"/>
              <a:gd name="connsiteY3" fmla="*/ 1054343 h 1873493"/>
            </a:gdLst>
            <a:ahLst/>
            <a:cxnLst>
              <a:cxn ang="0">
                <a:pos x="connsiteX0" y="connsiteY0"/>
              </a:cxn>
              <a:cxn ang="0">
                <a:pos x="connsiteX1" y="connsiteY1"/>
              </a:cxn>
              <a:cxn ang="0">
                <a:pos x="connsiteX2" y="connsiteY2"/>
              </a:cxn>
              <a:cxn ang="0">
                <a:pos x="connsiteX3" y="connsiteY3"/>
              </a:cxn>
            </a:cxnLst>
            <a:rect l="l" t="t" r="r" b="b"/>
            <a:pathLst>
              <a:path w="7296150" h="1873493">
                <a:moveTo>
                  <a:pt x="0" y="1873493"/>
                </a:moveTo>
                <a:cubicBezTo>
                  <a:pt x="676275" y="1313105"/>
                  <a:pt x="1352550" y="752718"/>
                  <a:pt x="2133600" y="444743"/>
                </a:cubicBezTo>
                <a:cubicBezTo>
                  <a:pt x="2914650" y="136768"/>
                  <a:pt x="3825875" y="-75957"/>
                  <a:pt x="4686300" y="25643"/>
                </a:cubicBezTo>
                <a:cubicBezTo>
                  <a:pt x="5546725" y="127243"/>
                  <a:pt x="6421437" y="590793"/>
                  <a:pt x="7296150" y="1054343"/>
                </a:cubicBezTo>
              </a:path>
            </a:pathLst>
          </a:custGeom>
          <a:noFill/>
          <a:ln w="127000">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86" name="Rectangle 185"/>
          <p:cNvSpPr/>
          <p:nvPr/>
        </p:nvSpPr>
        <p:spPr>
          <a:xfrm>
            <a:off x="159032" y="40207773"/>
            <a:ext cx="5236180" cy="22204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87" name="Picture 18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49095" y="40492952"/>
            <a:ext cx="8381689" cy="1932412"/>
          </a:xfrm>
          <a:prstGeom prst="rect">
            <a:avLst/>
          </a:prstGeom>
          <a:solidFill>
            <a:srgbClr val="005394"/>
          </a:solidFill>
        </p:spPr>
      </p:pic>
    </p:spTree>
    <p:extLst>
      <p:ext uri="{BB962C8B-B14F-4D97-AF65-F5344CB8AC3E}">
        <p14:creationId xmlns:p14="http://schemas.microsoft.com/office/powerpoint/2010/main" val="7079236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D_2019_A0-TEMPLATE">
  <a:themeElements>
    <a:clrScheme name="CERN colors">
      <a:dk1>
        <a:srgbClr val="000000"/>
      </a:dk1>
      <a:lt1>
        <a:srgbClr val="FFFFFF"/>
      </a:lt1>
      <a:dk2>
        <a:srgbClr val="A9B1BE"/>
      </a:dk2>
      <a:lt2>
        <a:srgbClr val="E7E6E6"/>
      </a:lt2>
      <a:accent1>
        <a:srgbClr val="005394"/>
      </a:accent1>
      <a:accent2>
        <a:srgbClr val="6699CC"/>
      </a:accent2>
      <a:accent3>
        <a:srgbClr val="53C2BB"/>
      </a:accent3>
      <a:accent4>
        <a:srgbClr val="005D68"/>
      </a:accent4>
      <a:accent5>
        <a:srgbClr val="4472C4"/>
      </a:accent5>
      <a:accent6>
        <a:srgbClr val="1E437E"/>
      </a:accent6>
      <a:hlink>
        <a:srgbClr val="0563C1"/>
      </a:hlink>
      <a:folHlink>
        <a:srgbClr val="007BB6"/>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D_2019_A0-TEMPLATE" id="{2FEE7F13-EE04-F240-8B24-87BF942B79FD}" vid="{B0AA5E58-8C93-9C45-9730-B1974712DB39}"/>
    </a:ext>
  </a:extLst>
</a:theme>
</file>

<file path=ppt/theme/theme2.xml><?xml version="1.0" encoding="utf-8"?>
<a:theme xmlns:a="http://schemas.openxmlformats.org/drawingml/2006/main" name="Poster_3Columns">
  <a:themeElements>
    <a:clrScheme name="CERN colors">
      <a:dk1>
        <a:srgbClr val="000000"/>
      </a:dk1>
      <a:lt1>
        <a:srgbClr val="FFFFFF"/>
      </a:lt1>
      <a:dk2>
        <a:srgbClr val="A9B1BE"/>
      </a:dk2>
      <a:lt2>
        <a:srgbClr val="E7E6E6"/>
      </a:lt2>
      <a:accent1>
        <a:srgbClr val="005394"/>
      </a:accent1>
      <a:accent2>
        <a:srgbClr val="6699CC"/>
      </a:accent2>
      <a:accent3>
        <a:srgbClr val="53C2BB"/>
      </a:accent3>
      <a:accent4>
        <a:srgbClr val="005D68"/>
      </a:accent4>
      <a:accent5>
        <a:srgbClr val="4472C4"/>
      </a:accent5>
      <a:accent6>
        <a:srgbClr val="1E437E"/>
      </a:accent6>
      <a:hlink>
        <a:srgbClr val="0563C1"/>
      </a:hlink>
      <a:folHlink>
        <a:srgbClr val="007BB6"/>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D_2019_A0-TEMPLATE" id="{2FEE7F13-EE04-F240-8B24-87BF942B79FD}" vid="{0CBA44F0-DF6F-BF40-BAB3-6EF2E7BF7AE5}"/>
    </a:ext>
  </a:extLst>
</a:theme>
</file>

<file path=ppt/theme/theme3.xml><?xml version="1.0" encoding="utf-8"?>
<a:theme xmlns:a="http://schemas.openxmlformats.org/drawingml/2006/main" name="Poster_2Columns">
  <a:themeElements>
    <a:clrScheme name="CERN colors">
      <a:dk1>
        <a:srgbClr val="000000"/>
      </a:dk1>
      <a:lt1>
        <a:srgbClr val="FFFFFF"/>
      </a:lt1>
      <a:dk2>
        <a:srgbClr val="A9B1BE"/>
      </a:dk2>
      <a:lt2>
        <a:srgbClr val="E7E6E6"/>
      </a:lt2>
      <a:accent1>
        <a:srgbClr val="005394"/>
      </a:accent1>
      <a:accent2>
        <a:srgbClr val="6699CC"/>
      </a:accent2>
      <a:accent3>
        <a:srgbClr val="53C2BB"/>
      </a:accent3>
      <a:accent4>
        <a:srgbClr val="005D68"/>
      </a:accent4>
      <a:accent5>
        <a:srgbClr val="4472C4"/>
      </a:accent5>
      <a:accent6>
        <a:srgbClr val="1E437E"/>
      </a:accent6>
      <a:hlink>
        <a:srgbClr val="0563C1"/>
      </a:hlink>
      <a:folHlink>
        <a:srgbClr val="007BB6"/>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D_2019_A0-TEMPLATE" id="{2FEE7F13-EE04-F240-8B24-87BF942B79FD}" vid="{7D3D4F3D-00BC-7A40-A309-9A4786EB6222}"/>
    </a:ext>
  </a:ext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OD_2019_A0-TEMPLATE</Template>
  <TotalTime>2588</TotalTime>
  <Words>263</Words>
  <Application>Microsoft Office PowerPoint</Application>
  <PresentationFormat>Custom</PresentationFormat>
  <Paragraphs>27</Paragraphs>
  <Slides>1</Slides>
  <Notes>0</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vt:i4>
      </vt:variant>
    </vt:vector>
  </HeadingPairs>
  <TitlesOfParts>
    <vt:vector size="11" baseType="lpstr">
      <vt:lpstr>Agency FB</vt:lpstr>
      <vt:lpstr>Arial</vt:lpstr>
      <vt:lpstr>Arial Black</vt:lpstr>
      <vt:lpstr>Arial Rounded MT Bold</vt:lpstr>
      <vt:lpstr>Calibri</vt:lpstr>
      <vt:lpstr>Times New Roman</vt:lpstr>
      <vt:lpstr>Wingdings</vt:lpstr>
      <vt:lpstr>OD_2019_A0-TEMPLATE</vt:lpstr>
      <vt:lpstr>Poster_3Columns</vt:lpstr>
      <vt:lpstr>Poster_2Columns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PowerPoint-præsentation</dc:title>
  <dc:creator>Sune Jakobsen</dc:creator>
  <cp:lastModifiedBy>Isidre Mateu</cp:lastModifiedBy>
  <cp:revision>53</cp:revision>
  <dcterms:created xsi:type="dcterms:W3CDTF">2019-07-15T18:19:34Z</dcterms:created>
  <dcterms:modified xsi:type="dcterms:W3CDTF">2019-08-05T07:25:32Z</dcterms:modified>
</cp:coreProperties>
</file>