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  <p:sldMasterId id="2147483858" r:id="rId2"/>
    <p:sldMasterId id="2147483870" r:id="rId3"/>
    <p:sldMasterId id="2147483912" r:id="rId4"/>
  </p:sldMasterIdLst>
  <p:notesMasterIdLst>
    <p:notesMasterId r:id="rId52"/>
  </p:notesMasterIdLst>
  <p:handoutMasterIdLst>
    <p:handoutMasterId r:id="rId53"/>
  </p:handoutMasterIdLst>
  <p:sldIdLst>
    <p:sldId id="256" r:id="rId5"/>
    <p:sldId id="300" r:id="rId6"/>
    <p:sldId id="285" r:id="rId7"/>
    <p:sldId id="341" r:id="rId8"/>
    <p:sldId id="333" r:id="rId9"/>
    <p:sldId id="346" r:id="rId10"/>
    <p:sldId id="335" r:id="rId11"/>
    <p:sldId id="334" r:id="rId12"/>
    <p:sldId id="336" r:id="rId13"/>
    <p:sldId id="343" r:id="rId14"/>
    <p:sldId id="347" r:id="rId15"/>
    <p:sldId id="348" r:id="rId16"/>
    <p:sldId id="349" r:id="rId17"/>
    <p:sldId id="344" r:id="rId18"/>
    <p:sldId id="350" r:id="rId19"/>
    <p:sldId id="345" r:id="rId20"/>
    <p:sldId id="351" r:id="rId21"/>
    <p:sldId id="366" r:id="rId22"/>
    <p:sldId id="368" r:id="rId23"/>
    <p:sldId id="373" r:id="rId24"/>
    <p:sldId id="367" r:id="rId25"/>
    <p:sldId id="370" r:id="rId26"/>
    <p:sldId id="371" r:id="rId27"/>
    <p:sldId id="372" r:id="rId28"/>
    <p:sldId id="374" r:id="rId29"/>
    <p:sldId id="375" r:id="rId30"/>
    <p:sldId id="376" r:id="rId31"/>
    <p:sldId id="377" r:id="rId32"/>
    <p:sldId id="311" r:id="rId33"/>
    <p:sldId id="380" r:id="rId34"/>
    <p:sldId id="381" r:id="rId35"/>
    <p:sldId id="379" r:id="rId36"/>
    <p:sldId id="382" r:id="rId37"/>
    <p:sldId id="383" r:id="rId38"/>
    <p:sldId id="384" r:id="rId39"/>
    <p:sldId id="386" r:id="rId40"/>
    <p:sldId id="385" r:id="rId41"/>
    <p:sldId id="331" r:id="rId42"/>
    <p:sldId id="353" r:id="rId43"/>
    <p:sldId id="327" r:id="rId44"/>
    <p:sldId id="337" r:id="rId45"/>
    <p:sldId id="328" r:id="rId46"/>
    <p:sldId id="355" r:id="rId47"/>
    <p:sldId id="329" r:id="rId48"/>
    <p:sldId id="330" r:id="rId49"/>
    <p:sldId id="369" r:id="rId50"/>
    <p:sldId id="378" r:id="rId51"/>
  </p:sldIdLst>
  <p:sldSz cx="12192000" cy="68580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6D389FBC-6B54-4486-8D7D-C774D07D4011}">
          <p14:sldIdLst>
            <p14:sldId id="256"/>
            <p14:sldId id="300"/>
          </p14:sldIdLst>
        </p14:section>
        <p14:section name="BSR system" id="{2A9ECB88-DCA7-428E-856C-11A04880ADFA}">
          <p14:sldIdLst>
            <p14:sldId id="285"/>
            <p14:sldId id="341"/>
            <p14:sldId id="333"/>
            <p14:sldId id="346"/>
            <p14:sldId id="335"/>
            <p14:sldId id="334"/>
            <p14:sldId id="336"/>
            <p14:sldId id="343"/>
            <p14:sldId id="347"/>
            <p14:sldId id="348"/>
            <p14:sldId id="349"/>
            <p14:sldId id="344"/>
            <p14:sldId id="350"/>
            <p14:sldId id="345"/>
            <p14:sldId id="351"/>
          </p14:sldIdLst>
        </p14:section>
        <p14:section name="BSRT - WS cross calibration" id="{313E0E0E-B2EF-48A5-89D6-2C99D176986A}">
          <p14:sldIdLst>
            <p14:sldId id="366"/>
            <p14:sldId id="368"/>
            <p14:sldId id="373"/>
            <p14:sldId id="367"/>
            <p14:sldId id="370"/>
            <p14:sldId id="371"/>
            <p14:sldId id="372"/>
          </p14:sldIdLst>
        </p14:section>
        <p14:section name="Miscellaneous" id="{9C25A004-6278-429D-A54B-2C1BC5A38739}">
          <p14:sldIdLst>
            <p14:sldId id="374"/>
            <p14:sldId id="375"/>
            <p14:sldId id="376"/>
            <p14:sldId id="377"/>
            <p14:sldId id="311"/>
            <p14:sldId id="380"/>
            <p14:sldId id="381"/>
            <p14:sldId id="379"/>
            <p14:sldId id="382"/>
            <p14:sldId id="383"/>
            <p14:sldId id="384"/>
            <p14:sldId id="386"/>
            <p14:sldId id="385"/>
          </p14:sldIdLst>
        </p14:section>
        <p14:section name="Conclusions" id="{E2B1F18A-3954-48FB-85E8-9C129F431F0E}">
          <p14:sldIdLst>
            <p14:sldId id="331"/>
            <p14:sldId id="353"/>
          </p14:sldIdLst>
        </p14:section>
        <p14:section name="Spare" id="{92113E03-578F-4F5F-B193-E7F5663BE001}">
          <p14:sldIdLst>
            <p14:sldId id="327"/>
            <p14:sldId id="337"/>
            <p14:sldId id="328"/>
            <p14:sldId id="355"/>
            <p14:sldId id="329"/>
            <p14:sldId id="330"/>
            <p14:sldId id="369"/>
            <p14:sldId id="3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B052"/>
    <a:srgbClr val="37F2FB"/>
    <a:srgbClr val="FDD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44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6CEBDA-C076-4267-8FCB-06FE4DC4BDD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4DA6-86F6-4C28-88A5-377272FF66FD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A3FF76C-AE00-4BA8-8DB3-E2C30A7F763C}" type="parTrans" cxnId="{849254DA-7955-4895-A236-720D61DD4299}">
      <dgm:prSet/>
      <dgm:spPr/>
      <dgm:t>
        <a:bodyPr/>
        <a:lstStyle/>
        <a:p>
          <a:endParaRPr lang="en-US"/>
        </a:p>
      </dgm:t>
    </dgm:pt>
    <dgm:pt modelId="{D02407EC-CD77-4458-9A53-D0AD5F58C82B}" type="sibTrans" cxnId="{849254DA-7955-4895-A236-720D61DD4299}">
      <dgm:prSet/>
      <dgm:spPr/>
      <dgm:t>
        <a:bodyPr/>
        <a:lstStyle/>
        <a:p>
          <a:endParaRPr lang="en-US"/>
        </a:p>
      </dgm:t>
    </dgm:pt>
    <dgm:pt modelId="{80F5D0F1-7B4C-4683-A234-4121F085AEBA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714C7C-311D-435B-95B4-1B7B82C9B196}" type="parTrans" cxnId="{6B71B746-A043-4A40-8DAA-7E531C06E3C6}">
      <dgm:prSet/>
      <dgm:spPr/>
      <dgm:t>
        <a:bodyPr/>
        <a:lstStyle/>
        <a:p>
          <a:endParaRPr lang="en-US"/>
        </a:p>
      </dgm:t>
    </dgm:pt>
    <dgm:pt modelId="{D3738B99-F143-4148-BFE1-5609240D8D3C}" type="sibTrans" cxnId="{6B71B746-A043-4A40-8DAA-7E531C06E3C6}">
      <dgm:prSet/>
      <dgm:spPr/>
      <dgm:t>
        <a:bodyPr/>
        <a:lstStyle/>
        <a:p>
          <a:endParaRPr lang="en-US"/>
        </a:p>
      </dgm:t>
    </dgm:pt>
    <dgm:pt modelId="{E05DFC0A-E0B7-468C-B15C-BF71C5D3E0C6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500DB32-33EE-4F0C-9DA4-4871466E8922}" type="parTrans" cxnId="{0014F8E7-B58C-4963-B0E9-639D19346A3A}">
      <dgm:prSet/>
      <dgm:spPr/>
      <dgm:t>
        <a:bodyPr/>
        <a:lstStyle/>
        <a:p>
          <a:endParaRPr lang="en-US"/>
        </a:p>
      </dgm:t>
    </dgm:pt>
    <dgm:pt modelId="{F1CC54B1-D92A-46C4-9466-47579F025DD7}" type="sibTrans" cxnId="{0014F8E7-B58C-4963-B0E9-639D19346A3A}">
      <dgm:prSet/>
      <dgm:spPr/>
      <dgm:t>
        <a:bodyPr/>
        <a:lstStyle/>
        <a:p>
          <a:endParaRPr lang="en-US"/>
        </a:p>
      </dgm:t>
    </dgm:pt>
    <dgm:pt modelId="{5FF64361-9E46-40C8-A323-6AEA9DED49B4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6322AA5B-A2B6-4678-AE00-DBF9283FFC00}" type="parTrans" cxnId="{EF232A89-ADB2-4F40-A62C-BE8514AEAF93}">
      <dgm:prSet/>
      <dgm:spPr/>
      <dgm:t>
        <a:bodyPr/>
        <a:lstStyle/>
        <a:p>
          <a:endParaRPr lang="en-US"/>
        </a:p>
      </dgm:t>
    </dgm:pt>
    <dgm:pt modelId="{BA311D02-681F-44B7-AAA3-9FBF9A6CFCF3}" type="sibTrans" cxnId="{EF232A89-ADB2-4F40-A62C-BE8514AEAF93}">
      <dgm:prSet/>
      <dgm:spPr/>
      <dgm:t>
        <a:bodyPr/>
        <a:lstStyle/>
        <a:p>
          <a:endParaRPr lang="en-US"/>
        </a:p>
      </dgm:t>
    </dgm:pt>
    <dgm:pt modelId="{122AE5D0-5DFA-4A7A-9948-B80B01EEDD89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6CBB8D-9C03-4D2D-B9DE-9CD570F24D21}" type="parTrans" cxnId="{6562E0EC-5FF3-41FB-B7A0-8AD63773B7F5}">
      <dgm:prSet/>
      <dgm:spPr/>
      <dgm:t>
        <a:bodyPr/>
        <a:lstStyle/>
        <a:p>
          <a:endParaRPr lang="en-US"/>
        </a:p>
      </dgm:t>
    </dgm:pt>
    <dgm:pt modelId="{A30F1ADD-7B29-4879-9A22-961C3D99D53D}" type="sibTrans" cxnId="{6562E0EC-5FF3-41FB-B7A0-8AD63773B7F5}">
      <dgm:prSet/>
      <dgm:spPr/>
      <dgm:t>
        <a:bodyPr/>
        <a:lstStyle/>
        <a:p>
          <a:endParaRPr lang="en-US"/>
        </a:p>
      </dgm:t>
    </dgm:pt>
    <dgm:pt modelId="{B6A60509-2610-4BDE-9366-031E3D984409}" type="pres">
      <dgm:prSet presAssocID="{FD6CEBDA-C076-4267-8FCB-06FE4DC4BDD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664A7-05D3-4253-8FB2-2AA41F7FB81D}" type="pres">
      <dgm:prSet presAssocID="{20854DA6-86F6-4C28-88A5-377272FF66FD}" presName="compNode" presStyleCnt="0"/>
      <dgm:spPr/>
    </dgm:pt>
    <dgm:pt modelId="{782ED9B1-834F-4F4A-BDFD-CE26F9DD4A0E}" type="pres">
      <dgm:prSet presAssocID="{20854DA6-86F6-4C28-88A5-377272FF66FD}" presName="noGeometry" presStyleCnt="0"/>
      <dgm:spPr/>
    </dgm:pt>
    <dgm:pt modelId="{20E2F042-98BC-475C-898F-82163A0ADC6F}" type="pres">
      <dgm:prSet presAssocID="{20854DA6-86F6-4C28-88A5-377272FF66FD}" presName="childTextVisible" presStyleLbl="bgAccFollowNode1" presStyleIdx="0" presStyleCnt="5" custScaleX="49582" custScaleY="34595" custLinFactNeighborX="14939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9B09ACCD-5BBA-4840-91BF-CB9A3408FECC}" type="pres">
      <dgm:prSet presAssocID="{20854DA6-86F6-4C28-88A5-377272FF66FD}" presName="childTextHidden" presStyleLbl="bgAccFollowNode1" presStyleIdx="0" presStyleCnt="5"/>
      <dgm:spPr/>
    </dgm:pt>
    <dgm:pt modelId="{A64A7BA6-66DF-4BB8-855B-06F5D457A0C2}" type="pres">
      <dgm:prSet presAssocID="{20854DA6-86F6-4C28-88A5-377272FF66FD}" presName="parentText" presStyleLbl="node1" presStyleIdx="0" presStyleCnt="5" custScaleX="237397" custScaleY="23739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BC8F2D-4B28-4D10-9105-555200F797E7}" type="pres">
      <dgm:prSet presAssocID="{20854DA6-86F6-4C28-88A5-377272FF66FD}" presName="aSpace" presStyleCnt="0"/>
      <dgm:spPr/>
    </dgm:pt>
    <dgm:pt modelId="{8D0A045A-1536-40E5-95EF-D8A3CCB9C39F}" type="pres">
      <dgm:prSet presAssocID="{80F5D0F1-7B4C-4683-A234-4121F085AEBA}" presName="compNode" presStyleCnt="0"/>
      <dgm:spPr/>
    </dgm:pt>
    <dgm:pt modelId="{B57BD2D6-6A8D-49F2-B5FB-068EB41F90CA}" type="pres">
      <dgm:prSet presAssocID="{80F5D0F1-7B4C-4683-A234-4121F085AEBA}" presName="noGeometry" presStyleCnt="0"/>
      <dgm:spPr/>
    </dgm:pt>
    <dgm:pt modelId="{2A157C4D-11E5-46EF-B449-AD9EDBFD0823}" type="pres">
      <dgm:prSet presAssocID="{80F5D0F1-7B4C-4683-A234-4121F085AEBA}" presName="childTextVisible" presStyleLbl="bgAccFollowNode1" presStyleIdx="1" presStyleCnt="5" custScaleX="49582" custScaleY="34595" custLinFactNeighborX="3268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42B8BF88-02E8-407C-981A-D9AEBE72759A}" type="pres">
      <dgm:prSet presAssocID="{80F5D0F1-7B4C-4683-A234-4121F085AEBA}" presName="childTextHidden" presStyleLbl="bgAccFollowNode1" presStyleIdx="1" presStyleCnt="5"/>
      <dgm:spPr/>
    </dgm:pt>
    <dgm:pt modelId="{D93BFB9F-D975-4932-8FDE-A76282521D62}" type="pres">
      <dgm:prSet presAssocID="{80F5D0F1-7B4C-4683-A234-4121F085AEBA}" presName="parentText" presStyleLbl="node1" presStyleIdx="1" presStyleCnt="5" custScaleX="237397" custScaleY="237397" custLinFactNeighborX="-233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7D9B8-392A-4533-B8FD-312460CF1116}" type="pres">
      <dgm:prSet presAssocID="{80F5D0F1-7B4C-4683-A234-4121F085AEBA}" presName="aSpace" presStyleCnt="0"/>
      <dgm:spPr/>
    </dgm:pt>
    <dgm:pt modelId="{B5276533-0319-44C0-9955-E7BE1C9B80EA}" type="pres">
      <dgm:prSet presAssocID="{E05DFC0A-E0B7-468C-B15C-BF71C5D3E0C6}" presName="compNode" presStyleCnt="0"/>
      <dgm:spPr/>
    </dgm:pt>
    <dgm:pt modelId="{3276DC10-AB4C-433A-920A-C7167275FB7C}" type="pres">
      <dgm:prSet presAssocID="{E05DFC0A-E0B7-468C-B15C-BF71C5D3E0C6}" presName="noGeometry" presStyleCnt="0"/>
      <dgm:spPr/>
    </dgm:pt>
    <dgm:pt modelId="{29EE7CA6-6753-4117-B75A-57569278DD03}" type="pres">
      <dgm:prSet presAssocID="{E05DFC0A-E0B7-468C-B15C-BF71C5D3E0C6}" presName="childTextVisible" presStyleLbl="bgAccFollowNode1" presStyleIdx="2" presStyleCnt="5" custScaleX="49582" custScaleY="34595" custLinFactNeighborX="-8404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A3F0B92B-BA98-4B48-8ABD-9B4A41AB9682}" type="pres">
      <dgm:prSet presAssocID="{E05DFC0A-E0B7-468C-B15C-BF71C5D3E0C6}" presName="childTextHidden" presStyleLbl="bgAccFollowNode1" presStyleIdx="2" presStyleCnt="5"/>
      <dgm:spPr/>
      <dgm:t>
        <a:bodyPr/>
        <a:lstStyle/>
        <a:p>
          <a:endParaRPr lang="en-US"/>
        </a:p>
      </dgm:t>
    </dgm:pt>
    <dgm:pt modelId="{CE7F2486-7172-4FEE-9B9C-F4E7D0E85A45}" type="pres">
      <dgm:prSet presAssocID="{E05DFC0A-E0B7-468C-B15C-BF71C5D3E0C6}" presName="parentText" presStyleLbl="node1" presStyleIdx="2" presStyleCnt="5" custScaleX="237397" custScaleY="237397" custLinFactNeighborX="-466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B7FB0-723F-44FF-A340-FB1DA4032C7E}" type="pres">
      <dgm:prSet presAssocID="{E05DFC0A-E0B7-468C-B15C-BF71C5D3E0C6}" presName="aSpace" presStyleCnt="0"/>
      <dgm:spPr/>
    </dgm:pt>
    <dgm:pt modelId="{EC7964FB-1A98-4D80-9638-EEDE3EEFE672}" type="pres">
      <dgm:prSet presAssocID="{5FF64361-9E46-40C8-A323-6AEA9DED49B4}" presName="compNode" presStyleCnt="0"/>
      <dgm:spPr/>
    </dgm:pt>
    <dgm:pt modelId="{72633DE8-7377-4111-9108-F7079DE64940}" type="pres">
      <dgm:prSet presAssocID="{5FF64361-9E46-40C8-A323-6AEA9DED49B4}" presName="noGeometry" presStyleCnt="0"/>
      <dgm:spPr/>
    </dgm:pt>
    <dgm:pt modelId="{24961EF2-27A5-4327-85BF-8EC200B83560}" type="pres">
      <dgm:prSet presAssocID="{5FF64361-9E46-40C8-A323-6AEA9DED49B4}" presName="childTextVisible" presStyleLbl="bgAccFollowNode1" presStyleIdx="3" presStyleCnt="5" custScaleX="49582" custScaleY="34595" custLinFactNeighborX="-19211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032D1541-1442-4439-BAC3-CF1F4707B510}" type="pres">
      <dgm:prSet presAssocID="{5FF64361-9E46-40C8-A323-6AEA9DED49B4}" presName="childTextHidden" presStyleLbl="bgAccFollowNode1" presStyleIdx="3" presStyleCnt="5"/>
      <dgm:spPr/>
      <dgm:t>
        <a:bodyPr/>
        <a:lstStyle/>
        <a:p>
          <a:endParaRPr lang="en-US"/>
        </a:p>
      </dgm:t>
    </dgm:pt>
    <dgm:pt modelId="{B641BC50-688A-435F-839E-DBE44C365650}" type="pres">
      <dgm:prSet presAssocID="{5FF64361-9E46-40C8-A323-6AEA9DED49B4}" presName="parentText" presStyleLbl="node1" presStyleIdx="3" presStyleCnt="5" custScaleX="237397" custScaleY="237397" custLinFactNeighborX="-683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A033B-9B85-4D1F-B620-BC68DB39DD0F}" type="pres">
      <dgm:prSet presAssocID="{5FF64361-9E46-40C8-A323-6AEA9DED49B4}" presName="aSpace" presStyleCnt="0"/>
      <dgm:spPr/>
    </dgm:pt>
    <dgm:pt modelId="{16964FE0-837E-4745-ACFD-E937A76AA692}" type="pres">
      <dgm:prSet presAssocID="{122AE5D0-5DFA-4A7A-9948-B80B01EEDD89}" presName="compNode" presStyleCnt="0"/>
      <dgm:spPr/>
    </dgm:pt>
    <dgm:pt modelId="{449DFBEC-9198-489A-ADD3-970B35C442C3}" type="pres">
      <dgm:prSet presAssocID="{122AE5D0-5DFA-4A7A-9948-B80B01EEDD89}" presName="noGeometry" presStyleCnt="0"/>
      <dgm:spPr/>
    </dgm:pt>
    <dgm:pt modelId="{D3D90C26-0DAB-4DB3-B70B-ED6534AA917C}" type="pres">
      <dgm:prSet presAssocID="{122AE5D0-5DFA-4A7A-9948-B80B01EEDD89}" presName="childTextVisible" presStyleLbl="bgAccFollowNode1" presStyleIdx="4" presStyleCnt="5" custFlipHor="1" custScaleX="3602" custScaleY="4121">
        <dgm:presLayoutVars>
          <dgm:bulletEnabled val="1"/>
        </dgm:presLayoutVars>
      </dgm:prSet>
      <dgm:spPr>
        <a:solidFill>
          <a:srgbClr val="FFFF99">
            <a:alpha val="90000"/>
          </a:srgbClr>
        </a:solidFill>
        <a:ln>
          <a:noFill/>
        </a:ln>
      </dgm:spPr>
    </dgm:pt>
    <dgm:pt modelId="{06DB5990-CFC3-4F34-A660-66F3F5E3CE07}" type="pres">
      <dgm:prSet presAssocID="{122AE5D0-5DFA-4A7A-9948-B80B01EEDD89}" presName="childTextHidden" presStyleLbl="bgAccFollowNode1" presStyleIdx="4" presStyleCnt="5"/>
      <dgm:spPr/>
    </dgm:pt>
    <dgm:pt modelId="{74CD5893-103B-4474-9481-729797D4ED9C}" type="pres">
      <dgm:prSet presAssocID="{122AE5D0-5DFA-4A7A-9948-B80B01EEDD89}" presName="parentText" presStyleLbl="node1" presStyleIdx="4" presStyleCnt="5" custScaleX="237409" custScaleY="235423" custLinFactNeighborX="-873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71B746-A043-4A40-8DAA-7E531C06E3C6}" srcId="{FD6CEBDA-C076-4267-8FCB-06FE4DC4BDD8}" destId="{80F5D0F1-7B4C-4683-A234-4121F085AEBA}" srcOrd="1" destOrd="0" parTransId="{5F714C7C-311D-435B-95B4-1B7B82C9B196}" sibTransId="{D3738B99-F143-4148-BFE1-5609240D8D3C}"/>
    <dgm:cxn modelId="{3B04BA42-1935-4166-BC19-E7CB5121BF0D}" type="presOf" srcId="{80F5D0F1-7B4C-4683-A234-4121F085AEBA}" destId="{D93BFB9F-D975-4932-8FDE-A76282521D62}" srcOrd="0" destOrd="0" presId="urn:microsoft.com/office/officeart/2005/8/layout/hProcess6"/>
    <dgm:cxn modelId="{8F7A2118-11F7-4BD1-8232-7212419348BF}" type="presOf" srcId="{20854DA6-86F6-4C28-88A5-377272FF66FD}" destId="{A64A7BA6-66DF-4BB8-855B-06F5D457A0C2}" srcOrd="0" destOrd="0" presId="urn:microsoft.com/office/officeart/2005/8/layout/hProcess6"/>
    <dgm:cxn modelId="{EF232A89-ADB2-4F40-A62C-BE8514AEAF93}" srcId="{FD6CEBDA-C076-4267-8FCB-06FE4DC4BDD8}" destId="{5FF64361-9E46-40C8-A323-6AEA9DED49B4}" srcOrd="3" destOrd="0" parTransId="{6322AA5B-A2B6-4678-AE00-DBF9283FFC00}" sibTransId="{BA311D02-681F-44B7-AAA3-9FBF9A6CFCF3}"/>
    <dgm:cxn modelId="{66E175B1-E4B3-4CB4-B972-6E6120DC74F1}" type="presOf" srcId="{FD6CEBDA-C076-4267-8FCB-06FE4DC4BDD8}" destId="{B6A60509-2610-4BDE-9366-031E3D984409}" srcOrd="0" destOrd="0" presId="urn:microsoft.com/office/officeart/2005/8/layout/hProcess6"/>
    <dgm:cxn modelId="{0EA66E9E-59D4-4A3C-812F-E998C02F7569}" type="presOf" srcId="{122AE5D0-5DFA-4A7A-9948-B80B01EEDD89}" destId="{74CD5893-103B-4474-9481-729797D4ED9C}" srcOrd="0" destOrd="0" presId="urn:microsoft.com/office/officeart/2005/8/layout/hProcess6"/>
    <dgm:cxn modelId="{8F061526-F02D-4FA4-B249-EB7350459D76}" type="presOf" srcId="{5FF64361-9E46-40C8-A323-6AEA9DED49B4}" destId="{B641BC50-688A-435F-839E-DBE44C365650}" srcOrd="0" destOrd="0" presId="urn:microsoft.com/office/officeart/2005/8/layout/hProcess6"/>
    <dgm:cxn modelId="{94A9F49F-F97C-44E7-BF1F-C9D7A805E2CA}" type="presOf" srcId="{E05DFC0A-E0B7-468C-B15C-BF71C5D3E0C6}" destId="{CE7F2486-7172-4FEE-9B9C-F4E7D0E85A45}" srcOrd="0" destOrd="0" presId="urn:microsoft.com/office/officeart/2005/8/layout/hProcess6"/>
    <dgm:cxn modelId="{849254DA-7955-4895-A236-720D61DD4299}" srcId="{FD6CEBDA-C076-4267-8FCB-06FE4DC4BDD8}" destId="{20854DA6-86F6-4C28-88A5-377272FF66FD}" srcOrd="0" destOrd="0" parTransId="{4A3FF76C-AE00-4BA8-8DB3-E2C30A7F763C}" sibTransId="{D02407EC-CD77-4458-9A53-D0AD5F58C82B}"/>
    <dgm:cxn modelId="{6562E0EC-5FF3-41FB-B7A0-8AD63773B7F5}" srcId="{FD6CEBDA-C076-4267-8FCB-06FE4DC4BDD8}" destId="{122AE5D0-5DFA-4A7A-9948-B80B01EEDD89}" srcOrd="4" destOrd="0" parTransId="{5F6CBB8D-9C03-4D2D-B9DE-9CD570F24D21}" sibTransId="{A30F1ADD-7B29-4879-9A22-961C3D99D53D}"/>
    <dgm:cxn modelId="{0014F8E7-B58C-4963-B0E9-639D19346A3A}" srcId="{FD6CEBDA-C076-4267-8FCB-06FE4DC4BDD8}" destId="{E05DFC0A-E0B7-468C-B15C-BF71C5D3E0C6}" srcOrd="2" destOrd="0" parTransId="{4500DB32-33EE-4F0C-9DA4-4871466E8922}" sibTransId="{F1CC54B1-D92A-46C4-9466-47579F025DD7}"/>
    <dgm:cxn modelId="{F1C5DF61-FBF4-4579-902C-F621A8A31EE9}" type="presParOf" srcId="{B6A60509-2610-4BDE-9366-031E3D984409}" destId="{249664A7-05D3-4253-8FB2-2AA41F7FB81D}" srcOrd="0" destOrd="0" presId="urn:microsoft.com/office/officeart/2005/8/layout/hProcess6"/>
    <dgm:cxn modelId="{A24F7916-B53B-49EC-8A66-F5F568FBF402}" type="presParOf" srcId="{249664A7-05D3-4253-8FB2-2AA41F7FB81D}" destId="{782ED9B1-834F-4F4A-BDFD-CE26F9DD4A0E}" srcOrd="0" destOrd="0" presId="urn:microsoft.com/office/officeart/2005/8/layout/hProcess6"/>
    <dgm:cxn modelId="{83D81CA0-FAF5-48B5-B6C6-4D795DEBBD22}" type="presParOf" srcId="{249664A7-05D3-4253-8FB2-2AA41F7FB81D}" destId="{20E2F042-98BC-475C-898F-82163A0ADC6F}" srcOrd="1" destOrd="0" presId="urn:microsoft.com/office/officeart/2005/8/layout/hProcess6"/>
    <dgm:cxn modelId="{99700AF2-EF07-43E2-9228-16EA89D807FD}" type="presParOf" srcId="{249664A7-05D3-4253-8FB2-2AA41F7FB81D}" destId="{9B09ACCD-5BBA-4840-91BF-CB9A3408FECC}" srcOrd="2" destOrd="0" presId="urn:microsoft.com/office/officeart/2005/8/layout/hProcess6"/>
    <dgm:cxn modelId="{ECE4FECE-E3AE-48DC-8B4F-0D2EDB4621BC}" type="presParOf" srcId="{249664A7-05D3-4253-8FB2-2AA41F7FB81D}" destId="{A64A7BA6-66DF-4BB8-855B-06F5D457A0C2}" srcOrd="3" destOrd="0" presId="urn:microsoft.com/office/officeart/2005/8/layout/hProcess6"/>
    <dgm:cxn modelId="{DD1FDA53-B51F-4122-A261-946B7E5BD8CF}" type="presParOf" srcId="{B6A60509-2610-4BDE-9366-031E3D984409}" destId="{83BC8F2D-4B28-4D10-9105-555200F797E7}" srcOrd="1" destOrd="0" presId="urn:microsoft.com/office/officeart/2005/8/layout/hProcess6"/>
    <dgm:cxn modelId="{EBE5FC89-928D-4DB8-9FA7-532488E9F46C}" type="presParOf" srcId="{B6A60509-2610-4BDE-9366-031E3D984409}" destId="{8D0A045A-1536-40E5-95EF-D8A3CCB9C39F}" srcOrd="2" destOrd="0" presId="urn:microsoft.com/office/officeart/2005/8/layout/hProcess6"/>
    <dgm:cxn modelId="{8D24EB98-E4A5-4FB5-9295-9C0F33C0EB3E}" type="presParOf" srcId="{8D0A045A-1536-40E5-95EF-D8A3CCB9C39F}" destId="{B57BD2D6-6A8D-49F2-B5FB-068EB41F90CA}" srcOrd="0" destOrd="0" presId="urn:microsoft.com/office/officeart/2005/8/layout/hProcess6"/>
    <dgm:cxn modelId="{106B6D4F-ACC8-4BAB-A889-28514BBCBA8A}" type="presParOf" srcId="{8D0A045A-1536-40E5-95EF-D8A3CCB9C39F}" destId="{2A157C4D-11E5-46EF-B449-AD9EDBFD0823}" srcOrd="1" destOrd="0" presId="urn:microsoft.com/office/officeart/2005/8/layout/hProcess6"/>
    <dgm:cxn modelId="{050A1F3E-D171-4EC3-BA57-1199D7517C3B}" type="presParOf" srcId="{8D0A045A-1536-40E5-95EF-D8A3CCB9C39F}" destId="{42B8BF88-02E8-407C-981A-D9AEBE72759A}" srcOrd="2" destOrd="0" presId="urn:microsoft.com/office/officeart/2005/8/layout/hProcess6"/>
    <dgm:cxn modelId="{A5990BB5-B82C-44B3-B6A2-E95B0486B28A}" type="presParOf" srcId="{8D0A045A-1536-40E5-95EF-D8A3CCB9C39F}" destId="{D93BFB9F-D975-4932-8FDE-A76282521D62}" srcOrd="3" destOrd="0" presId="urn:microsoft.com/office/officeart/2005/8/layout/hProcess6"/>
    <dgm:cxn modelId="{FC79ED84-E558-46F0-9D33-A71A1787DB76}" type="presParOf" srcId="{B6A60509-2610-4BDE-9366-031E3D984409}" destId="{86D7D9B8-392A-4533-B8FD-312460CF1116}" srcOrd="3" destOrd="0" presId="urn:microsoft.com/office/officeart/2005/8/layout/hProcess6"/>
    <dgm:cxn modelId="{F555B956-E653-42AF-94F1-BB9F20604D4A}" type="presParOf" srcId="{B6A60509-2610-4BDE-9366-031E3D984409}" destId="{B5276533-0319-44C0-9955-E7BE1C9B80EA}" srcOrd="4" destOrd="0" presId="urn:microsoft.com/office/officeart/2005/8/layout/hProcess6"/>
    <dgm:cxn modelId="{4B4E5289-5500-404E-898B-E0692A61EDC9}" type="presParOf" srcId="{B5276533-0319-44C0-9955-E7BE1C9B80EA}" destId="{3276DC10-AB4C-433A-920A-C7167275FB7C}" srcOrd="0" destOrd="0" presId="urn:microsoft.com/office/officeart/2005/8/layout/hProcess6"/>
    <dgm:cxn modelId="{884B3594-2F95-420C-BA05-17128D77A764}" type="presParOf" srcId="{B5276533-0319-44C0-9955-E7BE1C9B80EA}" destId="{29EE7CA6-6753-4117-B75A-57569278DD03}" srcOrd="1" destOrd="0" presId="urn:microsoft.com/office/officeart/2005/8/layout/hProcess6"/>
    <dgm:cxn modelId="{1057F6BF-64F3-4941-AB2A-133BCFA7F740}" type="presParOf" srcId="{B5276533-0319-44C0-9955-E7BE1C9B80EA}" destId="{A3F0B92B-BA98-4B48-8ABD-9B4A41AB9682}" srcOrd="2" destOrd="0" presId="urn:microsoft.com/office/officeart/2005/8/layout/hProcess6"/>
    <dgm:cxn modelId="{99542275-1F65-4960-9F3B-5CEADEB2ACD6}" type="presParOf" srcId="{B5276533-0319-44C0-9955-E7BE1C9B80EA}" destId="{CE7F2486-7172-4FEE-9B9C-F4E7D0E85A45}" srcOrd="3" destOrd="0" presId="urn:microsoft.com/office/officeart/2005/8/layout/hProcess6"/>
    <dgm:cxn modelId="{56621233-493E-40CF-85D3-BD94041D6B80}" type="presParOf" srcId="{B6A60509-2610-4BDE-9366-031E3D984409}" destId="{DD0B7FB0-723F-44FF-A340-FB1DA4032C7E}" srcOrd="5" destOrd="0" presId="urn:microsoft.com/office/officeart/2005/8/layout/hProcess6"/>
    <dgm:cxn modelId="{F753CA06-2FC2-49F8-A05A-F1590834F039}" type="presParOf" srcId="{B6A60509-2610-4BDE-9366-031E3D984409}" destId="{EC7964FB-1A98-4D80-9638-EEDE3EEFE672}" srcOrd="6" destOrd="0" presId="urn:microsoft.com/office/officeart/2005/8/layout/hProcess6"/>
    <dgm:cxn modelId="{02C4A066-3045-4085-A164-D4663C1275C6}" type="presParOf" srcId="{EC7964FB-1A98-4D80-9638-EEDE3EEFE672}" destId="{72633DE8-7377-4111-9108-F7079DE64940}" srcOrd="0" destOrd="0" presId="urn:microsoft.com/office/officeart/2005/8/layout/hProcess6"/>
    <dgm:cxn modelId="{CAC34F37-8937-4D9D-9136-69972FCA7027}" type="presParOf" srcId="{EC7964FB-1A98-4D80-9638-EEDE3EEFE672}" destId="{24961EF2-27A5-4327-85BF-8EC200B83560}" srcOrd="1" destOrd="0" presId="urn:microsoft.com/office/officeart/2005/8/layout/hProcess6"/>
    <dgm:cxn modelId="{387BD17C-9235-465E-8F2D-DDB09E50407D}" type="presParOf" srcId="{EC7964FB-1A98-4D80-9638-EEDE3EEFE672}" destId="{032D1541-1442-4439-BAC3-CF1F4707B510}" srcOrd="2" destOrd="0" presId="urn:microsoft.com/office/officeart/2005/8/layout/hProcess6"/>
    <dgm:cxn modelId="{7306754E-7F12-47E1-8266-84F22BFDA416}" type="presParOf" srcId="{EC7964FB-1A98-4D80-9638-EEDE3EEFE672}" destId="{B641BC50-688A-435F-839E-DBE44C365650}" srcOrd="3" destOrd="0" presId="urn:microsoft.com/office/officeart/2005/8/layout/hProcess6"/>
    <dgm:cxn modelId="{832F77B5-18FD-445A-ADB7-5BB19B435066}" type="presParOf" srcId="{B6A60509-2610-4BDE-9366-031E3D984409}" destId="{C48A033B-9B85-4D1F-B620-BC68DB39DD0F}" srcOrd="7" destOrd="0" presId="urn:microsoft.com/office/officeart/2005/8/layout/hProcess6"/>
    <dgm:cxn modelId="{E2846FD5-F096-493E-9EBE-5859F4B1875A}" type="presParOf" srcId="{B6A60509-2610-4BDE-9366-031E3D984409}" destId="{16964FE0-837E-4745-ACFD-E937A76AA692}" srcOrd="8" destOrd="0" presId="urn:microsoft.com/office/officeart/2005/8/layout/hProcess6"/>
    <dgm:cxn modelId="{E2F3B4DC-235B-49BE-8CB7-A9E4AA5B9F35}" type="presParOf" srcId="{16964FE0-837E-4745-ACFD-E937A76AA692}" destId="{449DFBEC-9198-489A-ADD3-970B35C442C3}" srcOrd="0" destOrd="0" presId="urn:microsoft.com/office/officeart/2005/8/layout/hProcess6"/>
    <dgm:cxn modelId="{C293E578-5FEA-4911-9140-50D55B470F50}" type="presParOf" srcId="{16964FE0-837E-4745-ACFD-E937A76AA692}" destId="{D3D90C26-0DAB-4DB3-B70B-ED6534AA917C}" srcOrd="1" destOrd="0" presId="urn:microsoft.com/office/officeart/2005/8/layout/hProcess6"/>
    <dgm:cxn modelId="{80FD22B6-34F8-473C-B20D-E044D53F8668}" type="presParOf" srcId="{16964FE0-837E-4745-ACFD-E937A76AA692}" destId="{06DB5990-CFC3-4F34-A660-66F3F5E3CE07}" srcOrd="2" destOrd="0" presId="urn:microsoft.com/office/officeart/2005/8/layout/hProcess6"/>
    <dgm:cxn modelId="{3F918584-0F20-46E0-80D5-75E7F2F76C12}" type="presParOf" srcId="{16964FE0-837E-4745-ACFD-E937A76AA692}" destId="{74CD5893-103B-4474-9481-729797D4ED9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6CEBDA-C076-4267-8FCB-06FE4DC4BDD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4DA6-86F6-4C28-88A5-377272FF66FD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A3FF76C-AE00-4BA8-8DB3-E2C30A7F763C}" type="parTrans" cxnId="{849254DA-7955-4895-A236-720D61DD4299}">
      <dgm:prSet/>
      <dgm:spPr/>
      <dgm:t>
        <a:bodyPr/>
        <a:lstStyle/>
        <a:p>
          <a:endParaRPr lang="en-US"/>
        </a:p>
      </dgm:t>
    </dgm:pt>
    <dgm:pt modelId="{D02407EC-CD77-4458-9A53-D0AD5F58C82B}" type="sibTrans" cxnId="{849254DA-7955-4895-A236-720D61DD4299}">
      <dgm:prSet/>
      <dgm:spPr/>
      <dgm:t>
        <a:bodyPr/>
        <a:lstStyle/>
        <a:p>
          <a:endParaRPr lang="en-US"/>
        </a:p>
      </dgm:t>
    </dgm:pt>
    <dgm:pt modelId="{80F5D0F1-7B4C-4683-A234-4121F085AEBA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714C7C-311D-435B-95B4-1B7B82C9B196}" type="parTrans" cxnId="{6B71B746-A043-4A40-8DAA-7E531C06E3C6}">
      <dgm:prSet/>
      <dgm:spPr/>
      <dgm:t>
        <a:bodyPr/>
        <a:lstStyle/>
        <a:p>
          <a:endParaRPr lang="en-US"/>
        </a:p>
      </dgm:t>
    </dgm:pt>
    <dgm:pt modelId="{D3738B99-F143-4148-BFE1-5609240D8D3C}" type="sibTrans" cxnId="{6B71B746-A043-4A40-8DAA-7E531C06E3C6}">
      <dgm:prSet/>
      <dgm:spPr/>
      <dgm:t>
        <a:bodyPr/>
        <a:lstStyle/>
        <a:p>
          <a:endParaRPr lang="en-US"/>
        </a:p>
      </dgm:t>
    </dgm:pt>
    <dgm:pt modelId="{E05DFC0A-E0B7-468C-B15C-BF71C5D3E0C6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500DB32-33EE-4F0C-9DA4-4871466E8922}" type="parTrans" cxnId="{0014F8E7-B58C-4963-B0E9-639D19346A3A}">
      <dgm:prSet/>
      <dgm:spPr/>
      <dgm:t>
        <a:bodyPr/>
        <a:lstStyle/>
        <a:p>
          <a:endParaRPr lang="en-US"/>
        </a:p>
      </dgm:t>
    </dgm:pt>
    <dgm:pt modelId="{F1CC54B1-D92A-46C4-9466-47579F025DD7}" type="sibTrans" cxnId="{0014F8E7-B58C-4963-B0E9-639D19346A3A}">
      <dgm:prSet/>
      <dgm:spPr/>
      <dgm:t>
        <a:bodyPr/>
        <a:lstStyle/>
        <a:p>
          <a:endParaRPr lang="en-US"/>
        </a:p>
      </dgm:t>
    </dgm:pt>
    <dgm:pt modelId="{5FF64361-9E46-40C8-A323-6AEA9DED49B4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6322AA5B-A2B6-4678-AE00-DBF9283FFC00}" type="parTrans" cxnId="{EF232A89-ADB2-4F40-A62C-BE8514AEAF93}">
      <dgm:prSet/>
      <dgm:spPr/>
      <dgm:t>
        <a:bodyPr/>
        <a:lstStyle/>
        <a:p>
          <a:endParaRPr lang="en-US"/>
        </a:p>
      </dgm:t>
    </dgm:pt>
    <dgm:pt modelId="{BA311D02-681F-44B7-AAA3-9FBF9A6CFCF3}" type="sibTrans" cxnId="{EF232A89-ADB2-4F40-A62C-BE8514AEAF93}">
      <dgm:prSet/>
      <dgm:spPr/>
      <dgm:t>
        <a:bodyPr/>
        <a:lstStyle/>
        <a:p>
          <a:endParaRPr lang="en-US"/>
        </a:p>
      </dgm:t>
    </dgm:pt>
    <dgm:pt modelId="{122AE5D0-5DFA-4A7A-9948-B80B01EEDD89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6CBB8D-9C03-4D2D-B9DE-9CD570F24D21}" type="parTrans" cxnId="{6562E0EC-5FF3-41FB-B7A0-8AD63773B7F5}">
      <dgm:prSet/>
      <dgm:spPr/>
      <dgm:t>
        <a:bodyPr/>
        <a:lstStyle/>
        <a:p>
          <a:endParaRPr lang="en-US"/>
        </a:p>
      </dgm:t>
    </dgm:pt>
    <dgm:pt modelId="{A30F1ADD-7B29-4879-9A22-961C3D99D53D}" type="sibTrans" cxnId="{6562E0EC-5FF3-41FB-B7A0-8AD63773B7F5}">
      <dgm:prSet/>
      <dgm:spPr/>
      <dgm:t>
        <a:bodyPr/>
        <a:lstStyle/>
        <a:p>
          <a:endParaRPr lang="en-US"/>
        </a:p>
      </dgm:t>
    </dgm:pt>
    <dgm:pt modelId="{B6A60509-2610-4BDE-9366-031E3D984409}" type="pres">
      <dgm:prSet presAssocID="{FD6CEBDA-C076-4267-8FCB-06FE4DC4BDD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664A7-05D3-4253-8FB2-2AA41F7FB81D}" type="pres">
      <dgm:prSet presAssocID="{20854DA6-86F6-4C28-88A5-377272FF66FD}" presName="compNode" presStyleCnt="0"/>
      <dgm:spPr/>
    </dgm:pt>
    <dgm:pt modelId="{782ED9B1-834F-4F4A-BDFD-CE26F9DD4A0E}" type="pres">
      <dgm:prSet presAssocID="{20854DA6-86F6-4C28-88A5-377272FF66FD}" presName="noGeometry" presStyleCnt="0"/>
      <dgm:spPr/>
    </dgm:pt>
    <dgm:pt modelId="{20E2F042-98BC-475C-898F-82163A0ADC6F}" type="pres">
      <dgm:prSet presAssocID="{20854DA6-86F6-4C28-88A5-377272FF66FD}" presName="childTextVisible" presStyleLbl="bgAccFollowNode1" presStyleIdx="0" presStyleCnt="5" custScaleX="49582" custScaleY="34595" custLinFactNeighborX="14939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9B09ACCD-5BBA-4840-91BF-CB9A3408FECC}" type="pres">
      <dgm:prSet presAssocID="{20854DA6-86F6-4C28-88A5-377272FF66FD}" presName="childTextHidden" presStyleLbl="bgAccFollowNode1" presStyleIdx="0" presStyleCnt="5"/>
      <dgm:spPr/>
    </dgm:pt>
    <dgm:pt modelId="{A64A7BA6-66DF-4BB8-855B-06F5D457A0C2}" type="pres">
      <dgm:prSet presAssocID="{20854DA6-86F6-4C28-88A5-377272FF66FD}" presName="parentText" presStyleLbl="node1" presStyleIdx="0" presStyleCnt="5" custScaleX="237397" custScaleY="23739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BC8F2D-4B28-4D10-9105-555200F797E7}" type="pres">
      <dgm:prSet presAssocID="{20854DA6-86F6-4C28-88A5-377272FF66FD}" presName="aSpace" presStyleCnt="0"/>
      <dgm:spPr/>
    </dgm:pt>
    <dgm:pt modelId="{8D0A045A-1536-40E5-95EF-D8A3CCB9C39F}" type="pres">
      <dgm:prSet presAssocID="{80F5D0F1-7B4C-4683-A234-4121F085AEBA}" presName="compNode" presStyleCnt="0"/>
      <dgm:spPr/>
    </dgm:pt>
    <dgm:pt modelId="{B57BD2D6-6A8D-49F2-B5FB-068EB41F90CA}" type="pres">
      <dgm:prSet presAssocID="{80F5D0F1-7B4C-4683-A234-4121F085AEBA}" presName="noGeometry" presStyleCnt="0"/>
      <dgm:spPr/>
    </dgm:pt>
    <dgm:pt modelId="{2A157C4D-11E5-46EF-B449-AD9EDBFD0823}" type="pres">
      <dgm:prSet presAssocID="{80F5D0F1-7B4C-4683-A234-4121F085AEBA}" presName="childTextVisible" presStyleLbl="bgAccFollowNode1" presStyleIdx="1" presStyleCnt="5" custScaleX="49582" custScaleY="34595" custLinFactNeighborX="3268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42B8BF88-02E8-407C-981A-D9AEBE72759A}" type="pres">
      <dgm:prSet presAssocID="{80F5D0F1-7B4C-4683-A234-4121F085AEBA}" presName="childTextHidden" presStyleLbl="bgAccFollowNode1" presStyleIdx="1" presStyleCnt="5"/>
      <dgm:spPr/>
    </dgm:pt>
    <dgm:pt modelId="{D93BFB9F-D975-4932-8FDE-A76282521D62}" type="pres">
      <dgm:prSet presAssocID="{80F5D0F1-7B4C-4683-A234-4121F085AEBA}" presName="parentText" presStyleLbl="node1" presStyleIdx="1" presStyleCnt="5" custScaleX="237397" custScaleY="237397" custLinFactNeighborX="-233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7D9B8-392A-4533-B8FD-312460CF1116}" type="pres">
      <dgm:prSet presAssocID="{80F5D0F1-7B4C-4683-A234-4121F085AEBA}" presName="aSpace" presStyleCnt="0"/>
      <dgm:spPr/>
    </dgm:pt>
    <dgm:pt modelId="{B5276533-0319-44C0-9955-E7BE1C9B80EA}" type="pres">
      <dgm:prSet presAssocID="{E05DFC0A-E0B7-468C-B15C-BF71C5D3E0C6}" presName="compNode" presStyleCnt="0"/>
      <dgm:spPr/>
    </dgm:pt>
    <dgm:pt modelId="{3276DC10-AB4C-433A-920A-C7167275FB7C}" type="pres">
      <dgm:prSet presAssocID="{E05DFC0A-E0B7-468C-B15C-BF71C5D3E0C6}" presName="noGeometry" presStyleCnt="0"/>
      <dgm:spPr/>
    </dgm:pt>
    <dgm:pt modelId="{29EE7CA6-6753-4117-B75A-57569278DD03}" type="pres">
      <dgm:prSet presAssocID="{E05DFC0A-E0B7-468C-B15C-BF71C5D3E0C6}" presName="childTextVisible" presStyleLbl="bgAccFollowNode1" presStyleIdx="2" presStyleCnt="5" custScaleX="49582" custScaleY="34595" custLinFactNeighborX="-8404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A3F0B92B-BA98-4B48-8ABD-9B4A41AB9682}" type="pres">
      <dgm:prSet presAssocID="{E05DFC0A-E0B7-468C-B15C-BF71C5D3E0C6}" presName="childTextHidden" presStyleLbl="bgAccFollowNode1" presStyleIdx="2" presStyleCnt="5"/>
      <dgm:spPr/>
      <dgm:t>
        <a:bodyPr/>
        <a:lstStyle/>
        <a:p>
          <a:endParaRPr lang="en-US"/>
        </a:p>
      </dgm:t>
    </dgm:pt>
    <dgm:pt modelId="{CE7F2486-7172-4FEE-9B9C-F4E7D0E85A45}" type="pres">
      <dgm:prSet presAssocID="{E05DFC0A-E0B7-468C-B15C-BF71C5D3E0C6}" presName="parentText" presStyleLbl="node1" presStyleIdx="2" presStyleCnt="5" custScaleX="237397" custScaleY="237397" custLinFactNeighborX="-466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B7FB0-723F-44FF-A340-FB1DA4032C7E}" type="pres">
      <dgm:prSet presAssocID="{E05DFC0A-E0B7-468C-B15C-BF71C5D3E0C6}" presName="aSpace" presStyleCnt="0"/>
      <dgm:spPr/>
    </dgm:pt>
    <dgm:pt modelId="{EC7964FB-1A98-4D80-9638-EEDE3EEFE672}" type="pres">
      <dgm:prSet presAssocID="{5FF64361-9E46-40C8-A323-6AEA9DED49B4}" presName="compNode" presStyleCnt="0"/>
      <dgm:spPr/>
    </dgm:pt>
    <dgm:pt modelId="{72633DE8-7377-4111-9108-F7079DE64940}" type="pres">
      <dgm:prSet presAssocID="{5FF64361-9E46-40C8-A323-6AEA9DED49B4}" presName="noGeometry" presStyleCnt="0"/>
      <dgm:spPr/>
    </dgm:pt>
    <dgm:pt modelId="{24961EF2-27A5-4327-85BF-8EC200B83560}" type="pres">
      <dgm:prSet presAssocID="{5FF64361-9E46-40C8-A323-6AEA9DED49B4}" presName="childTextVisible" presStyleLbl="bgAccFollowNode1" presStyleIdx="3" presStyleCnt="5" custScaleX="49582" custScaleY="34595" custLinFactNeighborX="-19211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032D1541-1442-4439-BAC3-CF1F4707B510}" type="pres">
      <dgm:prSet presAssocID="{5FF64361-9E46-40C8-A323-6AEA9DED49B4}" presName="childTextHidden" presStyleLbl="bgAccFollowNode1" presStyleIdx="3" presStyleCnt="5"/>
      <dgm:spPr/>
      <dgm:t>
        <a:bodyPr/>
        <a:lstStyle/>
        <a:p>
          <a:endParaRPr lang="en-US"/>
        </a:p>
      </dgm:t>
    </dgm:pt>
    <dgm:pt modelId="{B641BC50-688A-435F-839E-DBE44C365650}" type="pres">
      <dgm:prSet presAssocID="{5FF64361-9E46-40C8-A323-6AEA9DED49B4}" presName="parentText" presStyleLbl="node1" presStyleIdx="3" presStyleCnt="5" custScaleX="237397" custScaleY="237397" custLinFactNeighborX="-683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A033B-9B85-4D1F-B620-BC68DB39DD0F}" type="pres">
      <dgm:prSet presAssocID="{5FF64361-9E46-40C8-A323-6AEA9DED49B4}" presName="aSpace" presStyleCnt="0"/>
      <dgm:spPr/>
    </dgm:pt>
    <dgm:pt modelId="{16964FE0-837E-4745-ACFD-E937A76AA692}" type="pres">
      <dgm:prSet presAssocID="{122AE5D0-5DFA-4A7A-9948-B80B01EEDD89}" presName="compNode" presStyleCnt="0"/>
      <dgm:spPr/>
    </dgm:pt>
    <dgm:pt modelId="{449DFBEC-9198-489A-ADD3-970B35C442C3}" type="pres">
      <dgm:prSet presAssocID="{122AE5D0-5DFA-4A7A-9948-B80B01EEDD89}" presName="noGeometry" presStyleCnt="0"/>
      <dgm:spPr/>
    </dgm:pt>
    <dgm:pt modelId="{D3D90C26-0DAB-4DB3-B70B-ED6534AA917C}" type="pres">
      <dgm:prSet presAssocID="{122AE5D0-5DFA-4A7A-9948-B80B01EEDD89}" presName="childTextVisible" presStyleLbl="bgAccFollowNode1" presStyleIdx="4" presStyleCnt="5" custFlipHor="1" custScaleX="3602" custScaleY="4121">
        <dgm:presLayoutVars>
          <dgm:bulletEnabled val="1"/>
        </dgm:presLayoutVars>
      </dgm:prSet>
      <dgm:spPr>
        <a:solidFill>
          <a:srgbClr val="FFFF99">
            <a:alpha val="90000"/>
          </a:srgbClr>
        </a:solidFill>
        <a:ln>
          <a:noFill/>
        </a:ln>
      </dgm:spPr>
    </dgm:pt>
    <dgm:pt modelId="{06DB5990-CFC3-4F34-A660-66F3F5E3CE07}" type="pres">
      <dgm:prSet presAssocID="{122AE5D0-5DFA-4A7A-9948-B80B01EEDD89}" presName="childTextHidden" presStyleLbl="bgAccFollowNode1" presStyleIdx="4" presStyleCnt="5"/>
      <dgm:spPr/>
    </dgm:pt>
    <dgm:pt modelId="{74CD5893-103B-4474-9481-729797D4ED9C}" type="pres">
      <dgm:prSet presAssocID="{122AE5D0-5DFA-4A7A-9948-B80B01EEDD89}" presName="parentText" presStyleLbl="node1" presStyleIdx="4" presStyleCnt="5" custScaleX="237409" custScaleY="235423" custLinFactNeighborX="-873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71B746-A043-4A40-8DAA-7E531C06E3C6}" srcId="{FD6CEBDA-C076-4267-8FCB-06FE4DC4BDD8}" destId="{80F5D0F1-7B4C-4683-A234-4121F085AEBA}" srcOrd="1" destOrd="0" parTransId="{5F714C7C-311D-435B-95B4-1B7B82C9B196}" sibTransId="{D3738B99-F143-4148-BFE1-5609240D8D3C}"/>
    <dgm:cxn modelId="{3B04BA42-1935-4166-BC19-E7CB5121BF0D}" type="presOf" srcId="{80F5D0F1-7B4C-4683-A234-4121F085AEBA}" destId="{D93BFB9F-D975-4932-8FDE-A76282521D62}" srcOrd="0" destOrd="0" presId="urn:microsoft.com/office/officeart/2005/8/layout/hProcess6"/>
    <dgm:cxn modelId="{8F7A2118-11F7-4BD1-8232-7212419348BF}" type="presOf" srcId="{20854DA6-86F6-4C28-88A5-377272FF66FD}" destId="{A64A7BA6-66DF-4BB8-855B-06F5D457A0C2}" srcOrd="0" destOrd="0" presId="urn:microsoft.com/office/officeart/2005/8/layout/hProcess6"/>
    <dgm:cxn modelId="{EF232A89-ADB2-4F40-A62C-BE8514AEAF93}" srcId="{FD6CEBDA-C076-4267-8FCB-06FE4DC4BDD8}" destId="{5FF64361-9E46-40C8-A323-6AEA9DED49B4}" srcOrd="3" destOrd="0" parTransId="{6322AA5B-A2B6-4678-AE00-DBF9283FFC00}" sibTransId="{BA311D02-681F-44B7-AAA3-9FBF9A6CFCF3}"/>
    <dgm:cxn modelId="{66E175B1-E4B3-4CB4-B972-6E6120DC74F1}" type="presOf" srcId="{FD6CEBDA-C076-4267-8FCB-06FE4DC4BDD8}" destId="{B6A60509-2610-4BDE-9366-031E3D984409}" srcOrd="0" destOrd="0" presId="urn:microsoft.com/office/officeart/2005/8/layout/hProcess6"/>
    <dgm:cxn modelId="{0EA66E9E-59D4-4A3C-812F-E998C02F7569}" type="presOf" srcId="{122AE5D0-5DFA-4A7A-9948-B80B01EEDD89}" destId="{74CD5893-103B-4474-9481-729797D4ED9C}" srcOrd="0" destOrd="0" presId="urn:microsoft.com/office/officeart/2005/8/layout/hProcess6"/>
    <dgm:cxn modelId="{8F061526-F02D-4FA4-B249-EB7350459D76}" type="presOf" srcId="{5FF64361-9E46-40C8-A323-6AEA9DED49B4}" destId="{B641BC50-688A-435F-839E-DBE44C365650}" srcOrd="0" destOrd="0" presId="urn:microsoft.com/office/officeart/2005/8/layout/hProcess6"/>
    <dgm:cxn modelId="{94A9F49F-F97C-44E7-BF1F-C9D7A805E2CA}" type="presOf" srcId="{E05DFC0A-E0B7-468C-B15C-BF71C5D3E0C6}" destId="{CE7F2486-7172-4FEE-9B9C-F4E7D0E85A45}" srcOrd="0" destOrd="0" presId="urn:microsoft.com/office/officeart/2005/8/layout/hProcess6"/>
    <dgm:cxn modelId="{849254DA-7955-4895-A236-720D61DD4299}" srcId="{FD6CEBDA-C076-4267-8FCB-06FE4DC4BDD8}" destId="{20854DA6-86F6-4C28-88A5-377272FF66FD}" srcOrd="0" destOrd="0" parTransId="{4A3FF76C-AE00-4BA8-8DB3-E2C30A7F763C}" sibTransId="{D02407EC-CD77-4458-9A53-D0AD5F58C82B}"/>
    <dgm:cxn modelId="{6562E0EC-5FF3-41FB-B7A0-8AD63773B7F5}" srcId="{FD6CEBDA-C076-4267-8FCB-06FE4DC4BDD8}" destId="{122AE5D0-5DFA-4A7A-9948-B80B01EEDD89}" srcOrd="4" destOrd="0" parTransId="{5F6CBB8D-9C03-4D2D-B9DE-9CD570F24D21}" sibTransId="{A30F1ADD-7B29-4879-9A22-961C3D99D53D}"/>
    <dgm:cxn modelId="{0014F8E7-B58C-4963-B0E9-639D19346A3A}" srcId="{FD6CEBDA-C076-4267-8FCB-06FE4DC4BDD8}" destId="{E05DFC0A-E0B7-468C-B15C-BF71C5D3E0C6}" srcOrd="2" destOrd="0" parTransId="{4500DB32-33EE-4F0C-9DA4-4871466E8922}" sibTransId="{F1CC54B1-D92A-46C4-9466-47579F025DD7}"/>
    <dgm:cxn modelId="{F1C5DF61-FBF4-4579-902C-F621A8A31EE9}" type="presParOf" srcId="{B6A60509-2610-4BDE-9366-031E3D984409}" destId="{249664A7-05D3-4253-8FB2-2AA41F7FB81D}" srcOrd="0" destOrd="0" presId="urn:microsoft.com/office/officeart/2005/8/layout/hProcess6"/>
    <dgm:cxn modelId="{A24F7916-B53B-49EC-8A66-F5F568FBF402}" type="presParOf" srcId="{249664A7-05D3-4253-8FB2-2AA41F7FB81D}" destId="{782ED9B1-834F-4F4A-BDFD-CE26F9DD4A0E}" srcOrd="0" destOrd="0" presId="urn:microsoft.com/office/officeart/2005/8/layout/hProcess6"/>
    <dgm:cxn modelId="{83D81CA0-FAF5-48B5-B6C6-4D795DEBBD22}" type="presParOf" srcId="{249664A7-05D3-4253-8FB2-2AA41F7FB81D}" destId="{20E2F042-98BC-475C-898F-82163A0ADC6F}" srcOrd="1" destOrd="0" presId="urn:microsoft.com/office/officeart/2005/8/layout/hProcess6"/>
    <dgm:cxn modelId="{99700AF2-EF07-43E2-9228-16EA89D807FD}" type="presParOf" srcId="{249664A7-05D3-4253-8FB2-2AA41F7FB81D}" destId="{9B09ACCD-5BBA-4840-91BF-CB9A3408FECC}" srcOrd="2" destOrd="0" presId="urn:microsoft.com/office/officeart/2005/8/layout/hProcess6"/>
    <dgm:cxn modelId="{ECE4FECE-E3AE-48DC-8B4F-0D2EDB4621BC}" type="presParOf" srcId="{249664A7-05D3-4253-8FB2-2AA41F7FB81D}" destId="{A64A7BA6-66DF-4BB8-855B-06F5D457A0C2}" srcOrd="3" destOrd="0" presId="urn:microsoft.com/office/officeart/2005/8/layout/hProcess6"/>
    <dgm:cxn modelId="{DD1FDA53-B51F-4122-A261-946B7E5BD8CF}" type="presParOf" srcId="{B6A60509-2610-4BDE-9366-031E3D984409}" destId="{83BC8F2D-4B28-4D10-9105-555200F797E7}" srcOrd="1" destOrd="0" presId="urn:microsoft.com/office/officeart/2005/8/layout/hProcess6"/>
    <dgm:cxn modelId="{EBE5FC89-928D-4DB8-9FA7-532488E9F46C}" type="presParOf" srcId="{B6A60509-2610-4BDE-9366-031E3D984409}" destId="{8D0A045A-1536-40E5-95EF-D8A3CCB9C39F}" srcOrd="2" destOrd="0" presId="urn:microsoft.com/office/officeart/2005/8/layout/hProcess6"/>
    <dgm:cxn modelId="{8D24EB98-E4A5-4FB5-9295-9C0F33C0EB3E}" type="presParOf" srcId="{8D0A045A-1536-40E5-95EF-D8A3CCB9C39F}" destId="{B57BD2D6-6A8D-49F2-B5FB-068EB41F90CA}" srcOrd="0" destOrd="0" presId="urn:microsoft.com/office/officeart/2005/8/layout/hProcess6"/>
    <dgm:cxn modelId="{106B6D4F-ACC8-4BAB-A889-28514BBCBA8A}" type="presParOf" srcId="{8D0A045A-1536-40E5-95EF-D8A3CCB9C39F}" destId="{2A157C4D-11E5-46EF-B449-AD9EDBFD0823}" srcOrd="1" destOrd="0" presId="urn:microsoft.com/office/officeart/2005/8/layout/hProcess6"/>
    <dgm:cxn modelId="{050A1F3E-D171-4EC3-BA57-1199D7517C3B}" type="presParOf" srcId="{8D0A045A-1536-40E5-95EF-D8A3CCB9C39F}" destId="{42B8BF88-02E8-407C-981A-D9AEBE72759A}" srcOrd="2" destOrd="0" presId="urn:microsoft.com/office/officeart/2005/8/layout/hProcess6"/>
    <dgm:cxn modelId="{A5990BB5-B82C-44B3-B6A2-E95B0486B28A}" type="presParOf" srcId="{8D0A045A-1536-40E5-95EF-D8A3CCB9C39F}" destId="{D93BFB9F-D975-4932-8FDE-A76282521D62}" srcOrd="3" destOrd="0" presId="urn:microsoft.com/office/officeart/2005/8/layout/hProcess6"/>
    <dgm:cxn modelId="{FC79ED84-E558-46F0-9D33-A71A1787DB76}" type="presParOf" srcId="{B6A60509-2610-4BDE-9366-031E3D984409}" destId="{86D7D9B8-392A-4533-B8FD-312460CF1116}" srcOrd="3" destOrd="0" presId="urn:microsoft.com/office/officeart/2005/8/layout/hProcess6"/>
    <dgm:cxn modelId="{F555B956-E653-42AF-94F1-BB9F20604D4A}" type="presParOf" srcId="{B6A60509-2610-4BDE-9366-031E3D984409}" destId="{B5276533-0319-44C0-9955-E7BE1C9B80EA}" srcOrd="4" destOrd="0" presId="urn:microsoft.com/office/officeart/2005/8/layout/hProcess6"/>
    <dgm:cxn modelId="{4B4E5289-5500-404E-898B-E0692A61EDC9}" type="presParOf" srcId="{B5276533-0319-44C0-9955-E7BE1C9B80EA}" destId="{3276DC10-AB4C-433A-920A-C7167275FB7C}" srcOrd="0" destOrd="0" presId="urn:microsoft.com/office/officeart/2005/8/layout/hProcess6"/>
    <dgm:cxn modelId="{884B3594-2F95-420C-BA05-17128D77A764}" type="presParOf" srcId="{B5276533-0319-44C0-9955-E7BE1C9B80EA}" destId="{29EE7CA6-6753-4117-B75A-57569278DD03}" srcOrd="1" destOrd="0" presId="urn:microsoft.com/office/officeart/2005/8/layout/hProcess6"/>
    <dgm:cxn modelId="{1057F6BF-64F3-4941-AB2A-133BCFA7F740}" type="presParOf" srcId="{B5276533-0319-44C0-9955-E7BE1C9B80EA}" destId="{A3F0B92B-BA98-4B48-8ABD-9B4A41AB9682}" srcOrd="2" destOrd="0" presId="urn:microsoft.com/office/officeart/2005/8/layout/hProcess6"/>
    <dgm:cxn modelId="{99542275-1F65-4960-9F3B-5CEADEB2ACD6}" type="presParOf" srcId="{B5276533-0319-44C0-9955-E7BE1C9B80EA}" destId="{CE7F2486-7172-4FEE-9B9C-F4E7D0E85A45}" srcOrd="3" destOrd="0" presId="urn:microsoft.com/office/officeart/2005/8/layout/hProcess6"/>
    <dgm:cxn modelId="{56621233-493E-40CF-85D3-BD94041D6B80}" type="presParOf" srcId="{B6A60509-2610-4BDE-9366-031E3D984409}" destId="{DD0B7FB0-723F-44FF-A340-FB1DA4032C7E}" srcOrd="5" destOrd="0" presId="urn:microsoft.com/office/officeart/2005/8/layout/hProcess6"/>
    <dgm:cxn modelId="{F753CA06-2FC2-49F8-A05A-F1590834F039}" type="presParOf" srcId="{B6A60509-2610-4BDE-9366-031E3D984409}" destId="{EC7964FB-1A98-4D80-9638-EEDE3EEFE672}" srcOrd="6" destOrd="0" presId="urn:microsoft.com/office/officeart/2005/8/layout/hProcess6"/>
    <dgm:cxn modelId="{02C4A066-3045-4085-A164-D4663C1275C6}" type="presParOf" srcId="{EC7964FB-1A98-4D80-9638-EEDE3EEFE672}" destId="{72633DE8-7377-4111-9108-F7079DE64940}" srcOrd="0" destOrd="0" presId="urn:microsoft.com/office/officeart/2005/8/layout/hProcess6"/>
    <dgm:cxn modelId="{CAC34F37-8937-4D9D-9136-69972FCA7027}" type="presParOf" srcId="{EC7964FB-1A98-4D80-9638-EEDE3EEFE672}" destId="{24961EF2-27A5-4327-85BF-8EC200B83560}" srcOrd="1" destOrd="0" presId="urn:microsoft.com/office/officeart/2005/8/layout/hProcess6"/>
    <dgm:cxn modelId="{387BD17C-9235-465E-8F2D-DDB09E50407D}" type="presParOf" srcId="{EC7964FB-1A98-4D80-9638-EEDE3EEFE672}" destId="{032D1541-1442-4439-BAC3-CF1F4707B510}" srcOrd="2" destOrd="0" presId="urn:microsoft.com/office/officeart/2005/8/layout/hProcess6"/>
    <dgm:cxn modelId="{7306754E-7F12-47E1-8266-84F22BFDA416}" type="presParOf" srcId="{EC7964FB-1A98-4D80-9638-EEDE3EEFE672}" destId="{B641BC50-688A-435F-839E-DBE44C365650}" srcOrd="3" destOrd="0" presId="urn:microsoft.com/office/officeart/2005/8/layout/hProcess6"/>
    <dgm:cxn modelId="{832F77B5-18FD-445A-ADB7-5BB19B435066}" type="presParOf" srcId="{B6A60509-2610-4BDE-9366-031E3D984409}" destId="{C48A033B-9B85-4D1F-B620-BC68DB39DD0F}" srcOrd="7" destOrd="0" presId="urn:microsoft.com/office/officeart/2005/8/layout/hProcess6"/>
    <dgm:cxn modelId="{E2846FD5-F096-493E-9EBE-5859F4B1875A}" type="presParOf" srcId="{B6A60509-2610-4BDE-9366-031E3D984409}" destId="{16964FE0-837E-4745-ACFD-E937A76AA692}" srcOrd="8" destOrd="0" presId="urn:microsoft.com/office/officeart/2005/8/layout/hProcess6"/>
    <dgm:cxn modelId="{E2F3B4DC-235B-49BE-8CB7-A9E4AA5B9F35}" type="presParOf" srcId="{16964FE0-837E-4745-ACFD-E937A76AA692}" destId="{449DFBEC-9198-489A-ADD3-970B35C442C3}" srcOrd="0" destOrd="0" presId="urn:microsoft.com/office/officeart/2005/8/layout/hProcess6"/>
    <dgm:cxn modelId="{C293E578-5FEA-4911-9140-50D55B470F50}" type="presParOf" srcId="{16964FE0-837E-4745-ACFD-E937A76AA692}" destId="{D3D90C26-0DAB-4DB3-B70B-ED6534AA917C}" srcOrd="1" destOrd="0" presId="urn:microsoft.com/office/officeart/2005/8/layout/hProcess6"/>
    <dgm:cxn modelId="{80FD22B6-34F8-473C-B20D-E044D53F8668}" type="presParOf" srcId="{16964FE0-837E-4745-ACFD-E937A76AA692}" destId="{06DB5990-CFC3-4F34-A660-66F3F5E3CE07}" srcOrd="2" destOrd="0" presId="urn:microsoft.com/office/officeart/2005/8/layout/hProcess6"/>
    <dgm:cxn modelId="{3F918584-0F20-46E0-80D5-75E7F2F76C12}" type="presParOf" srcId="{16964FE0-837E-4745-ACFD-E937A76AA692}" destId="{74CD5893-103B-4474-9481-729797D4ED9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6CEBDA-C076-4267-8FCB-06FE4DC4BDD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4DA6-86F6-4C28-88A5-377272FF66FD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A3FF76C-AE00-4BA8-8DB3-E2C30A7F763C}" type="parTrans" cxnId="{849254DA-7955-4895-A236-720D61DD4299}">
      <dgm:prSet/>
      <dgm:spPr/>
      <dgm:t>
        <a:bodyPr/>
        <a:lstStyle/>
        <a:p>
          <a:endParaRPr lang="en-US"/>
        </a:p>
      </dgm:t>
    </dgm:pt>
    <dgm:pt modelId="{D02407EC-CD77-4458-9A53-D0AD5F58C82B}" type="sibTrans" cxnId="{849254DA-7955-4895-A236-720D61DD4299}">
      <dgm:prSet/>
      <dgm:spPr/>
      <dgm:t>
        <a:bodyPr/>
        <a:lstStyle/>
        <a:p>
          <a:endParaRPr lang="en-US"/>
        </a:p>
      </dgm:t>
    </dgm:pt>
    <dgm:pt modelId="{80F5D0F1-7B4C-4683-A234-4121F085AEBA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714C7C-311D-435B-95B4-1B7B82C9B196}" type="parTrans" cxnId="{6B71B746-A043-4A40-8DAA-7E531C06E3C6}">
      <dgm:prSet/>
      <dgm:spPr/>
      <dgm:t>
        <a:bodyPr/>
        <a:lstStyle/>
        <a:p>
          <a:endParaRPr lang="en-US"/>
        </a:p>
      </dgm:t>
    </dgm:pt>
    <dgm:pt modelId="{D3738B99-F143-4148-BFE1-5609240D8D3C}" type="sibTrans" cxnId="{6B71B746-A043-4A40-8DAA-7E531C06E3C6}">
      <dgm:prSet/>
      <dgm:spPr/>
      <dgm:t>
        <a:bodyPr/>
        <a:lstStyle/>
        <a:p>
          <a:endParaRPr lang="en-US"/>
        </a:p>
      </dgm:t>
    </dgm:pt>
    <dgm:pt modelId="{E05DFC0A-E0B7-468C-B15C-BF71C5D3E0C6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500DB32-33EE-4F0C-9DA4-4871466E8922}" type="parTrans" cxnId="{0014F8E7-B58C-4963-B0E9-639D19346A3A}">
      <dgm:prSet/>
      <dgm:spPr/>
      <dgm:t>
        <a:bodyPr/>
        <a:lstStyle/>
        <a:p>
          <a:endParaRPr lang="en-US"/>
        </a:p>
      </dgm:t>
    </dgm:pt>
    <dgm:pt modelId="{F1CC54B1-D92A-46C4-9466-47579F025DD7}" type="sibTrans" cxnId="{0014F8E7-B58C-4963-B0E9-639D19346A3A}">
      <dgm:prSet/>
      <dgm:spPr/>
      <dgm:t>
        <a:bodyPr/>
        <a:lstStyle/>
        <a:p>
          <a:endParaRPr lang="en-US"/>
        </a:p>
      </dgm:t>
    </dgm:pt>
    <dgm:pt modelId="{5FF64361-9E46-40C8-A323-6AEA9DED49B4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6322AA5B-A2B6-4678-AE00-DBF9283FFC00}" type="parTrans" cxnId="{EF232A89-ADB2-4F40-A62C-BE8514AEAF93}">
      <dgm:prSet/>
      <dgm:spPr/>
      <dgm:t>
        <a:bodyPr/>
        <a:lstStyle/>
        <a:p>
          <a:endParaRPr lang="en-US"/>
        </a:p>
      </dgm:t>
    </dgm:pt>
    <dgm:pt modelId="{BA311D02-681F-44B7-AAA3-9FBF9A6CFCF3}" type="sibTrans" cxnId="{EF232A89-ADB2-4F40-A62C-BE8514AEAF93}">
      <dgm:prSet/>
      <dgm:spPr/>
      <dgm:t>
        <a:bodyPr/>
        <a:lstStyle/>
        <a:p>
          <a:endParaRPr lang="en-US"/>
        </a:p>
      </dgm:t>
    </dgm:pt>
    <dgm:pt modelId="{122AE5D0-5DFA-4A7A-9948-B80B01EEDD89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6CBB8D-9C03-4D2D-B9DE-9CD570F24D21}" type="parTrans" cxnId="{6562E0EC-5FF3-41FB-B7A0-8AD63773B7F5}">
      <dgm:prSet/>
      <dgm:spPr/>
      <dgm:t>
        <a:bodyPr/>
        <a:lstStyle/>
        <a:p>
          <a:endParaRPr lang="en-US"/>
        </a:p>
      </dgm:t>
    </dgm:pt>
    <dgm:pt modelId="{A30F1ADD-7B29-4879-9A22-961C3D99D53D}" type="sibTrans" cxnId="{6562E0EC-5FF3-41FB-B7A0-8AD63773B7F5}">
      <dgm:prSet/>
      <dgm:spPr/>
      <dgm:t>
        <a:bodyPr/>
        <a:lstStyle/>
        <a:p>
          <a:endParaRPr lang="en-US"/>
        </a:p>
      </dgm:t>
    </dgm:pt>
    <dgm:pt modelId="{B6A60509-2610-4BDE-9366-031E3D984409}" type="pres">
      <dgm:prSet presAssocID="{FD6CEBDA-C076-4267-8FCB-06FE4DC4BDD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664A7-05D3-4253-8FB2-2AA41F7FB81D}" type="pres">
      <dgm:prSet presAssocID="{20854DA6-86F6-4C28-88A5-377272FF66FD}" presName="compNode" presStyleCnt="0"/>
      <dgm:spPr/>
    </dgm:pt>
    <dgm:pt modelId="{782ED9B1-834F-4F4A-BDFD-CE26F9DD4A0E}" type="pres">
      <dgm:prSet presAssocID="{20854DA6-86F6-4C28-88A5-377272FF66FD}" presName="noGeometry" presStyleCnt="0"/>
      <dgm:spPr/>
    </dgm:pt>
    <dgm:pt modelId="{20E2F042-98BC-475C-898F-82163A0ADC6F}" type="pres">
      <dgm:prSet presAssocID="{20854DA6-86F6-4C28-88A5-377272FF66FD}" presName="childTextVisible" presStyleLbl="bgAccFollowNode1" presStyleIdx="0" presStyleCnt="5" custScaleX="49582" custScaleY="34595" custLinFactNeighborX="14939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9B09ACCD-5BBA-4840-91BF-CB9A3408FECC}" type="pres">
      <dgm:prSet presAssocID="{20854DA6-86F6-4C28-88A5-377272FF66FD}" presName="childTextHidden" presStyleLbl="bgAccFollowNode1" presStyleIdx="0" presStyleCnt="5"/>
      <dgm:spPr/>
    </dgm:pt>
    <dgm:pt modelId="{A64A7BA6-66DF-4BB8-855B-06F5D457A0C2}" type="pres">
      <dgm:prSet presAssocID="{20854DA6-86F6-4C28-88A5-377272FF66FD}" presName="parentText" presStyleLbl="node1" presStyleIdx="0" presStyleCnt="5" custScaleX="237397" custScaleY="23739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BC8F2D-4B28-4D10-9105-555200F797E7}" type="pres">
      <dgm:prSet presAssocID="{20854DA6-86F6-4C28-88A5-377272FF66FD}" presName="aSpace" presStyleCnt="0"/>
      <dgm:spPr/>
    </dgm:pt>
    <dgm:pt modelId="{8D0A045A-1536-40E5-95EF-D8A3CCB9C39F}" type="pres">
      <dgm:prSet presAssocID="{80F5D0F1-7B4C-4683-A234-4121F085AEBA}" presName="compNode" presStyleCnt="0"/>
      <dgm:spPr/>
    </dgm:pt>
    <dgm:pt modelId="{B57BD2D6-6A8D-49F2-B5FB-068EB41F90CA}" type="pres">
      <dgm:prSet presAssocID="{80F5D0F1-7B4C-4683-A234-4121F085AEBA}" presName="noGeometry" presStyleCnt="0"/>
      <dgm:spPr/>
    </dgm:pt>
    <dgm:pt modelId="{2A157C4D-11E5-46EF-B449-AD9EDBFD0823}" type="pres">
      <dgm:prSet presAssocID="{80F5D0F1-7B4C-4683-A234-4121F085AEBA}" presName="childTextVisible" presStyleLbl="bgAccFollowNode1" presStyleIdx="1" presStyleCnt="5" custScaleX="49582" custScaleY="34595" custLinFactNeighborX="3268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42B8BF88-02E8-407C-981A-D9AEBE72759A}" type="pres">
      <dgm:prSet presAssocID="{80F5D0F1-7B4C-4683-A234-4121F085AEBA}" presName="childTextHidden" presStyleLbl="bgAccFollowNode1" presStyleIdx="1" presStyleCnt="5"/>
      <dgm:spPr/>
    </dgm:pt>
    <dgm:pt modelId="{D93BFB9F-D975-4932-8FDE-A76282521D62}" type="pres">
      <dgm:prSet presAssocID="{80F5D0F1-7B4C-4683-A234-4121F085AEBA}" presName="parentText" presStyleLbl="node1" presStyleIdx="1" presStyleCnt="5" custScaleX="237397" custScaleY="237397" custLinFactNeighborX="-233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7D9B8-392A-4533-B8FD-312460CF1116}" type="pres">
      <dgm:prSet presAssocID="{80F5D0F1-7B4C-4683-A234-4121F085AEBA}" presName="aSpace" presStyleCnt="0"/>
      <dgm:spPr/>
    </dgm:pt>
    <dgm:pt modelId="{B5276533-0319-44C0-9955-E7BE1C9B80EA}" type="pres">
      <dgm:prSet presAssocID="{E05DFC0A-E0B7-468C-B15C-BF71C5D3E0C6}" presName="compNode" presStyleCnt="0"/>
      <dgm:spPr/>
    </dgm:pt>
    <dgm:pt modelId="{3276DC10-AB4C-433A-920A-C7167275FB7C}" type="pres">
      <dgm:prSet presAssocID="{E05DFC0A-E0B7-468C-B15C-BF71C5D3E0C6}" presName="noGeometry" presStyleCnt="0"/>
      <dgm:spPr/>
    </dgm:pt>
    <dgm:pt modelId="{29EE7CA6-6753-4117-B75A-57569278DD03}" type="pres">
      <dgm:prSet presAssocID="{E05DFC0A-E0B7-468C-B15C-BF71C5D3E0C6}" presName="childTextVisible" presStyleLbl="bgAccFollowNode1" presStyleIdx="2" presStyleCnt="5" custScaleX="49582" custScaleY="34595" custLinFactNeighborX="-8404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A3F0B92B-BA98-4B48-8ABD-9B4A41AB9682}" type="pres">
      <dgm:prSet presAssocID="{E05DFC0A-E0B7-468C-B15C-BF71C5D3E0C6}" presName="childTextHidden" presStyleLbl="bgAccFollowNode1" presStyleIdx="2" presStyleCnt="5"/>
      <dgm:spPr/>
      <dgm:t>
        <a:bodyPr/>
        <a:lstStyle/>
        <a:p>
          <a:endParaRPr lang="en-US"/>
        </a:p>
      </dgm:t>
    </dgm:pt>
    <dgm:pt modelId="{CE7F2486-7172-4FEE-9B9C-F4E7D0E85A45}" type="pres">
      <dgm:prSet presAssocID="{E05DFC0A-E0B7-468C-B15C-BF71C5D3E0C6}" presName="parentText" presStyleLbl="node1" presStyleIdx="2" presStyleCnt="5" custScaleX="237397" custScaleY="237397" custLinFactNeighborX="-466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B7FB0-723F-44FF-A340-FB1DA4032C7E}" type="pres">
      <dgm:prSet presAssocID="{E05DFC0A-E0B7-468C-B15C-BF71C5D3E0C6}" presName="aSpace" presStyleCnt="0"/>
      <dgm:spPr/>
    </dgm:pt>
    <dgm:pt modelId="{EC7964FB-1A98-4D80-9638-EEDE3EEFE672}" type="pres">
      <dgm:prSet presAssocID="{5FF64361-9E46-40C8-A323-6AEA9DED49B4}" presName="compNode" presStyleCnt="0"/>
      <dgm:spPr/>
    </dgm:pt>
    <dgm:pt modelId="{72633DE8-7377-4111-9108-F7079DE64940}" type="pres">
      <dgm:prSet presAssocID="{5FF64361-9E46-40C8-A323-6AEA9DED49B4}" presName="noGeometry" presStyleCnt="0"/>
      <dgm:spPr/>
    </dgm:pt>
    <dgm:pt modelId="{24961EF2-27A5-4327-85BF-8EC200B83560}" type="pres">
      <dgm:prSet presAssocID="{5FF64361-9E46-40C8-A323-6AEA9DED49B4}" presName="childTextVisible" presStyleLbl="bgAccFollowNode1" presStyleIdx="3" presStyleCnt="5" custScaleX="49582" custScaleY="34595" custLinFactNeighborX="-19211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032D1541-1442-4439-BAC3-CF1F4707B510}" type="pres">
      <dgm:prSet presAssocID="{5FF64361-9E46-40C8-A323-6AEA9DED49B4}" presName="childTextHidden" presStyleLbl="bgAccFollowNode1" presStyleIdx="3" presStyleCnt="5"/>
      <dgm:spPr/>
      <dgm:t>
        <a:bodyPr/>
        <a:lstStyle/>
        <a:p>
          <a:endParaRPr lang="en-US"/>
        </a:p>
      </dgm:t>
    </dgm:pt>
    <dgm:pt modelId="{B641BC50-688A-435F-839E-DBE44C365650}" type="pres">
      <dgm:prSet presAssocID="{5FF64361-9E46-40C8-A323-6AEA9DED49B4}" presName="parentText" presStyleLbl="node1" presStyleIdx="3" presStyleCnt="5" custScaleX="237397" custScaleY="237397" custLinFactNeighborX="-683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A033B-9B85-4D1F-B620-BC68DB39DD0F}" type="pres">
      <dgm:prSet presAssocID="{5FF64361-9E46-40C8-A323-6AEA9DED49B4}" presName="aSpace" presStyleCnt="0"/>
      <dgm:spPr/>
    </dgm:pt>
    <dgm:pt modelId="{16964FE0-837E-4745-ACFD-E937A76AA692}" type="pres">
      <dgm:prSet presAssocID="{122AE5D0-5DFA-4A7A-9948-B80B01EEDD89}" presName="compNode" presStyleCnt="0"/>
      <dgm:spPr/>
    </dgm:pt>
    <dgm:pt modelId="{449DFBEC-9198-489A-ADD3-970B35C442C3}" type="pres">
      <dgm:prSet presAssocID="{122AE5D0-5DFA-4A7A-9948-B80B01EEDD89}" presName="noGeometry" presStyleCnt="0"/>
      <dgm:spPr/>
    </dgm:pt>
    <dgm:pt modelId="{D3D90C26-0DAB-4DB3-B70B-ED6534AA917C}" type="pres">
      <dgm:prSet presAssocID="{122AE5D0-5DFA-4A7A-9948-B80B01EEDD89}" presName="childTextVisible" presStyleLbl="bgAccFollowNode1" presStyleIdx="4" presStyleCnt="5" custFlipHor="1" custScaleX="3602" custScaleY="4121">
        <dgm:presLayoutVars>
          <dgm:bulletEnabled val="1"/>
        </dgm:presLayoutVars>
      </dgm:prSet>
      <dgm:spPr>
        <a:solidFill>
          <a:srgbClr val="FFFF99">
            <a:alpha val="90000"/>
          </a:srgbClr>
        </a:solidFill>
        <a:ln>
          <a:noFill/>
        </a:ln>
      </dgm:spPr>
    </dgm:pt>
    <dgm:pt modelId="{06DB5990-CFC3-4F34-A660-66F3F5E3CE07}" type="pres">
      <dgm:prSet presAssocID="{122AE5D0-5DFA-4A7A-9948-B80B01EEDD89}" presName="childTextHidden" presStyleLbl="bgAccFollowNode1" presStyleIdx="4" presStyleCnt="5"/>
      <dgm:spPr/>
    </dgm:pt>
    <dgm:pt modelId="{74CD5893-103B-4474-9481-729797D4ED9C}" type="pres">
      <dgm:prSet presAssocID="{122AE5D0-5DFA-4A7A-9948-B80B01EEDD89}" presName="parentText" presStyleLbl="node1" presStyleIdx="4" presStyleCnt="5" custScaleX="237409" custScaleY="235423" custLinFactNeighborX="-873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71B746-A043-4A40-8DAA-7E531C06E3C6}" srcId="{FD6CEBDA-C076-4267-8FCB-06FE4DC4BDD8}" destId="{80F5D0F1-7B4C-4683-A234-4121F085AEBA}" srcOrd="1" destOrd="0" parTransId="{5F714C7C-311D-435B-95B4-1B7B82C9B196}" sibTransId="{D3738B99-F143-4148-BFE1-5609240D8D3C}"/>
    <dgm:cxn modelId="{3B04BA42-1935-4166-BC19-E7CB5121BF0D}" type="presOf" srcId="{80F5D0F1-7B4C-4683-A234-4121F085AEBA}" destId="{D93BFB9F-D975-4932-8FDE-A76282521D62}" srcOrd="0" destOrd="0" presId="urn:microsoft.com/office/officeart/2005/8/layout/hProcess6"/>
    <dgm:cxn modelId="{8F7A2118-11F7-4BD1-8232-7212419348BF}" type="presOf" srcId="{20854DA6-86F6-4C28-88A5-377272FF66FD}" destId="{A64A7BA6-66DF-4BB8-855B-06F5D457A0C2}" srcOrd="0" destOrd="0" presId="urn:microsoft.com/office/officeart/2005/8/layout/hProcess6"/>
    <dgm:cxn modelId="{EF232A89-ADB2-4F40-A62C-BE8514AEAF93}" srcId="{FD6CEBDA-C076-4267-8FCB-06FE4DC4BDD8}" destId="{5FF64361-9E46-40C8-A323-6AEA9DED49B4}" srcOrd="3" destOrd="0" parTransId="{6322AA5B-A2B6-4678-AE00-DBF9283FFC00}" sibTransId="{BA311D02-681F-44B7-AAA3-9FBF9A6CFCF3}"/>
    <dgm:cxn modelId="{66E175B1-E4B3-4CB4-B972-6E6120DC74F1}" type="presOf" srcId="{FD6CEBDA-C076-4267-8FCB-06FE4DC4BDD8}" destId="{B6A60509-2610-4BDE-9366-031E3D984409}" srcOrd="0" destOrd="0" presId="urn:microsoft.com/office/officeart/2005/8/layout/hProcess6"/>
    <dgm:cxn modelId="{0EA66E9E-59D4-4A3C-812F-E998C02F7569}" type="presOf" srcId="{122AE5D0-5DFA-4A7A-9948-B80B01EEDD89}" destId="{74CD5893-103B-4474-9481-729797D4ED9C}" srcOrd="0" destOrd="0" presId="urn:microsoft.com/office/officeart/2005/8/layout/hProcess6"/>
    <dgm:cxn modelId="{8F061526-F02D-4FA4-B249-EB7350459D76}" type="presOf" srcId="{5FF64361-9E46-40C8-A323-6AEA9DED49B4}" destId="{B641BC50-688A-435F-839E-DBE44C365650}" srcOrd="0" destOrd="0" presId="urn:microsoft.com/office/officeart/2005/8/layout/hProcess6"/>
    <dgm:cxn modelId="{94A9F49F-F97C-44E7-BF1F-C9D7A805E2CA}" type="presOf" srcId="{E05DFC0A-E0B7-468C-B15C-BF71C5D3E0C6}" destId="{CE7F2486-7172-4FEE-9B9C-F4E7D0E85A45}" srcOrd="0" destOrd="0" presId="urn:microsoft.com/office/officeart/2005/8/layout/hProcess6"/>
    <dgm:cxn modelId="{849254DA-7955-4895-A236-720D61DD4299}" srcId="{FD6CEBDA-C076-4267-8FCB-06FE4DC4BDD8}" destId="{20854DA6-86F6-4C28-88A5-377272FF66FD}" srcOrd="0" destOrd="0" parTransId="{4A3FF76C-AE00-4BA8-8DB3-E2C30A7F763C}" sibTransId="{D02407EC-CD77-4458-9A53-D0AD5F58C82B}"/>
    <dgm:cxn modelId="{6562E0EC-5FF3-41FB-B7A0-8AD63773B7F5}" srcId="{FD6CEBDA-C076-4267-8FCB-06FE4DC4BDD8}" destId="{122AE5D0-5DFA-4A7A-9948-B80B01EEDD89}" srcOrd="4" destOrd="0" parTransId="{5F6CBB8D-9C03-4D2D-B9DE-9CD570F24D21}" sibTransId="{A30F1ADD-7B29-4879-9A22-961C3D99D53D}"/>
    <dgm:cxn modelId="{0014F8E7-B58C-4963-B0E9-639D19346A3A}" srcId="{FD6CEBDA-C076-4267-8FCB-06FE4DC4BDD8}" destId="{E05DFC0A-E0B7-468C-B15C-BF71C5D3E0C6}" srcOrd="2" destOrd="0" parTransId="{4500DB32-33EE-4F0C-9DA4-4871466E8922}" sibTransId="{F1CC54B1-D92A-46C4-9466-47579F025DD7}"/>
    <dgm:cxn modelId="{F1C5DF61-FBF4-4579-902C-F621A8A31EE9}" type="presParOf" srcId="{B6A60509-2610-4BDE-9366-031E3D984409}" destId="{249664A7-05D3-4253-8FB2-2AA41F7FB81D}" srcOrd="0" destOrd="0" presId="urn:microsoft.com/office/officeart/2005/8/layout/hProcess6"/>
    <dgm:cxn modelId="{A24F7916-B53B-49EC-8A66-F5F568FBF402}" type="presParOf" srcId="{249664A7-05D3-4253-8FB2-2AA41F7FB81D}" destId="{782ED9B1-834F-4F4A-BDFD-CE26F9DD4A0E}" srcOrd="0" destOrd="0" presId="urn:microsoft.com/office/officeart/2005/8/layout/hProcess6"/>
    <dgm:cxn modelId="{83D81CA0-FAF5-48B5-B6C6-4D795DEBBD22}" type="presParOf" srcId="{249664A7-05D3-4253-8FB2-2AA41F7FB81D}" destId="{20E2F042-98BC-475C-898F-82163A0ADC6F}" srcOrd="1" destOrd="0" presId="urn:microsoft.com/office/officeart/2005/8/layout/hProcess6"/>
    <dgm:cxn modelId="{99700AF2-EF07-43E2-9228-16EA89D807FD}" type="presParOf" srcId="{249664A7-05D3-4253-8FB2-2AA41F7FB81D}" destId="{9B09ACCD-5BBA-4840-91BF-CB9A3408FECC}" srcOrd="2" destOrd="0" presId="urn:microsoft.com/office/officeart/2005/8/layout/hProcess6"/>
    <dgm:cxn modelId="{ECE4FECE-E3AE-48DC-8B4F-0D2EDB4621BC}" type="presParOf" srcId="{249664A7-05D3-4253-8FB2-2AA41F7FB81D}" destId="{A64A7BA6-66DF-4BB8-855B-06F5D457A0C2}" srcOrd="3" destOrd="0" presId="urn:microsoft.com/office/officeart/2005/8/layout/hProcess6"/>
    <dgm:cxn modelId="{DD1FDA53-B51F-4122-A261-946B7E5BD8CF}" type="presParOf" srcId="{B6A60509-2610-4BDE-9366-031E3D984409}" destId="{83BC8F2D-4B28-4D10-9105-555200F797E7}" srcOrd="1" destOrd="0" presId="urn:microsoft.com/office/officeart/2005/8/layout/hProcess6"/>
    <dgm:cxn modelId="{EBE5FC89-928D-4DB8-9FA7-532488E9F46C}" type="presParOf" srcId="{B6A60509-2610-4BDE-9366-031E3D984409}" destId="{8D0A045A-1536-40E5-95EF-D8A3CCB9C39F}" srcOrd="2" destOrd="0" presId="urn:microsoft.com/office/officeart/2005/8/layout/hProcess6"/>
    <dgm:cxn modelId="{8D24EB98-E4A5-4FB5-9295-9C0F33C0EB3E}" type="presParOf" srcId="{8D0A045A-1536-40E5-95EF-D8A3CCB9C39F}" destId="{B57BD2D6-6A8D-49F2-B5FB-068EB41F90CA}" srcOrd="0" destOrd="0" presId="urn:microsoft.com/office/officeart/2005/8/layout/hProcess6"/>
    <dgm:cxn modelId="{106B6D4F-ACC8-4BAB-A889-28514BBCBA8A}" type="presParOf" srcId="{8D0A045A-1536-40E5-95EF-D8A3CCB9C39F}" destId="{2A157C4D-11E5-46EF-B449-AD9EDBFD0823}" srcOrd="1" destOrd="0" presId="urn:microsoft.com/office/officeart/2005/8/layout/hProcess6"/>
    <dgm:cxn modelId="{050A1F3E-D171-4EC3-BA57-1199D7517C3B}" type="presParOf" srcId="{8D0A045A-1536-40E5-95EF-D8A3CCB9C39F}" destId="{42B8BF88-02E8-407C-981A-D9AEBE72759A}" srcOrd="2" destOrd="0" presId="urn:microsoft.com/office/officeart/2005/8/layout/hProcess6"/>
    <dgm:cxn modelId="{A5990BB5-B82C-44B3-B6A2-E95B0486B28A}" type="presParOf" srcId="{8D0A045A-1536-40E5-95EF-D8A3CCB9C39F}" destId="{D93BFB9F-D975-4932-8FDE-A76282521D62}" srcOrd="3" destOrd="0" presId="urn:microsoft.com/office/officeart/2005/8/layout/hProcess6"/>
    <dgm:cxn modelId="{FC79ED84-E558-46F0-9D33-A71A1787DB76}" type="presParOf" srcId="{B6A60509-2610-4BDE-9366-031E3D984409}" destId="{86D7D9B8-392A-4533-B8FD-312460CF1116}" srcOrd="3" destOrd="0" presId="urn:microsoft.com/office/officeart/2005/8/layout/hProcess6"/>
    <dgm:cxn modelId="{F555B956-E653-42AF-94F1-BB9F20604D4A}" type="presParOf" srcId="{B6A60509-2610-4BDE-9366-031E3D984409}" destId="{B5276533-0319-44C0-9955-E7BE1C9B80EA}" srcOrd="4" destOrd="0" presId="urn:microsoft.com/office/officeart/2005/8/layout/hProcess6"/>
    <dgm:cxn modelId="{4B4E5289-5500-404E-898B-E0692A61EDC9}" type="presParOf" srcId="{B5276533-0319-44C0-9955-E7BE1C9B80EA}" destId="{3276DC10-AB4C-433A-920A-C7167275FB7C}" srcOrd="0" destOrd="0" presId="urn:microsoft.com/office/officeart/2005/8/layout/hProcess6"/>
    <dgm:cxn modelId="{884B3594-2F95-420C-BA05-17128D77A764}" type="presParOf" srcId="{B5276533-0319-44C0-9955-E7BE1C9B80EA}" destId="{29EE7CA6-6753-4117-B75A-57569278DD03}" srcOrd="1" destOrd="0" presId="urn:microsoft.com/office/officeart/2005/8/layout/hProcess6"/>
    <dgm:cxn modelId="{1057F6BF-64F3-4941-AB2A-133BCFA7F740}" type="presParOf" srcId="{B5276533-0319-44C0-9955-E7BE1C9B80EA}" destId="{A3F0B92B-BA98-4B48-8ABD-9B4A41AB9682}" srcOrd="2" destOrd="0" presId="urn:microsoft.com/office/officeart/2005/8/layout/hProcess6"/>
    <dgm:cxn modelId="{99542275-1F65-4960-9F3B-5CEADEB2ACD6}" type="presParOf" srcId="{B5276533-0319-44C0-9955-E7BE1C9B80EA}" destId="{CE7F2486-7172-4FEE-9B9C-F4E7D0E85A45}" srcOrd="3" destOrd="0" presId="urn:microsoft.com/office/officeart/2005/8/layout/hProcess6"/>
    <dgm:cxn modelId="{56621233-493E-40CF-85D3-BD94041D6B80}" type="presParOf" srcId="{B6A60509-2610-4BDE-9366-031E3D984409}" destId="{DD0B7FB0-723F-44FF-A340-FB1DA4032C7E}" srcOrd="5" destOrd="0" presId="urn:microsoft.com/office/officeart/2005/8/layout/hProcess6"/>
    <dgm:cxn modelId="{F753CA06-2FC2-49F8-A05A-F1590834F039}" type="presParOf" srcId="{B6A60509-2610-4BDE-9366-031E3D984409}" destId="{EC7964FB-1A98-4D80-9638-EEDE3EEFE672}" srcOrd="6" destOrd="0" presId="urn:microsoft.com/office/officeart/2005/8/layout/hProcess6"/>
    <dgm:cxn modelId="{02C4A066-3045-4085-A164-D4663C1275C6}" type="presParOf" srcId="{EC7964FB-1A98-4D80-9638-EEDE3EEFE672}" destId="{72633DE8-7377-4111-9108-F7079DE64940}" srcOrd="0" destOrd="0" presId="urn:microsoft.com/office/officeart/2005/8/layout/hProcess6"/>
    <dgm:cxn modelId="{CAC34F37-8937-4D9D-9136-69972FCA7027}" type="presParOf" srcId="{EC7964FB-1A98-4D80-9638-EEDE3EEFE672}" destId="{24961EF2-27A5-4327-85BF-8EC200B83560}" srcOrd="1" destOrd="0" presId="urn:microsoft.com/office/officeart/2005/8/layout/hProcess6"/>
    <dgm:cxn modelId="{387BD17C-9235-465E-8F2D-DDB09E50407D}" type="presParOf" srcId="{EC7964FB-1A98-4D80-9638-EEDE3EEFE672}" destId="{032D1541-1442-4439-BAC3-CF1F4707B510}" srcOrd="2" destOrd="0" presId="urn:microsoft.com/office/officeart/2005/8/layout/hProcess6"/>
    <dgm:cxn modelId="{7306754E-7F12-47E1-8266-84F22BFDA416}" type="presParOf" srcId="{EC7964FB-1A98-4D80-9638-EEDE3EEFE672}" destId="{B641BC50-688A-435F-839E-DBE44C365650}" srcOrd="3" destOrd="0" presId="urn:microsoft.com/office/officeart/2005/8/layout/hProcess6"/>
    <dgm:cxn modelId="{832F77B5-18FD-445A-ADB7-5BB19B435066}" type="presParOf" srcId="{B6A60509-2610-4BDE-9366-031E3D984409}" destId="{C48A033B-9B85-4D1F-B620-BC68DB39DD0F}" srcOrd="7" destOrd="0" presId="urn:microsoft.com/office/officeart/2005/8/layout/hProcess6"/>
    <dgm:cxn modelId="{E2846FD5-F096-493E-9EBE-5859F4B1875A}" type="presParOf" srcId="{B6A60509-2610-4BDE-9366-031E3D984409}" destId="{16964FE0-837E-4745-ACFD-E937A76AA692}" srcOrd="8" destOrd="0" presId="urn:microsoft.com/office/officeart/2005/8/layout/hProcess6"/>
    <dgm:cxn modelId="{E2F3B4DC-235B-49BE-8CB7-A9E4AA5B9F35}" type="presParOf" srcId="{16964FE0-837E-4745-ACFD-E937A76AA692}" destId="{449DFBEC-9198-489A-ADD3-970B35C442C3}" srcOrd="0" destOrd="0" presId="urn:microsoft.com/office/officeart/2005/8/layout/hProcess6"/>
    <dgm:cxn modelId="{C293E578-5FEA-4911-9140-50D55B470F50}" type="presParOf" srcId="{16964FE0-837E-4745-ACFD-E937A76AA692}" destId="{D3D90C26-0DAB-4DB3-B70B-ED6534AA917C}" srcOrd="1" destOrd="0" presId="urn:microsoft.com/office/officeart/2005/8/layout/hProcess6"/>
    <dgm:cxn modelId="{80FD22B6-34F8-473C-B20D-E044D53F8668}" type="presParOf" srcId="{16964FE0-837E-4745-ACFD-E937A76AA692}" destId="{06DB5990-CFC3-4F34-A660-66F3F5E3CE07}" srcOrd="2" destOrd="0" presId="urn:microsoft.com/office/officeart/2005/8/layout/hProcess6"/>
    <dgm:cxn modelId="{3F918584-0F20-46E0-80D5-75E7F2F76C12}" type="presParOf" srcId="{16964FE0-837E-4745-ACFD-E937A76AA692}" destId="{74CD5893-103B-4474-9481-729797D4ED9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D6CEBDA-C076-4267-8FCB-06FE4DC4BDD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4DA6-86F6-4C28-88A5-377272FF66FD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A3FF76C-AE00-4BA8-8DB3-E2C30A7F763C}" type="parTrans" cxnId="{849254DA-7955-4895-A236-720D61DD4299}">
      <dgm:prSet/>
      <dgm:spPr/>
      <dgm:t>
        <a:bodyPr/>
        <a:lstStyle/>
        <a:p>
          <a:endParaRPr lang="en-US"/>
        </a:p>
      </dgm:t>
    </dgm:pt>
    <dgm:pt modelId="{D02407EC-CD77-4458-9A53-D0AD5F58C82B}" type="sibTrans" cxnId="{849254DA-7955-4895-A236-720D61DD4299}">
      <dgm:prSet/>
      <dgm:spPr/>
      <dgm:t>
        <a:bodyPr/>
        <a:lstStyle/>
        <a:p>
          <a:endParaRPr lang="en-US"/>
        </a:p>
      </dgm:t>
    </dgm:pt>
    <dgm:pt modelId="{80F5D0F1-7B4C-4683-A234-4121F085AEBA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714C7C-311D-435B-95B4-1B7B82C9B196}" type="parTrans" cxnId="{6B71B746-A043-4A40-8DAA-7E531C06E3C6}">
      <dgm:prSet/>
      <dgm:spPr/>
      <dgm:t>
        <a:bodyPr/>
        <a:lstStyle/>
        <a:p>
          <a:endParaRPr lang="en-US"/>
        </a:p>
      </dgm:t>
    </dgm:pt>
    <dgm:pt modelId="{D3738B99-F143-4148-BFE1-5609240D8D3C}" type="sibTrans" cxnId="{6B71B746-A043-4A40-8DAA-7E531C06E3C6}">
      <dgm:prSet/>
      <dgm:spPr/>
      <dgm:t>
        <a:bodyPr/>
        <a:lstStyle/>
        <a:p>
          <a:endParaRPr lang="en-US"/>
        </a:p>
      </dgm:t>
    </dgm:pt>
    <dgm:pt modelId="{E05DFC0A-E0B7-468C-B15C-BF71C5D3E0C6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500DB32-33EE-4F0C-9DA4-4871466E8922}" type="parTrans" cxnId="{0014F8E7-B58C-4963-B0E9-639D19346A3A}">
      <dgm:prSet/>
      <dgm:spPr/>
      <dgm:t>
        <a:bodyPr/>
        <a:lstStyle/>
        <a:p>
          <a:endParaRPr lang="en-US"/>
        </a:p>
      </dgm:t>
    </dgm:pt>
    <dgm:pt modelId="{F1CC54B1-D92A-46C4-9466-47579F025DD7}" type="sibTrans" cxnId="{0014F8E7-B58C-4963-B0E9-639D19346A3A}">
      <dgm:prSet/>
      <dgm:spPr/>
      <dgm:t>
        <a:bodyPr/>
        <a:lstStyle/>
        <a:p>
          <a:endParaRPr lang="en-US"/>
        </a:p>
      </dgm:t>
    </dgm:pt>
    <dgm:pt modelId="{5FF64361-9E46-40C8-A323-6AEA9DED49B4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6322AA5B-A2B6-4678-AE00-DBF9283FFC00}" type="parTrans" cxnId="{EF232A89-ADB2-4F40-A62C-BE8514AEAF93}">
      <dgm:prSet/>
      <dgm:spPr/>
      <dgm:t>
        <a:bodyPr/>
        <a:lstStyle/>
        <a:p>
          <a:endParaRPr lang="en-US"/>
        </a:p>
      </dgm:t>
    </dgm:pt>
    <dgm:pt modelId="{BA311D02-681F-44B7-AAA3-9FBF9A6CFCF3}" type="sibTrans" cxnId="{EF232A89-ADB2-4F40-A62C-BE8514AEAF93}">
      <dgm:prSet/>
      <dgm:spPr/>
      <dgm:t>
        <a:bodyPr/>
        <a:lstStyle/>
        <a:p>
          <a:endParaRPr lang="en-US"/>
        </a:p>
      </dgm:t>
    </dgm:pt>
    <dgm:pt modelId="{122AE5D0-5DFA-4A7A-9948-B80B01EEDD89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6CBB8D-9C03-4D2D-B9DE-9CD570F24D21}" type="parTrans" cxnId="{6562E0EC-5FF3-41FB-B7A0-8AD63773B7F5}">
      <dgm:prSet/>
      <dgm:spPr/>
      <dgm:t>
        <a:bodyPr/>
        <a:lstStyle/>
        <a:p>
          <a:endParaRPr lang="en-US"/>
        </a:p>
      </dgm:t>
    </dgm:pt>
    <dgm:pt modelId="{A30F1ADD-7B29-4879-9A22-961C3D99D53D}" type="sibTrans" cxnId="{6562E0EC-5FF3-41FB-B7A0-8AD63773B7F5}">
      <dgm:prSet/>
      <dgm:spPr/>
      <dgm:t>
        <a:bodyPr/>
        <a:lstStyle/>
        <a:p>
          <a:endParaRPr lang="en-US"/>
        </a:p>
      </dgm:t>
    </dgm:pt>
    <dgm:pt modelId="{B6A60509-2610-4BDE-9366-031E3D984409}" type="pres">
      <dgm:prSet presAssocID="{FD6CEBDA-C076-4267-8FCB-06FE4DC4BDD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664A7-05D3-4253-8FB2-2AA41F7FB81D}" type="pres">
      <dgm:prSet presAssocID="{20854DA6-86F6-4C28-88A5-377272FF66FD}" presName="compNode" presStyleCnt="0"/>
      <dgm:spPr/>
    </dgm:pt>
    <dgm:pt modelId="{782ED9B1-834F-4F4A-BDFD-CE26F9DD4A0E}" type="pres">
      <dgm:prSet presAssocID="{20854DA6-86F6-4C28-88A5-377272FF66FD}" presName="noGeometry" presStyleCnt="0"/>
      <dgm:spPr/>
    </dgm:pt>
    <dgm:pt modelId="{20E2F042-98BC-475C-898F-82163A0ADC6F}" type="pres">
      <dgm:prSet presAssocID="{20854DA6-86F6-4C28-88A5-377272FF66FD}" presName="childTextVisible" presStyleLbl="bgAccFollowNode1" presStyleIdx="0" presStyleCnt="5" custScaleX="49582" custScaleY="34595" custLinFactNeighborX="14939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9B09ACCD-5BBA-4840-91BF-CB9A3408FECC}" type="pres">
      <dgm:prSet presAssocID="{20854DA6-86F6-4C28-88A5-377272FF66FD}" presName="childTextHidden" presStyleLbl="bgAccFollowNode1" presStyleIdx="0" presStyleCnt="5"/>
      <dgm:spPr/>
    </dgm:pt>
    <dgm:pt modelId="{A64A7BA6-66DF-4BB8-855B-06F5D457A0C2}" type="pres">
      <dgm:prSet presAssocID="{20854DA6-86F6-4C28-88A5-377272FF66FD}" presName="parentText" presStyleLbl="node1" presStyleIdx="0" presStyleCnt="5" custScaleX="237397" custScaleY="23739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BC8F2D-4B28-4D10-9105-555200F797E7}" type="pres">
      <dgm:prSet presAssocID="{20854DA6-86F6-4C28-88A5-377272FF66FD}" presName="aSpace" presStyleCnt="0"/>
      <dgm:spPr/>
    </dgm:pt>
    <dgm:pt modelId="{8D0A045A-1536-40E5-95EF-D8A3CCB9C39F}" type="pres">
      <dgm:prSet presAssocID="{80F5D0F1-7B4C-4683-A234-4121F085AEBA}" presName="compNode" presStyleCnt="0"/>
      <dgm:spPr/>
    </dgm:pt>
    <dgm:pt modelId="{B57BD2D6-6A8D-49F2-B5FB-068EB41F90CA}" type="pres">
      <dgm:prSet presAssocID="{80F5D0F1-7B4C-4683-A234-4121F085AEBA}" presName="noGeometry" presStyleCnt="0"/>
      <dgm:spPr/>
    </dgm:pt>
    <dgm:pt modelId="{2A157C4D-11E5-46EF-B449-AD9EDBFD0823}" type="pres">
      <dgm:prSet presAssocID="{80F5D0F1-7B4C-4683-A234-4121F085AEBA}" presName="childTextVisible" presStyleLbl="bgAccFollowNode1" presStyleIdx="1" presStyleCnt="5" custScaleX="49582" custScaleY="34595" custLinFactNeighborX="3268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42B8BF88-02E8-407C-981A-D9AEBE72759A}" type="pres">
      <dgm:prSet presAssocID="{80F5D0F1-7B4C-4683-A234-4121F085AEBA}" presName="childTextHidden" presStyleLbl="bgAccFollowNode1" presStyleIdx="1" presStyleCnt="5"/>
      <dgm:spPr/>
    </dgm:pt>
    <dgm:pt modelId="{D93BFB9F-D975-4932-8FDE-A76282521D62}" type="pres">
      <dgm:prSet presAssocID="{80F5D0F1-7B4C-4683-A234-4121F085AEBA}" presName="parentText" presStyleLbl="node1" presStyleIdx="1" presStyleCnt="5" custScaleX="237397" custScaleY="237397" custLinFactNeighborX="-233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7D9B8-392A-4533-B8FD-312460CF1116}" type="pres">
      <dgm:prSet presAssocID="{80F5D0F1-7B4C-4683-A234-4121F085AEBA}" presName="aSpace" presStyleCnt="0"/>
      <dgm:spPr/>
    </dgm:pt>
    <dgm:pt modelId="{B5276533-0319-44C0-9955-E7BE1C9B80EA}" type="pres">
      <dgm:prSet presAssocID="{E05DFC0A-E0B7-468C-B15C-BF71C5D3E0C6}" presName="compNode" presStyleCnt="0"/>
      <dgm:spPr/>
    </dgm:pt>
    <dgm:pt modelId="{3276DC10-AB4C-433A-920A-C7167275FB7C}" type="pres">
      <dgm:prSet presAssocID="{E05DFC0A-E0B7-468C-B15C-BF71C5D3E0C6}" presName="noGeometry" presStyleCnt="0"/>
      <dgm:spPr/>
    </dgm:pt>
    <dgm:pt modelId="{29EE7CA6-6753-4117-B75A-57569278DD03}" type="pres">
      <dgm:prSet presAssocID="{E05DFC0A-E0B7-468C-B15C-BF71C5D3E0C6}" presName="childTextVisible" presStyleLbl="bgAccFollowNode1" presStyleIdx="2" presStyleCnt="5" custScaleX="49582" custScaleY="34595" custLinFactNeighborX="-8404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A3F0B92B-BA98-4B48-8ABD-9B4A41AB9682}" type="pres">
      <dgm:prSet presAssocID="{E05DFC0A-E0B7-468C-B15C-BF71C5D3E0C6}" presName="childTextHidden" presStyleLbl="bgAccFollowNode1" presStyleIdx="2" presStyleCnt="5"/>
      <dgm:spPr/>
      <dgm:t>
        <a:bodyPr/>
        <a:lstStyle/>
        <a:p>
          <a:endParaRPr lang="en-US"/>
        </a:p>
      </dgm:t>
    </dgm:pt>
    <dgm:pt modelId="{CE7F2486-7172-4FEE-9B9C-F4E7D0E85A45}" type="pres">
      <dgm:prSet presAssocID="{E05DFC0A-E0B7-468C-B15C-BF71C5D3E0C6}" presName="parentText" presStyleLbl="node1" presStyleIdx="2" presStyleCnt="5" custScaleX="237397" custScaleY="237397" custLinFactNeighborX="-466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B7FB0-723F-44FF-A340-FB1DA4032C7E}" type="pres">
      <dgm:prSet presAssocID="{E05DFC0A-E0B7-468C-B15C-BF71C5D3E0C6}" presName="aSpace" presStyleCnt="0"/>
      <dgm:spPr/>
    </dgm:pt>
    <dgm:pt modelId="{EC7964FB-1A98-4D80-9638-EEDE3EEFE672}" type="pres">
      <dgm:prSet presAssocID="{5FF64361-9E46-40C8-A323-6AEA9DED49B4}" presName="compNode" presStyleCnt="0"/>
      <dgm:spPr/>
    </dgm:pt>
    <dgm:pt modelId="{72633DE8-7377-4111-9108-F7079DE64940}" type="pres">
      <dgm:prSet presAssocID="{5FF64361-9E46-40C8-A323-6AEA9DED49B4}" presName="noGeometry" presStyleCnt="0"/>
      <dgm:spPr/>
    </dgm:pt>
    <dgm:pt modelId="{24961EF2-27A5-4327-85BF-8EC200B83560}" type="pres">
      <dgm:prSet presAssocID="{5FF64361-9E46-40C8-A323-6AEA9DED49B4}" presName="childTextVisible" presStyleLbl="bgAccFollowNode1" presStyleIdx="3" presStyleCnt="5" custScaleX="49582" custScaleY="34595" custLinFactNeighborX="-19211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032D1541-1442-4439-BAC3-CF1F4707B510}" type="pres">
      <dgm:prSet presAssocID="{5FF64361-9E46-40C8-A323-6AEA9DED49B4}" presName="childTextHidden" presStyleLbl="bgAccFollowNode1" presStyleIdx="3" presStyleCnt="5"/>
      <dgm:spPr/>
      <dgm:t>
        <a:bodyPr/>
        <a:lstStyle/>
        <a:p>
          <a:endParaRPr lang="en-US"/>
        </a:p>
      </dgm:t>
    </dgm:pt>
    <dgm:pt modelId="{B641BC50-688A-435F-839E-DBE44C365650}" type="pres">
      <dgm:prSet presAssocID="{5FF64361-9E46-40C8-A323-6AEA9DED49B4}" presName="parentText" presStyleLbl="node1" presStyleIdx="3" presStyleCnt="5" custScaleX="237397" custScaleY="237397" custLinFactNeighborX="-683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A033B-9B85-4D1F-B620-BC68DB39DD0F}" type="pres">
      <dgm:prSet presAssocID="{5FF64361-9E46-40C8-A323-6AEA9DED49B4}" presName="aSpace" presStyleCnt="0"/>
      <dgm:spPr/>
    </dgm:pt>
    <dgm:pt modelId="{16964FE0-837E-4745-ACFD-E937A76AA692}" type="pres">
      <dgm:prSet presAssocID="{122AE5D0-5DFA-4A7A-9948-B80B01EEDD89}" presName="compNode" presStyleCnt="0"/>
      <dgm:spPr/>
    </dgm:pt>
    <dgm:pt modelId="{449DFBEC-9198-489A-ADD3-970B35C442C3}" type="pres">
      <dgm:prSet presAssocID="{122AE5D0-5DFA-4A7A-9948-B80B01EEDD89}" presName="noGeometry" presStyleCnt="0"/>
      <dgm:spPr/>
    </dgm:pt>
    <dgm:pt modelId="{D3D90C26-0DAB-4DB3-B70B-ED6534AA917C}" type="pres">
      <dgm:prSet presAssocID="{122AE5D0-5DFA-4A7A-9948-B80B01EEDD89}" presName="childTextVisible" presStyleLbl="bgAccFollowNode1" presStyleIdx="4" presStyleCnt="5" custFlipHor="1" custScaleX="3602" custScaleY="4121">
        <dgm:presLayoutVars>
          <dgm:bulletEnabled val="1"/>
        </dgm:presLayoutVars>
      </dgm:prSet>
      <dgm:spPr>
        <a:solidFill>
          <a:srgbClr val="FFFF99">
            <a:alpha val="90000"/>
          </a:srgbClr>
        </a:solidFill>
        <a:ln>
          <a:noFill/>
        </a:ln>
      </dgm:spPr>
    </dgm:pt>
    <dgm:pt modelId="{06DB5990-CFC3-4F34-A660-66F3F5E3CE07}" type="pres">
      <dgm:prSet presAssocID="{122AE5D0-5DFA-4A7A-9948-B80B01EEDD89}" presName="childTextHidden" presStyleLbl="bgAccFollowNode1" presStyleIdx="4" presStyleCnt="5"/>
      <dgm:spPr/>
    </dgm:pt>
    <dgm:pt modelId="{74CD5893-103B-4474-9481-729797D4ED9C}" type="pres">
      <dgm:prSet presAssocID="{122AE5D0-5DFA-4A7A-9948-B80B01EEDD89}" presName="parentText" presStyleLbl="node1" presStyleIdx="4" presStyleCnt="5" custScaleX="237409" custScaleY="235423" custLinFactNeighborX="-873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71B746-A043-4A40-8DAA-7E531C06E3C6}" srcId="{FD6CEBDA-C076-4267-8FCB-06FE4DC4BDD8}" destId="{80F5D0F1-7B4C-4683-A234-4121F085AEBA}" srcOrd="1" destOrd="0" parTransId="{5F714C7C-311D-435B-95B4-1B7B82C9B196}" sibTransId="{D3738B99-F143-4148-BFE1-5609240D8D3C}"/>
    <dgm:cxn modelId="{3B04BA42-1935-4166-BC19-E7CB5121BF0D}" type="presOf" srcId="{80F5D0F1-7B4C-4683-A234-4121F085AEBA}" destId="{D93BFB9F-D975-4932-8FDE-A76282521D62}" srcOrd="0" destOrd="0" presId="urn:microsoft.com/office/officeart/2005/8/layout/hProcess6"/>
    <dgm:cxn modelId="{8F7A2118-11F7-4BD1-8232-7212419348BF}" type="presOf" srcId="{20854DA6-86F6-4C28-88A5-377272FF66FD}" destId="{A64A7BA6-66DF-4BB8-855B-06F5D457A0C2}" srcOrd="0" destOrd="0" presId="urn:microsoft.com/office/officeart/2005/8/layout/hProcess6"/>
    <dgm:cxn modelId="{EF232A89-ADB2-4F40-A62C-BE8514AEAF93}" srcId="{FD6CEBDA-C076-4267-8FCB-06FE4DC4BDD8}" destId="{5FF64361-9E46-40C8-A323-6AEA9DED49B4}" srcOrd="3" destOrd="0" parTransId="{6322AA5B-A2B6-4678-AE00-DBF9283FFC00}" sibTransId="{BA311D02-681F-44B7-AAA3-9FBF9A6CFCF3}"/>
    <dgm:cxn modelId="{66E175B1-E4B3-4CB4-B972-6E6120DC74F1}" type="presOf" srcId="{FD6CEBDA-C076-4267-8FCB-06FE4DC4BDD8}" destId="{B6A60509-2610-4BDE-9366-031E3D984409}" srcOrd="0" destOrd="0" presId="urn:microsoft.com/office/officeart/2005/8/layout/hProcess6"/>
    <dgm:cxn modelId="{0EA66E9E-59D4-4A3C-812F-E998C02F7569}" type="presOf" srcId="{122AE5D0-5DFA-4A7A-9948-B80B01EEDD89}" destId="{74CD5893-103B-4474-9481-729797D4ED9C}" srcOrd="0" destOrd="0" presId="urn:microsoft.com/office/officeart/2005/8/layout/hProcess6"/>
    <dgm:cxn modelId="{8F061526-F02D-4FA4-B249-EB7350459D76}" type="presOf" srcId="{5FF64361-9E46-40C8-A323-6AEA9DED49B4}" destId="{B641BC50-688A-435F-839E-DBE44C365650}" srcOrd="0" destOrd="0" presId="urn:microsoft.com/office/officeart/2005/8/layout/hProcess6"/>
    <dgm:cxn modelId="{94A9F49F-F97C-44E7-BF1F-C9D7A805E2CA}" type="presOf" srcId="{E05DFC0A-E0B7-468C-B15C-BF71C5D3E0C6}" destId="{CE7F2486-7172-4FEE-9B9C-F4E7D0E85A45}" srcOrd="0" destOrd="0" presId="urn:microsoft.com/office/officeart/2005/8/layout/hProcess6"/>
    <dgm:cxn modelId="{849254DA-7955-4895-A236-720D61DD4299}" srcId="{FD6CEBDA-C076-4267-8FCB-06FE4DC4BDD8}" destId="{20854DA6-86F6-4C28-88A5-377272FF66FD}" srcOrd="0" destOrd="0" parTransId="{4A3FF76C-AE00-4BA8-8DB3-E2C30A7F763C}" sibTransId="{D02407EC-CD77-4458-9A53-D0AD5F58C82B}"/>
    <dgm:cxn modelId="{6562E0EC-5FF3-41FB-B7A0-8AD63773B7F5}" srcId="{FD6CEBDA-C076-4267-8FCB-06FE4DC4BDD8}" destId="{122AE5D0-5DFA-4A7A-9948-B80B01EEDD89}" srcOrd="4" destOrd="0" parTransId="{5F6CBB8D-9C03-4D2D-B9DE-9CD570F24D21}" sibTransId="{A30F1ADD-7B29-4879-9A22-961C3D99D53D}"/>
    <dgm:cxn modelId="{0014F8E7-B58C-4963-B0E9-639D19346A3A}" srcId="{FD6CEBDA-C076-4267-8FCB-06FE4DC4BDD8}" destId="{E05DFC0A-E0B7-468C-B15C-BF71C5D3E0C6}" srcOrd="2" destOrd="0" parTransId="{4500DB32-33EE-4F0C-9DA4-4871466E8922}" sibTransId="{F1CC54B1-D92A-46C4-9466-47579F025DD7}"/>
    <dgm:cxn modelId="{F1C5DF61-FBF4-4579-902C-F621A8A31EE9}" type="presParOf" srcId="{B6A60509-2610-4BDE-9366-031E3D984409}" destId="{249664A7-05D3-4253-8FB2-2AA41F7FB81D}" srcOrd="0" destOrd="0" presId="urn:microsoft.com/office/officeart/2005/8/layout/hProcess6"/>
    <dgm:cxn modelId="{A24F7916-B53B-49EC-8A66-F5F568FBF402}" type="presParOf" srcId="{249664A7-05D3-4253-8FB2-2AA41F7FB81D}" destId="{782ED9B1-834F-4F4A-BDFD-CE26F9DD4A0E}" srcOrd="0" destOrd="0" presId="urn:microsoft.com/office/officeart/2005/8/layout/hProcess6"/>
    <dgm:cxn modelId="{83D81CA0-FAF5-48B5-B6C6-4D795DEBBD22}" type="presParOf" srcId="{249664A7-05D3-4253-8FB2-2AA41F7FB81D}" destId="{20E2F042-98BC-475C-898F-82163A0ADC6F}" srcOrd="1" destOrd="0" presId="urn:microsoft.com/office/officeart/2005/8/layout/hProcess6"/>
    <dgm:cxn modelId="{99700AF2-EF07-43E2-9228-16EA89D807FD}" type="presParOf" srcId="{249664A7-05D3-4253-8FB2-2AA41F7FB81D}" destId="{9B09ACCD-5BBA-4840-91BF-CB9A3408FECC}" srcOrd="2" destOrd="0" presId="urn:microsoft.com/office/officeart/2005/8/layout/hProcess6"/>
    <dgm:cxn modelId="{ECE4FECE-E3AE-48DC-8B4F-0D2EDB4621BC}" type="presParOf" srcId="{249664A7-05D3-4253-8FB2-2AA41F7FB81D}" destId="{A64A7BA6-66DF-4BB8-855B-06F5D457A0C2}" srcOrd="3" destOrd="0" presId="urn:microsoft.com/office/officeart/2005/8/layout/hProcess6"/>
    <dgm:cxn modelId="{DD1FDA53-B51F-4122-A261-946B7E5BD8CF}" type="presParOf" srcId="{B6A60509-2610-4BDE-9366-031E3D984409}" destId="{83BC8F2D-4B28-4D10-9105-555200F797E7}" srcOrd="1" destOrd="0" presId="urn:microsoft.com/office/officeart/2005/8/layout/hProcess6"/>
    <dgm:cxn modelId="{EBE5FC89-928D-4DB8-9FA7-532488E9F46C}" type="presParOf" srcId="{B6A60509-2610-4BDE-9366-031E3D984409}" destId="{8D0A045A-1536-40E5-95EF-D8A3CCB9C39F}" srcOrd="2" destOrd="0" presId="urn:microsoft.com/office/officeart/2005/8/layout/hProcess6"/>
    <dgm:cxn modelId="{8D24EB98-E4A5-4FB5-9295-9C0F33C0EB3E}" type="presParOf" srcId="{8D0A045A-1536-40E5-95EF-D8A3CCB9C39F}" destId="{B57BD2D6-6A8D-49F2-B5FB-068EB41F90CA}" srcOrd="0" destOrd="0" presId="urn:microsoft.com/office/officeart/2005/8/layout/hProcess6"/>
    <dgm:cxn modelId="{106B6D4F-ACC8-4BAB-A889-28514BBCBA8A}" type="presParOf" srcId="{8D0A045A-1536-40E5-95EF-D8A3CCB9C39F}" destId="{2A157C4D-11E5-46EF-B449-AD9EDBFD0823}" srcOrd="1" destOrd="0" presId="urn:microsoft.com/office/officeart/2005/8/layout/hProcess6"/>
    <dgm:cxn modelId="{050A1F3E-D171-4EC3-BA57-1199D7517C3B}" type="presParOf" srcId="{8D0A045A-1536-40E5-95EF-D8A3CCB9C39F}" destId="{42B8BF88-02E8-407C-981A-D9AEBE72759A}" srcOrd="2" destOrd="0" presId="urn:microsoft.com/office/officeart/2005/8/layout/hProcess6"/>
    <dgm:cxn modelId="{A5990BB5-B82C-44B3-B6A2-E95B0486B28A}" type="presParOf" srcId="{8D0A045A-1536-40E5-95EF-D8A3CCB9C39F}" destId="{D93BFB9F-D975-4932-8FDE-A76282521D62}" srcOrd="3" destOrd="0" presId="urn:microsoft.com/office/officeart/2005/8/layout/hProcess6"/>
    <dgm:cxn modelId="{FC79ED84-E558-46F0-9D33-A71A1787DB76}" type="presParOf" srcId="{B6A60509-2610-4BDE-9366-031E3D984409}" destId="{86D7D9B8-392A-4533-B8FD-312460CF1116}" srcOrd="3" destOrd="0" presId="urn:microsoft.com/office/officeart/2005/8/layout/hProcess6"/>
    <dgm:cxn modelId="{F555B956-E653-42AF-94F1-BB9F20604D4A}" type="presParOf" srcId="{B6A60509-2610-4BDE-9366-031E3D984409}" destId="{B5276533-0319-44C0-9955-E7BE1C9B80EA}" srcOrd="4" destOrd="0" presId="urn:microsoft.com/office/officeart/2005/8/layout/hProcess6"/>
    <dgm:cxn modelId="{4B4E5289-5500-404E-898B-E0692A61EDC9}" type="presParOf" srcId="{B5276533-0319-44C0-9955-E7BE1C9B80EA}" destId="{3276DC10-AB4C-433A-920A-C7167275FB7C}" srcOrd="0" destOrd="0" presId="urn:microsoft.com/office/officeart/2005/8/layout/hProcess6"/>
    <dgm:cxn modelId="{884B3594-2F95-420C-BA05-17128D77A764}" type="presParOf" srcId="{B5276533-0319-44C0-9955-E7BE1C9B80EA}" destId="{29EE7CA6-6753-4117-B75A-57569278DD03}" srcOrd="1" destOrd="0" presId="urn:microsoft.com/office/officeart/2005/8/layout/hProcess6"/>
    <dgm:cxn modelId="{1057F6BF-64F3-4941-AB2A-133BCFA7F740}" type="presParOf" srcId="{B5276533-0319-44C0-9955-E7BE1C9B80EA}" destId="{A3F0B92B-BA98-4B48-8ABD-9B4A41AB9682}" srcOrd="2" destOrd="0" presId="urn:microsoft.com/office/officeart/2005/8/layout/hProcess6"/>
    <dgm:cxn modelId="{99542275-1F65-4960-9F3B-5CEADEB2ACD6}" type="presParOf" srcId="{B5276533-0319-44C0-9955-E7BE1C9B80EA}" destId="{CE7F2486-7172-4FEE-9B9C-F4E7D0E85A45}" srcOrd="3" destOrd="0" presId="urn:microsoft.com/office/officeart/2005/8/layout/hProcess6"/>
    <dgm:cxn modelId="{56621233-493E-40CF-85D3-BD94041D6B80}" type="presParOf" srcId="{B6A60509-2610-4BDE-9366-031E3D984409}" destId="{DD0B7FB0-723F-44FF-A340-FB1DA4032C7E}" srcOrd="5" destOrd="0" presId="urn:microsoft.com/office/officeart/2005/8/layout/hProcess6"/>
    <dgm:cxn modelId="{F753CA06-2FC2-49F8-A05A-F1590834F039}" type="presParOf" srcId="{B6A60509-2610-4BDE-9366-031E3D984409}" destId="{EC7964FB-1A98-4D80-9638-EEDE3EEFE672}" srcOrd="6" destOrd="0" presId="urn:microsoft.com/office/officeart/2005/8/layout/hProcess6"/>
    <dgm:cxn modelId="{02C4A066-3045-4085-A164-D4663C1275C6}" type="presParOf" srcId="{EC7964FB-1A98-4D80-9638-EEDE3EEFE672}" destId="{72633DE8-7377-4111-9108-F7079DE64940}" srcOrd="0" destOrd="0" presId="urn:microsoft.com/office/officeart/2005/8/layout/hProcess6"/>
    <dgm:cxn modelId="{CAC34F37-8937-4D9D-9136-69972FCA7027}" type="presParOf" srcId="{EC7964FB-1A98-4D80-9638-EEDE3EEFE672}" destId="{24961EF2-27A5-4327-85BF-8EC200B83560}" srcOrd="1" destOrd="0" presId="urn:microsoft.com/office/officeart/2005/8/layout/hProcess6"/>
    <dgm:cxn modelId="{387BD17C-9235-465E-8F2D-DDB09E50407D}" type="presParOf" srcId="{EC7964FB-1A98-4D80-9638-EEDE3EEFE672}" destId="{032D1541-1442-4439-BAC3-CF1F4707B510}" srcOrd="2" destOrd="0" presId="urn:microsoft.com/office/officeart/2005/8/layout/hProcess6"/>
    <dgm:cxn modelId="{7306754E-7F12-47E1-8266-84F22BFDA416}" type="presParOf" srcId="{EC7964FB-1A98-4D80-9638-EEDE3EEFE672}" destId="{B641BC50-688A-435F-839E-DBE44C365650}" srcOrd="3" destOrd="0" presId="urn:microsoft.com/office/officeart/2005/8/layout/hProcess6"/>
    <dgm:cxn modelId="{832F77B5-18FD-445A-ADB7-5BB19B435066}" type="presParOf" srcId="{B6A60509-2610-4BDE-9366-031E3D984409}" destId="{C48A033B-9B85-4D1F-B620-BC68DB39DD0F}" srcOrd="7" destOrd="0" presId="urn:microsoft.com/office/officeart/2005/8/layout/hProcess6"/>
    <dgm:cxn modelId="{E2846FD5-F096-493E-9EBE-5859F4B1875A}" type="presParOf" srcId="{B6A60509-2610-4BDE-9366-031E3D984409}" destId="{16964FE0-837E-4745-ACFD-E937A76AA692}" srcOrd="8" destOrd="0" presId="urn:microsoft.com/office/officeart/2005/8/layout/hProcess6"/>
    <dgm:cxn modelId="{E2F3B4DC-235B-49BE-8CB7-A9E4AA5B9F35}" type="presParOf" srcId="{16964FE0-837E-4745-ACFD-E937A76AA692}" destId="{449DFBEC-9198-489A-ADD3-970B35C442C3}" srcOrd="0" destOrd="0" presId="urn:microsoft.com/office/officeart/2005/8/layout/hProcess6"/>
    <dgm:cxn modelId="{C293E578-5FEA-4911-9140-50D55B470F50}" type="presParOf" srcId="{16964FE0-837E-4745-ACFD-E937A76AA692}" destId="{D3D90C26-0DAB-4DB3-B70B-ED6534AA917C}" srcOrd="1" destOrd="0" presId="urn:microsoft.com/office/officeart/2005/8/layout/hProcess6"/>
    <dgm:cxn modelId="{80FD22B6-34F8-473C-B20D-E044D53F8668}" type="presParOf" srcId="{16964FE0-837E-4745-ACFD-E937A76AA692}" destId="{06DB5990-CFC3-4F34-A660-66F3F5E3CE07}" srcOrd="2" destOrd="0" presId="urn:microsoft.com/office/officeart/2005/8/layout/hProcess6"/>
    <dgm:cxn modelId="{3F918584-0F20-46E0-80D5-75E7F2F76C12}" type="presParOf" srcId="{16964FE0-837E-4745-ACFD-E937A76AA692}" destId="{74CD5893-103B-4474-9481-729797D4ED9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D6CEBDA-C076-4267-8FCB-06FE4DC4BDD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4DA6-86F6-4C28-88A5-377272FF66FD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A3FF76C-AE00-4BA8-8DB3-E2C30A7F763C}" type="parTrans" cxnId="{849254DA-7955-4895-A236-720D61DD4299}">
      <dgm:prSet/>
      <dgm:spPr/>
      <dgm:t>
        <a:bodyPr/>
        <a:lstStyle/>
        <a:p>
          <a:endParaRPr lang="en-US"/>
        </a:p>
      </dgm:t>
    </dgm:pt>
    <dgm:pt modelId="{D02407EC-CD77-4458-9A53-D0AD5F58C82B}" type="sibTrans" cxnId="{849254DA-7955-4895-A236-720D61DD4299}">
      <dgm:prSet/>
      <dgm:spPr/>
      <dgm:t>
        <a:bodyPr/>
        <a:lstStyle/>
        <a:p>
          <a:endParaRPr lang="en-US"/>
        </a:p>
      </dgm:t>
    </dgm:pt>
    <dgm:pt modelId="{80F5D0F1-7B4C-4683-A234-4121F085AEBA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714C7C-311D-435B-95B4-1B7B82C9B196}" type="parTrans" cxnId="{6B71B746-A043-4A40-8DAA-7E531C06E3C6}">
      <dgm:prSet/>
      <dgm:spPr/>
      <dgm:t>
        <a:bodyPr/>
        <a:lstStyle/>
        <a:p>
          <a:endParaRPr lang="en-US"/>
        </a:p>
      </dgm:t>
    </dgm:pt>
    <dgm:pt modelId="{D3738B99-F143-4148-BFE1-5609240D8D3C}" type="sibTrans" cxnId="{6B71B746-A043-4A40-8DAA-7E531C06E3C6}">
      <dgm:prSet/>
      <dgm:spPr/>
      <dgm:t>
        <a:bodyPr/>
        <a:lstStyle/>
        <a:p>
          <a:endParaRPr lang="en-US"/>
        </a:p>
      </dgm:t>
    </dgm:pt>
    <dgm:pt modelId="{E05DFC0A-E0B7-468C-B15C-BF71C5D3E0C6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500DB32-33EE-4F0C-9DA4-4871466E8922}" type="parTrans" cxnId="{0014F8E7-B58C-4963-B0E9-639D19346A3A}">
      <dgm:prSet/>
      <dgm:spPr/>
      <dgm:t>
        <a:bodyPr/>
        <a:lstStyle/>
        <a:p>
          <a:endParaRPr lang="en-US"/>
        </a:p>
      </dgm:t>
    </dgm:pt>
    <dgm:pt modelId="{F1CC54B1-D92A-46C4-9466-47579F025DD7}" type="sibTrans" cxnId="{0014F8E7-B58C-4963-B0E9-639D19346A3A}">
      <dgm:prSet/>
      <dgm:spPr/>
      <dgm:t>
        <a:bodyPr/>
        <a:lstStyle/>
        <a:p>
          <a:endParaRPr lang="en-US"/>
        </a:p>
      </dgm:t>
    </dgm:pt>
    <dgm:pt modelId="{5FF64361-9E46-40C8-A323-6AEA9DED49B4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6322AA5B-A2B6-4678-AE00-DBF9283FFC00}" type="parTrans" cxnId="{EF232A89-ADB2-4F40-A62C-BE8514AEAF93}">
      <dgm:prSet/>
      <dgm:spPr/>
      <dgm:t>
        <a:bodyPr/>
        <a:lstStyle/>
        <a:p>
          <a:endParaRPr lang="en-US"/>
        </a:p>
      </dgm:t>
    </dgm:pt>
    <dgm:pt modelId="{BA311D02-681F-44B7-AAA3-9FBF9A6CFCF3}" type="sibTrans" cxnId="{EF232A89-ADB2-4F40-A62C-BE8514AEAF93}">
      <dgm:prSet/>
      <dgm:spPr/>
      <dgm:t>
        <a:bodyPr/>
        <a:lstStyle/>
        <a:p>
          <a:endParaRPr lang="en-US"/>
        </a:p>
      </dgm:t>
    </dgm:pt>
    <dgm:pt modelId="{122AE5D0-5DFA-4A7A-9948-B80B01EEDD89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6CBB8D-9C03-4D2D-B9DE-9CD570F24D21}" type="parTrans" cxnId="{6562E0EC-5FF3-41FB-B7A0-8AD63773B7F5}">
      <dgm:prSet/>
      <dgm:spPr/>
      <dgm:t>
        <a:bodyPr/>
        <a:lstStyle/>
        <a:p>
          <a:endParaRPr lang="en-US"/>
        </a:p>
      </dgm:t>
    </dgm:pt>
    <dgm:pt modelId="{A30F1ADD-7B29-4879-9A22-961C3D99D53D}" type="sibTrans" cxnId="{6562E0EC-5FF3-41FB-B7A0-8AD63773B7F5}">
      <dgm:prSet/>
      <dgm:spPr/>
      <dgm:t>
        <a:bodyPr/>
        <a:lstStyle/>
        <a:p>
          <a:endParaRPr lang="en-US"/>
        </a:p>
      </dgm:t>
    </dgm:pt>
    <dgm:pt modelId="{B6A60509-2610-4BDE-9366-031E3D984409}" type="pres">
      <dgm:prSet presAssocID="{FD6CEBDA-C076-4267-8FCB-06FE4DC4BDD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664A7-05D3-4253-8FB2-2AA41F7FB81D}" type="pres">
      <dgm:prSet presAssocID="{20854DA6-86F6-4C28-88A5-377272FF66FD}" presName="compNode" presStyleCnt="0"/>
      <dgm:spPr/>
    </dgm:pt>
    <dgm:pt modelId="{782ED9B1-834F-4F4A-BDFD-CE26F9DD4A0E}" type="pres">
      <dgm:prSet presAssocID="{20854DA6-86F6-4C28-88A5-377272FF66FD}" presName="noGeometry" presStyleCnt="0"/>
      <dgm:spPr/>
    </dgm:pt>
    <dgm:pt modelId="{20E2F042-98BC-475C-898F-82163A0ADC6F}" type="pres">
      <dgm:prSet presAssocID="{20854DA6-86F6-4C28-88A5-377272FF66FD}" presName="childTextVisible" presStyleLbl="bgAccFollowNode1" presStyleIdx="0" presStyleCnt="5" custScaleX="49582" custScaleY="34595" custLinFactNeighborX="14939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9B09ACCD-5BBA-4840-91BF-CB9A3408FECC}" type="pres">
      <dgm:prSet presAssocID="{20854DA6-86F6-4C28-88A5-377272FF66FD}" presName="childTextHidden" presStyleLbl="bgAccFollowNode1" presStyleIdx="0" presStyleCnt="5"/>
      <dgm:spPr/>
    </dgm:pt>
    <dgm:pt modelId="{A64A7BA6-66DF-4BB8-855B-06F5D457A0C2}" type="pres">
      <dgm:prSet presAssocID="{20854DA6-86F6-4C28-88A5-377272FF66FD}" presName="parentText" presStyleLbl="node1" presStyleIdx="0" presStyleCnt="5" custScaleX="237397" custScaleY="23739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BC8F2D-4B28-4D10-9105-555200F797E7}" type="pres">
      <dgm:prSet presAssocID="{20854DA6-86F6-4C28-88A5-377272FF66FD}" presName="aSpace" presStyleCnt="0"/>
      <dgm:spPr/>
    </dgm:pt>
    <dgm:pt modelId="{8D0A045A-1536-40E5-95EF-D8A3CCB9C39F}" type="pres">
      <dgm:prSet presAssocID="{80F5D0F1-7B4C-4683-A234-4121F085AEBA}" presName="compNode" presStyleCnt="0"/>
      <dgm:spPr/>
    </dgm:pt>
    <dgm:pt modelId="{B57BD2D6-6A8D-49F2-B5FB-068EB41F90CA}" type="pres">
      <dgm:prSet presAssocID="{80F5D0F1-7B4C-4683-A234-4121F085AEBA}" presName="noGeometry" presStyleCnt="0"/>
      <dgm:spPr/>
    </dgm:pt>
    <dgm:pt modelId="{2A157C4D-11E5-46EF-B449-AD9EDBFD0823}" type="pres">
      <dgm:prSet presAssocID="{80F5D0F1-7B4C-4683-A234-4121F085AEBA}" presName="childTextVisible" presStyleLbl="bgAccFollowNode1" presStyleIdx="1" presStyleCnt="5" custScaleX="49582" custScaleY="34595" custLinFactNeighborX="3268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42B8BF88-02E8-407C-981A-D9AEBE72759A}" type="pres">
      <dgm:prSet presAssocID="{80F5D0F1-7B4C-4683-A234-4121F085AEBA}" presName="childTextHidden" presStyleLbl="bgAccFollowNode1" presStyleIdx="1" presStyleCnt="5"/>
      <dgm:spPr/>
    </dgm:pt>
    <dgm:pt modelId="{D93BFB9F-D975-4932-8FDE-A76282521D62}" type="pres">
      <dgm:prSet presAssocID="{80F5D0F1-7B4C-4683-A234-4121F085AEBA}" presName="parentText" presStyleLbl="node1" presStyleIdx="1" presStyleCnt="5" custScaleX="237397" custScaleY="237397" custLinFactNeighborX="-233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7D9B8-392A-4533-B8FD-312460CF1116}" type="pres">
      <dgm:prSet presAssocID="{80F5D0F1-7B4C-4683-A234-4121F085AEBA}" presName="aSpace" presStyleCnt="0"/>
      <dgm:spPr/>
    </dgm:pt>
    <dgm:pt modelId="{B5276533-0319-44C0-9955-E7BE1C9B80EA}" type="pres">
      <dgm:prSet presAssocID="{E05DFC0A-E0B7-468C-B15C-BF71C5D3E0C6}" presName="compNode" presStyleCnt="0"/>
      <dgm:spPr/>
    </dgm:pt>
    <dgm:pt modelId="{3276DC10-AB4C-433A-920A-C7167275FB7C}" type="pres">
      <dgm:prSet presAssocID="{E05DFC0A-E0B7-468C-B15C-BF71C5D3E0C6}" presName="noGeometry" presStyleCnt="0"/>
      <dgm:spPr/>
    </dgm:pt>
    <dgm:pt modelId="{29EE7CA6-6753-4117-B75A-57569278DD03}" type="pres">
      <dgm:prSet presAssocID="{E05DFC0A-E0B7-468C-B15C-BF71C5D3E0C6}" presName="childTextVisible" presStyleLbl="bgAccFollowNode1" presStyleIdx="2" presStyleCnt="5" custScaleX="49582" custScaleY="34595" custLinFactNeighborX="-8404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A3F0B92B-BA98-4B48-8ABD-9B4A41AB9682}" type="pres">
      <dgm:prSet presAssocID="{E05DFC0A-E0B7-468C-B15C-BF71C5D3E0C6}" presName="childTextHidden" presStyleLbl="bgAccFollowNode1" presStyleIdx="2" presStyleCnt="5"/>
      <dgm:spPr/>
      <dgm:t>
        <a:bodyPr/>
        <a:lstStyle/>
        <a:p>
          <a:endParaRPr lang="en-US"/>
        </a:p>
      </dgm:t>
    </dgm:pt>
    <dgm:pt modelId="{CE7F2486-7172-4FEE-9B9C-F4E7D0E85A45}" type="pres">
      <dgm:prSet presAssocID="{E05DFC0A-E0B7-468C-B15C-BF71C5D3E0C6}" presName="parentText" presStyleLbl="node1" presStyleIdx="2" presStyleCnt="5" custScaleX="237397" custScaleY="237397" custLinFactNeighborX="-466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B7FB0-723F-44FF-A340-FB1DA4032C7E}" type="pres">
      <dgm:prSet presAssocID="{E05DFC0A-E0B7-468C-B15C-BF71C5D3E0C6}" presName="aSpace" presStyleCnt="0"/>
      <dgm:spPr/>
    </dgm:pt>
    <dgm:pt modelId="{EC7964FB-1A98-4D80-9638-EEDE3EEFE672}" type="pres">
      <dgm:prSet presAssocID="{5FF64361-9E46-40C8-A323-6AEA9DED49B4}" presName="compNode" presStyleCnt="0"/>
      <dgm:spPr/>
    </dgm:pt>
    <dgm:pt modelId="{72633DE8-7377-4111-9108-F7079DE64940}" type="pres">
      <dgm:prSet presAssocID="{5FF64361-9E46-40C8-A323-6AEA9DED49B4}" presName="noGeometry" presStyleCnt="0"/>
      <dgm:spPr/>
    </dgm:pt>
    <dgm:pt modelId="{24961EF2-27A5-4327-85BF-8EC200B83560}" type="pres">
      <dgm:prSet presAssocID="{5FF64361-9E46-40C8-A323-6AEA9DED49B4}" presName="childTextVisible" presStyleLbl="bgAccFollowNode1" presStyleIdx="3" presStyleCnt="5" custScaleX="49582" custScaleY="34595" custLinFactNeighborX="-19211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032D1541-1442-4439-BAC3-CF1F4707B510}" type="pres">
      <dgm:prSet presAssocID="{5FF64361-9E46-40C8-A323-6AEA9DED49B4}" presName="childTextHidden" presStyleLbl="bgAccFollowNode1" presStyleIdx="3" presStyleCnt="5"/>
      <dgm:spPr/>
      <dgm:t>
        <a:bodyPr/>
        <a:lstStyle/>
        <a:p>
          <a:endParaRPr lang="en-US"/>
        </a:p>
      </dgm:t>
    </dgm:pt>
    <dgm:pt modelId="{B641BC50-688A-435F-839E-DBE44C365650}" type="pres">
      <dgm:prSet presAssocID="{5FF64361-9E46-40C8-A323-6AEA9DED49B4}" presName="parentText" presStyleLbl="node1" presStyleIdx="3" presStyleCnt="5" custScaleX="237397" custScaleY="237397" custLinFactNeighborX="-683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A033B-9B85-4D1F-B620-BC68DB39DD0F}" type="pres">
      <dgm:prSet presAssocID="{5FF64361-9E46-40C8-A323-6AEA9DED49B4}" presName="aSpace" presStyleCnt="0"/>
      <dgm:spPr/>
    </dgm:pt>
    <dgm:pt modelId="{16964FE0-837E-4745-ACFD-E937A76AA692}" type="pres">
      <dgm:prSet presAssocID="{122AE5D0-5DFA-4A7A-9948-B80B01EEDD89}" presName="compNode" presStyleCnt="0"/>
      <dgm:spPr/>
    </dgm:pt>
    <dgm:pt modelId="{449DFBEC-9198-489A-ADD3-970B35C442C3}" type="pres">
      <dgm:prSet presAssocID="{122AE5D0-5DFA-4A7A-9948-B80B01EEDD89}" presName="noGeometry" presStyleCnt="0"/>
      <dgm:spPr/>
    </dgm:pt>
    <dgm:pt modelId="{D3D90C26-0DAB-4DB3-B70B-ED6534AA917C}" type="pres">
      <dgm:prSet presAssocID="{122AE5D0-5DFA-4A7A-9948-B80B01EEDD89}" presName="childTextVisible" presStyleLbl="bgAccFollowNode1" presStyleIdx="4" presStyleCnt="5" custFlipHor="1" custScaleX="3602" custScaleY="4121">
        <dgm:presLayoutVars>
          <dgm:bulletEnabled val="1"/>
        </dgm:presLayoutVars>
      </dgm:prSet>
      <dgm:spPr>
        <a:solidFill>
          <a:srgbClr val="FFFF99">
            <a:alpha val="90000"/>
          </a:srgbClr>
        </a:solidFill>
        <a:ln>
          <a:noFill/>
        </a:ln>
      </dgm:spPr>
    </dgm:pt>
    <dgm:pt modelId="{06DB5990-CFC3-4F34-A660-66F3F5E3CE07}" type="pres">
      <dgm:prSet presAssocID="{122AE5D0-5DFA-4A7A-9948-B80B01EEDD89}" presName="childTextHidden" presStyleLbl="bgAccFollowNode1" presStyleIdx="4" presStyleCnt="5"/>
      <dgm:spPr/>
    </dgm:pt>
    <dgm:pt modelId="{74CD5893-103B-4474-9481-729797D4ED9C}" type="pres">
      <dgm:prSet presAssocID="{122AE5D0-5DFA-4A7A-9948-B80B01EEDD89}" presName="parentText" presStyleLbl="node1" presStyleIdx="4" presStyleCnt="5" custScaleX="237409" custScaleY="235423" custLinFactNeighborX="-873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71B746-A043-4A40-8DAA-7E531C06E3C6}" srcId="{FD6CEBDA-C076-4267-8FCB-06FE4DC4BDD8}" destId="{80F5D0F1-7B4C-4683-A234-4121F085AEBA}" srcOrd="1" destOrd="0" parTransId="{5F714C7C-311D-435B-95B4-1B7B82C9B196}" sibTransId="{D3738B99-F143-4148-BFE1-5609240D8D3C}"/>
    <dgm:cxn modelId="{3B04BA42-1935-4166-BC19-E7CB5121BF0D}" type="presOf" srcId="{80F5D0F1-7B4C-4683-A234-4121F085AEBA}" destId="{D93BFB9F-D975-4932-8FDE-A76282521D62}" srcOrd="0" destOrd="0" presId="urn:microsoft.com/office/officeart/2005/8/layout/hProcess6"/>
    <dgm:cxn modelId="{8F7A2118-11F7-4BD1-8232-7212419348BF}" type="presOf" srcId="{20854DA6-86F6-4C28-88A5-377272FF66FD}" destId="{A64A7BA6-66DF-4BB8-855B-06F5D457A0C2}" srcOrd="0" destOrd="0" presId="urn:microsoft.com/office/officeart/2005/8/layout/hProcess6"/>
    <dgm:cxn modelId="{EF232A89-ADB2-4F40-A62C-BE8514AEAF93}" srcId="{FD6CEBDA-C076-4267-8FCB-06FE4DC4BDD8}" destId="{5FF64361-9E46-40C8-A323-6AEA9DED49B4}" srcOrd="3" destOrd="0" parTransId="{6322AA5B-A2B6-4678-AE00-DBF9283FFC00}" sibTransId="{BA311D02-681F-44B7-AAA3-9FBF9A6CFCF3}"/>
    <dgm:cxn modelId="{66E175B1-E4B3-4CB4-B972-6E6120DC74F1}" type="presOf" srcId="{FD6CEBDA-C076-4267-8FCB-06FE4DC4BDD8}" destId="{B6A60509-2610-4BDE-9366-031E3D984409}" srcOrd="0" destOrd="0" presId="urn:microsoft.com/office/officeart/2005/8/layout/hProcess6"/>
    <dgm:cxn modelId="{0EA66E9E-59D4-4A3C-812F-E998C02F7569}" type="presOf" srcId="{122AE5D0-5DFA-4A7A-9948-B80B01EEDD89}" destId="{74CD5893-103B-4474-9481-729797D4ED9C}" srcOrd="0" destOrd="0" presId="urn:microsoft.com/office/officeart/2005/8/layout/hProcess6"/>
    <dgm:cxn modelId="{8F061526-F02D-4FA4-B249-EB7350459D76}" type="presOf" srcId="{5FF64361-9E46-40C8-A323-6AEA9DED49B4}" destId="{B641BC50-688A-435F-839E-DBE44C365650}" srcOrd="0" destOrd="0" presId="urn:microsoft.com/office/officeart/2005/8/layout/hProcess6"/>
    <dgm:cxn modelId="{94A9F49F-F97C-44E7-BF1F-C9D7A805E2CA}" type="presOf" srcId="{E05DFC0A-E0B7-468C-B15C-BF71C5D3E0C6}" destId="{CE7F2486-7172-4FEE-9B9C-F4E7D0E85A45}" srcOrd="0" destOrd="0" presId="urn:microsoft.com/office/officeart/2005/8/layout/hProcess6"/>
    <dgm:cxn modelId="{849254DA-7955-4895-A236-720D61DD4299}" srcId="{FD6CEBDA-C076-4267-8FCB-06FE4DC4BDD8}" destId="{20854DA6-86F6-4C28-88A5-377272FF66FD}" srcOrd="0" destOrd="0" parTransId="{4A3FF76C-AE00-4BA8-8DB3-E2C30A7F763C}" sibTransId="{D02407EC-CD77-4458-9A53-D0AD5F58C82B}"/>
    <dgm:cxn modelId="{6562E0EC-5FF3-41FB-B7A0-8AD63773B7F5}" srcId="{FD6CEBDA-C076-4267-8FCB-06FE4DC4BDD8}" destId="{122AE5D0-5DFA-4A7A-9948-B80B01EEDD89}" srcOrd="4" destOrd="0" parTransId="{5F6CBB8D-9C03-4D2D-B9DE-9CD570F24D21}" sibTransId="{A30F1ADD-7B29-4879-9A22-961C3D99D53D}"/>
    <dgm:cxn modelId="{0014F8E7-B58C-4963-B0E9-639D19346A3A}" srcId="{FD6CEBDA-C076-4267-8FCB-06FE4DC4BDD8}" destId="{E05DFC0A-E0B7-468C-B15C-BF71C5D3E0C6}" srcOrd="2" destOrd="0" parTransId="{4500DB32-33EE-4F0C-9DA4-4871466E8922}" sibTransId="{F1CC54B1-D92A-46C4-9466-47579F025DD7}"/>
    <dgm:cxn modelId="{F1C5DF61-FBF4-4579-902C-F621A8A31EE9}" type="presParOf" srcId="{B6A60509-2610-4BDE-9366-031E3D984409}" destId="{249664A7-05D3-4253-8FB2-2AA41F7FB81D}" srcOrd="0" destOrd="0" presId="urn:microsoft.com/office/officeart/2005/8/layout/hProcess6"/>
    <dgm:cxn modelId="{A24F7916-B53B-49EC-8A66-F5F568FBF402}" type="presParOf" srcId="{249664A7-05D3-4253-8FB2-2AA41F7FB81D}" destId="{782ED9B1-834F-4F4A-BDFD-CE26F9DD4A0E}" srcOrd="0" destOrd="0" presId="urn:microsoft.com/office/officeart/2005/8/layout/hProcess6"/>
    <dgm:cxn modelId="{83D81CA0-FAF5-48B5-B6C6-4D795DEBBD22}" type="presParOf" srcId="{249664A7-05D3-4253-8FB2-2AA41F7FB81D}" destId="{20E2F042-98BC-475C-898F-82163A0ADC6F}" srcOrd="1" destOrd="0" presId="urn:microsoft.com/office/officeart/2005/8/layout/hProcess6"/>
    <dgm:cxn modelId="{99700AF2-EF07-43E2-9228-16EA89D807FD}" type="presParOf" srcId="{249664A7-05D3-4253-8FB2-2AA41F7FB81D}" destId="{9B09ACCD-5BBA-4840-91BF-CB9A3408FECC}" srcOrd="2" destOrd="0" presId="urn:microsoft.com/office/officeart/2005/8/layout/hProcess6"/>
    <dgm:cxn modelId="{ECE4FECE-E3AE-48DC-8B4F-0D2EDB4621BC}" type="presParOf" srcId="{249664A7-05D3-4253-8FB2-2AA41F7FB81D}" destId="{A64A7BA6-66DF-4BB8-855B-06F5D457A0C2}" srcOrd="3" destOrd="0" presId="urn:microsoft.com/office/officeart/2005/8/layout/hProcess6"/>
    <dgm:cxn modelId="{DD1FDA53-B51F-4122-A261-946B7E5BD8CF}" type="presParOf" srcId="{B6A60509-2610-4BDE-9366-031E3D984409}" destId="{83BC8F2D-4B28-4D10-9105-555200F797E7}" srcOrd="1" destOrd="0" presId="urn:microsoft.com/office/officeart/2005/8/layout/hProcess6"/>
    <dgm:cxn modelId="{EBE5FC89-928D-4DB8-9FA7-532488E9F46C}" type="presParOf" srcId="{B6A60509-2610-4BDE-9366-031E3D984409}" destId="{8D0A045A-1536-40E5-95EF-D8A3CCB9C39F}" srcOrd="2" destOrd="0" presId="urn:microsoft.com/office/officeart/2005/8/layout/hProcess6"/>
    <dgm:cxn modelId="{8D24EB98-E4A5-4FB5-9295-9C0F33C0EB3E}" type="presParOf" srcId="{8D0A045A-1536-40E5-95EF-D8A3CCB9C39F}" destId="{B57BD2D6-6A8D-49F2-B5FB-068EB41F90CA}" srcOrd="0" destOrd="0" presId="urn:microsoft.com/office/officeart/2005/8/layout/hProcess6"/>
    <dgm:cxn modelId="{106B6D4F-ACC8-4BAB-A889-28514BBCBA8A}" type="presParOf" srcId="{8D0A045A-1536-40E5-95EF-D8A3CCB9C39F}" destId="{2A157C4D-11E5-46EF-B449-AD9EDBFD0823}" srcOrd="1" destOrd="0" presId="urn:microsoft.com/office/officeart/2005/8/layout/hProcess6"/>
    <dgm:cxn modelId="{050A1F3E-D171-4EC3-BA57-1199D7517C3B}" type="presParOf" srcId="{8D0A045A-1536-40E5-95EF-D8A3CCB9C39F}" destId="{42B8BF88-02E8-407C-981A-D9AEBE72759A}" srcOrd="2" destOrd="0" presId="urn:microsoft.com/office/officeart/2005/8/layout/hProcess6"/>
    <dgm:cxn modelId="{A5990BB5-B82C-44B3-B6A2-E95B0486B28A}" type="presParOf" srcId="{8D0A045A-1536-40E5-95EF-D8A3CCB9C39F}" destId="{D93BFB9F-D975-4932-8FDE-A76282521D62}" srcOrd="3" destOrd="0" presId="urn:microsoft.com/office/officeart/2005/8/layout/hProcess6"/>
    <dgm:cxn modelId="{FC79ED84-E558-46F0-9D33-A71A1787DB76}" type="presParOf" srcId="{B6A60509-2610-4BDE-9366-031E3D984409}" destId="{86D7D9B8-392A-4533-B8FD-312460CF1116}" srcOrd="3" destOrd="0" presId="urn:microsoft.com/office/officeart/2005/8/layout/hProcess6"/>
    <dgm:cxn modelId="{F555B956-E653-42AF-94F1-BB9F20604D4A}" type="presParOf" srcId="{B6A60509-2610-4BDE-9366-031E3D984409}" destId="{B5276533-0319-44C0-9955-E7BE1C9B80EA}" srcOrd="4" destOrd="0" presId="urn:microsoft.com/office/officeart/2005/8/layout/hProcess6"/>
    <dgm:cxn modelId="{4B4E5289-5500-404E-898B-E0692A61EDC9}" type="presParOf" srcId="{B5276533-0319-44C0-9955-E7BE1C9B80EA}" destId="{3276DC10-AB4C-433A-920A-C7167275FB7C}" srcOrd="0" destOrd="0" presId="urn:microsoft.com/office/officeart/2005/8/layout/hProcess6"/>
    <dgm:cxn modelId="{884B3594-2F95-420C-BA05-17128D77A764}" type="presParOf" srcId="{B5276533-0319-44C0-9955-E7BE1C9B80EA}" destId="{29EE7CA6-6753-4117-B75A-57569278DD03}" srcOrd="1" destOrd="0" presId="urn:microsoft.com/office/officeart/2005/8/layout/hProcess6"/>
    <dgm:cxn modelId="{1057F6BF-64F3-4941-AB2A-133BCFA7F740}" type="presParOf" srcId="{B5276533-0319-44C0-9955-E7BE1C9B80EA}" destId="{A3F0B92B-BA98-4B48-8ABD-9B4A41AB9682}" srcOrd="2" destOrd="0" presId="urn:microsoft.com/office/officeart/2005/8/layout/hProcess6"/>
    <dgm:cxn modelId="{99542275-1F65-4960-9F3B-5CEADEB2ACD6}" type="presParOf" srcId="{B5276533-0319-44C0-9955-E7BE1C9B80EA}" destId="{CE7F2486-7172-4FEE-9B9C-F4E7D0E85A45}" srcOrd="3" destOrd="0" presId="urn:microsoft.com/office/officeart/2005/8/layout/hProcess6"/>
    <dgm:cxn modelId="{56621233-493E-40CF-85D3-BD94041D6B80}" type="presParOf" srcId="{B6A60509-2610-4BDE-9366-031E3D984409}" destId="{DD0B7FB0-723F-44FF-A340-FB1DA4032C7E}" srcOrd="5" destOrd="0" presId="urn:microsoft.com/office/officeart/2005/8/layout/hProcess6"/>
    <dgm:cxn modelId="{F753CA06-2FC2-49F8-A05A-F1590834F039}" type="presParOf" srcId="{B6A60509-2610-4BDE-9366-031E3D984409}" destId="{EC7964FB-1A98-4D80-9638-EEDE3EEFE672}" srcOrd="6" destOrd="0" presId="urn:microsoft.com/office/officeart/2005/8/layout/hProcess6"/>
    <dgm:cxn modelId="{02C4A066-3045-4085-A164-D4663C1275C6}" type="presParOf" srcId="{EC7964FB-1A98-4D80-9638-EEDE3EEFE672}" destId="{72633DE8-7377-4111-9108-F7079DE64940}" srcOrd="0" destOrd="0" presId="urn:microsoft.com/office/officeart/2005/8/layout/hProcess6"/>
    <dgm:cxn modelId="{CAC34F37-8937-4D9D-9136-69972FCA7027}" type="presParOf" srcId="{EC7964FB-1A98-4D80-9638-EEDE3EEFE672}" destId="{24961EF2-27A5-4327-85BF-8EC200B83560}" srcOrd="1" destOrd="0" presId="urn:microsoft.com/office/officeart/2005/8/layout/hProcess6"/>
    <dgm:cxn modelId="{387BD17C-9235-465E-8F2D-DDB09E50407D}" type="presParOf" srcId="{EC7964FB-1A98-4D80-9638-EEDE3EEFE672}" destId="{032D1541-1442-4439-BAC3-CF1F4707B510}" srcOrd="2" destOrd="0" presId="urn:microsoft.com/office/officeart/2005/8/layout/hProcess6"/>
    <dgm:cxn modelId="{7306754E-7F12-47E1-8266-84F22BFDA416}" type="presParOf" srcId="{EC7964FB-1A98-4D80-9638-EEDE3EEFE672}" destId="{B641BC50-688A-435F-839E-DBE44C365650}" srcOrd="3" destOrd="0" presId="urn:microsoft.com/office/officeart/2005/8/layout/hProcess6"/>
    <dgm:cxn modelId="{832F77B5-18FD-445A-ADB7-5BB19B435066}" type="presParOf" srcId="{B6A60509-2610-4BDE-9366-031E3D984409}" destId="{C48A033B-9B85-4D1F-B620-BC68DB39DD0F}" srcOrd="7" destOrd="0" presId="urn:microsoft.com/office/officeart/2005/8/layout/hProcess6"/>
    <dgm:cxn modelId="{E2846FD5-F096-493E-9EBE-5859F4B1875A}" type="presParOf" srcId="{B6A60509-2610-4BDE-9366-031E3D984409}" destId="{16964FE0-837E-4745-ACFD-E937A76AA692}" srcOrd="8" destOrd="0" presId="urn:microsoft.com/office/officeart/2005/8/layout/hProcess6"/>
    <dgm:cxn modelId="{E2F3B4DC-235B-49BE-8CB7-A9E4AA5B9F35}" type="presParOf" srcId="{16964FE0-837E-4745-ACFD-E937A76AA692}" destId="{449DFBEC-9198-489A-ADD3-970B35C442C3}" srcOrd="0" destOrd="0" presId="urn:microsoft.com/office/officeart/2005/8/layout/hProcess6"/>
    <dgm:cxn modelId="{C293E578-5FEA-4911-9140-50D55B470F50}" type="presParOf" srcId="{16964FE0-837E-4745-ACFD-E937A76AA692}" destId="{D3D90C26-0DAB-4DB3-B70B-ED6534AA917C}" srcOrd="1" destOrd="0" presId="urn:microsoft.com/office/officeart/2005/8/layout/hProcess6"/>
    <dgm:cxn modelId="{80FD22B6-34F8-473C-B20D-E044D53F8668}" type="presParOf" srcId="{16964FE0-837E-4745-ACFD-E937A76AA692}" destId="{06DB5990-CFC3-4F34-A660-66F3F5E3CE07}" srcOrd="2" destOrd="0" presId="urn:microsoft.com/office/officeart/2005/8/layout/hProcess6"/>
    <dgm:cxn modelId="{3F918584-0F20-46E0-80D5-75E7F2F76C12}" type="presParOf" srcId="{16964FE0-837E-4745-ACFD-E937A76AA692}" destId="{74CD5893-103B-4474-9481-729797D4ED9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CEBDA-C076-4267-8FCB-06FE4DC4BDD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4DA6-86F6-4C28-88A5-377272FF66FD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A3FF76C-AE00-4BA8-8DB3-E2C30A7F763C}" type="parTrans" cxnId="{849254DA-7955-4895-A236-720D61DD4299}">
      <dgm:prSet/>
      <dgm:spPr/>
      <dgm:t>
        <a:bodyPr/>
        <a:lstStyle/>
        <a:p>
          <a:endParaRPr lang="en-US"/>
        </a:p>
      </dgm:t>
    </dgm:pt>
    <dgm:pt modelId="{D02407EC-CD77-4458-9A53-D0AD5F58C82B}" type="sibTrans" cxnId="{849254DA-7955-4895-A236-720D61DD4299}">
      <dgm:prSet/>
      <dgm:spPr/>
      <dgm:t>
        <a:bodyPr/>
        <a:lstStyle/>
        <a:p>
          <a:endParaRPr lang="en-US"/>
        </a:p>
      </dgm:t>
    </dgm:pt>
    <dgm:pt modelId="{80F5D0F1-7B4C-4683-A234-4121F085AEBA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714C7C-311D-435B-95B4-1B7B82C9B196}" type="parTrans" cxnId="{6B71B746-A043-4A40-8DAA-7E531C06E3C6}">
      <dgm:prSet/>
      <dgm:spPr/>
      <dgm:t>
        <a:bodyPr/>
        <a:lstStyle/>
        <a:p>
          <a:endParaRPr lang="en-US"/>
        </a:p>
      </dgm:t>
    </dgm:pt>
    <dgm:pt modelId="{D3738B99-F143-4148-BFE1-5609240D8D3C}" type="sibTrans" cxnId="{6B71B746-A043-4A40-8DAA-7E531C06E3C6}">
      <dgm:prSet/>
      <dgm:spPr/>
      <dgm:t>
        <a:bodyPr/>
        <a:lstStyle/>
        <a:p>
          <a:endParaRPr lang="en-US"/>
        </a:p>
      </dgm:t>
    </dgm:pt>
    <dgm:pt modelId="{E05DFC0A-E0B7-468C-B15C-BF71C5D3E0C6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4500DB32-33EE-4F0C-9DA4-4871466E8922}" type="parTrans" cxnId="{0014F8E7-B58C-4963-B0E9-639D19346A3A}">
      <dgm:prSet/>
      <dgm:spPr/>
      <dgm:t>
        <a:bodyPr/>
        <a:lstStyle/>
        <a:p>
          <a:endParaRPr lang="en-US"/>
        </a:p>
      </dgm:t>
    </dgm:pt>
    <dgm:pt modelId="{F1CC54B1-D92A-46C4-9466-47579F025DD7}" type="sibTrans" cxnId="{0014F8E7-B58C-4963-B0E9-639D19346A3A}">
      <dgm:prSet/>
      <dgm:spPr/>
      <dgm:t>
        <a:bodyPr/>
        <a:lstStyle/>
        <a:p>
          <a:endParaRPr lang="en-US"/>
        </a:p>
      </dgm:t>
    </dgm:pt>
    <dgm:pt modelId="{5FF64361-9E46-40C8-A323-6AEA9DED49B4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dirty="0">
            <a:solidFill>
              <a:schemeClr val="accent1">
                <a:lumMod val="10000"/>
              </a:schemeClr>
            </a:solidFill>
          </a:endParaRPr>
        </a:p>
      </dgm:t>
    </dgm:pt>
    <dgm:pt modelId="{6322AA5B-A2B6-4678-AE00-DBF9283FFC00}" type="parTrans" cxnId="{EF232A89-ADB2-4F40-A62C-BE8514AEAF93}">
      <dgm:prSet/>
      <dgm:spPr/>
      <dgm:t>
        <a:bodyPr/>
        <a:lstStyle/>
        <a:p>
          <a:endParaRPr lang="en-US"/>
        </a:p>
      </dgm:t>
    </dgm:pt>
    <dgm:pt modelId="{BA311D02-681F-44B7-AAA3-9FBF9A6CFCF3}" type="sibTrans" cxnId="{EF232A89-ADB2-4F40-A62C-BE8514AEAF93}">
      <dgm:prSet/>
      <dgm:spPr/>
      <dgm:t>
        <a:bodyPr/>
        <a:lstStyle/>
        <a:p>
          <a:endParaRPr lang="en-US"/>
        </a:p>
      </dgm:t>
    </dgm:pt>
    <dgm:pt modelId="{122AE5D0-5DFA-4A7A-9948-B80B01EEDD89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dirty="0">
            <a:solidFill>
              <a:schemeClr val="accent1">
                <a:lumMod val="10000"/>
              </a:schemeClr>
            </a:solidFill>
          </a:endParaRPr>
        </a:p>
      </dgm:t>
    </dgm:pt>
    <dgm:pt modelId="{5F6CBB8D-9C03-4D2D-B9DE-9CD570F24D21}" type="parTrans" cxnId="{6562E0EC-5FF3-41FB-B7A0-8AD63773B7F5}">
      <dgm:prSet/>
      <dgm:spPr/>
      <dgm:t>
        <a:bodyPr/>
        <a:lstStyle/>
        <a:p>
          <a:endParaRPr lang="en-US"/>
        </a:p>
      </dgm:t>
    </dgm:pt>
    <dgm:pt modelId="{A30F1ADD-7B29-4879-9A22-961C3D99D53D}" type="sibTrans" cxnId="{6562E0EC-5FF3-41FB-B7A0-8AD63773B7F5}">
      <dgm:prSet/>
      <dgm:spPr/>
      <dgm:t>
        <a:bodyPr/>
        <a:lstStyle/>
        <a:p>
          <a:endParaRPr lang="en-US"/>
        </a:p>
      </dgm:t>
    </dgm:pt>
    <dgm:pt modelId="{B6A60509-2610-4BDE-9366-031E3D984409}" type="pres">
      <dgm:prSet presAssocID="{FD6CEBDA-C076-4267-8FCB-06FE4DC4BDD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664A7-05D3-4253-8FB2-2AA41F7FB81D}" type="pres">
      <dgm:prSet presAssocID="{20854DA6-86F6-4C28-88A5-377272FF66FD}" presName="compNode" presStyleCnt="0"/>
      <dgm:spPr/>
    </dgm:pt>
    <dgm:pt modelId="{782ED9B1-834F-4F4A-BDFD-CE26F9DD4A0E}" type="pres">
      <dgm:prSet presAssocID="{20854DA6-86F6-4C28-88A5-377272FF66FD}" presName="noGeometry" presStyleCnt="0"/>
      <dgm:spPr/>
    </dgm:pt>
    <dgm:pt modelId="{20E2F042-98BC-475C-898F-82163A0ADC6F}" type="pres">
      <dgm:prSet presAssocID="{20854DA6-86F6-4C28-88A5-377272FF66FD}" presName="childTextVisible" presStyleLbl="bgAccFollowNode1" presStyleIdx="0" presStyleCnt="5" custScaleX="49582" custScaleY="34595" custLinFactNeighborX="14939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9B09ACCD-5BBA-4840-91BF-CB9A3408FECC}" type="pres">
      <dgm:prSet presAssocID="{20854DA6-86F6-4C28-88A5-377272FF66FD}" presName="childTextHidden" presStyleLbl="bgAccFollowNode1" presStyleIdx="0" presStyleCnt="5"/>
      <dgm:spPr/>
    </dgm:pt>
    <dgm:pt modelId="{A64A7BA6-66DF-4BB8-855B-06F5D457A0C2}" type="pres">
      <dgm:prSet presAssocID="{20854DA6-86F6-4C28-88A5-377272FF66FD}" presName="parentText" presStyleLbl="node1" presStyleIdx="0" presStyleCnt="5" custScaleX="237397" custScaleY="23739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BC8F2D-4B28-4D10-9105-555200F797E7}" type="pres">
      <dgm:prSet presAssocID="{20854DA6-86F6-4C28-88A5-377272FF66FD}" presName="aSpace" presStyleCnt="0"/>
      <dgm:spPr/>
    </dgm:pt>
    <dgm:pt modelId="{8D0A045A-1536-40E5-95EF-D8A3CCB9C39F}" type="pres">
      <dgm:prSet presAssocID="{80F5D0F1-7B4C-4683-A234-4121F085AEBA}" presName="compNode" presStyleCnt="0"/>
      <dgm:spPr/>
    </dgm:pt>
    <dgm:pt modelId="{B57BD2D6-6A8D-49F2-B5FB-068EB41F90CA}" type="pres">
      <dgm:prSet presAssocID="{80F5D0F1-7B4C-4683-A234-4121F085AEBA}" presName="noGeometry" presStyleCnt="0"/>
      <dgm:spPr/>
    </dgm:pt>
    <dgm:pt modelId="{2A157C4D-11E5-46EF-B449-AD9EDBFD0823}" type="pres">
      <dgm:prSet presAssocID="{80F5D0F1-7B4C-4683-A234-4121F085AEBA}" presName="childTextVisible" presStyleLbl="bgAccFollowNode1" presStyleIdx="1" presStyleCnt="5" custScaleX="49582" custScaleY="34595" custLinFactNeighborX="3268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42B8BF88-02E8-407C-981A-D9AEBE72759A}" type="pres">
      <dgm:prSet presAssocID="{80F5D0F1-7B4C-4683-A234-4121F085AEBA}" presName="childTextHidden" presStyleLbl="bgAccFollowNode1" presStyleIdx="1" presStyleCnt="5"/>
      <dgm:spPr/>
    </dgm:pt>
    <dgm:pt modelId="{D93BFB9F-D975-4932-8FDE-A76282521D62}" type="pres">
      <dgm:prSet presAssocID="{80F5D0F1-7B4C-4683-A234-4121F085AEBA}" presName="parentText" presStyleLbl="node1" presStyleIdx="1" presStyleCnt="5" custScaleX="237397" custScaleY="237397" custLinFactNeighborX="-233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7D9B8-392A-4533-B8FD-312460CF1116}" type="pres">
      <dgm:prSet presAssocID="{80F5D0F1-7B4C-4683-A234-4121F085AEBA}" presName="aSpace" presStyleCnt="0"/>
      <dgm:spPr/>
    </dgm:pt>
    <dgm:pt modelId="{B5276533-0319-44C0-9955-E7BE1C9B80EA}" type="pres">
      <dgm:prSet presAssocID="{E05DFC0A-E0B7-468C-B15C-BF71C5D3E0C6}" presName="compNode" presStyleCnt="0"/>
      <dgm:spPr/>
    </dgm:pt>
    <dgm:pt modelId="{3276DC10-AB4C-433A-920A-C7167275FB7C}" type="pres">
      <dgm:prSet presAssocID="{E05DFC0A-E0B7-468C-B15C-BF71C5D3E0C6}" presName="noGeometry" presStyleCnt="0"/>
      <dgm:spPr/>
    </dgm:pt>
    <dgm:pt modelId="{29EE7CA6-6753-4117-B75A-57569278DD03}" type="pres">
      <dgm:prSet presAssocID="{E05DFC0A-E0B7-468C-B15C-BF71C5D3E0C6}" presName="childTextVisible" presStyleLbl="bgAccFollowNode1" presStyleIdx="2" presStyleCnt="5" custScaleX="49582" custScaleY="34595" custLinFactNeighborX="-8404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A3F0B92B-BA98-4B48-8ABD-9B4A41AB9682}" type="pres">
      <dgm:prSet presAssocID="{E05DFC0A-E0B7-468C-B15C-BF71C5D3E0C6}" presName="childTextHidden" presStyleLbl="bgAccFollowNode1" presStyleIdx="2" presStyleCnt="5"/>
      <dgm:spPr/>
      <dgm:t>
        <a:bodyPr/>
        <a:lstStyle/>
        <a:p>
          <a:endParaRPr lang="en-US"/>
        </a:p>
      </dgm:t>
    </dgm:pt>
    <dgm:pt modelId="{CE7F2486-7172-4FEE-9B9C-F4E7D0E85A45}" type="pres">
      <dgm:prSet presAssocID="{E05DFC0A-E0B7-468C-B15C-BF71C5D3E0C6}" presName="parentText" presStyleLbl="node1" presStyleIdx="2" presStyleCnt="5" custScaleX="237397" custScaleY="237397" custLinFactNeighborX="-466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B7FB0-723F-44FF-A340-FB1DA4032C7E}" type="pres">
      <dgm:prSet presAssocID="{E05DFC0A-E0B7-468C-B15C-BF71C5D3E0C6}" presName="aSpace" presStyleCnt="0"/>
      <dgm:spPr/>
    </dgm:pt>
    <dgm:pt modelId="{EC7964FB-1A98-4D80-9638-EEDE3EEFE672}" type="pres">
      <dgm:prSet presAssocID="{5FF64361-9E46-40C8-A323-6AEA9DED49B4}" presName="compNode" presStyleCnt="0"/>
      <dgm:spPr/>
    </dgm:pt>
    <dgm:pt modelId="{72633DE8-7377-4111-9108-F7079DE64940}" type="pres">
      <dgm:prSet presAssocID="{5FF64361-9E46-40C8-A323-6AEA9DED49B4}" presName="noGeometry" presStyleCnt="0"/>
      <dgm:spPr/>
    </dgm:pt>
    <dgm:pt modelId="{24961EF2-27A5-4327-85BF-8EC200B83560}" type="pres">
      <dgm:prSet presAssocID="{5FF64361-9E46-40C8-A323-6AEA9DED49B4}" presName="childTextVisible" presStyleLbl="bgAccFollowNode1" presStyleIdx="3" presStyleCnt="5" custScaleX="49582" custScaleY="34595" custLinFactNeighborX="-19211">
        <dgm:presLayoutVars>
          <dgm:bulletEnabled val="1"/>
        </dgm:presLayoutVars>
      </dgm:prSet>
      <dgm:spPr>
        <a:solidFill>
          <a:srgbClr val="FDD077"/>
        </a:solidFill>
      </dgm:spPr>
      <dgm:t>
        <a:bodyPr/>
        <a:lstStyle/>
        <a:p>
          <a:endParaRPr lang="en-US"/>
        </a:p>
      </dgm:t>
    </dgm:pt>
    <dgm:pt modelId="{032D1541-1442-4439-BAC3-CF1F4707B510}" type="pres">
      <dgm:prSet presAssocID="{5FF64361-9E46-40C8-A323-6AEA9DED49B4}" presName="childTextHidden" presStyleLbl="bgAccFollowNode1" presStyleIdx="3" presStyleCnt="5"/>
      <dgm:spPr/>
      <dgm:t>
        <a:bodyPr/>
        <a:lstStyle/>
        <a:p>
          <a:endParaRPr lang="en-US"/>
        </a:p>
      </dgm:t>
    </dgm:pt>
    <dgm:pt modelId="{B641BC50-688A-435F-839E-DBE44C365650}" type="pres">
      <dgm:prSet presAssocID="{5FF64361-9E46-40C8-A323-6AEA9DED49B4}" presName="parentText" presStyleLbl="node1" presStyleIdx="3" presStyleCnt="5" custScaleX="237397" custScaleY="237397" custLinFactNeighborX="-683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A033B-9B85-4D1F-B620-BC68DB39DD0F}" type="pres">
      <dgm:prSet presAssocID="{5FF64361-9E46-40C8-A323-6AEA9DED49B4}" presName="aSpace" presStyleCnt="0"/>
      <dgm:spPr/>
    </dgm:pt>
    <dgm:pt modelId="{16964FE0-837E-4745-ACFD-E937A76AA692}" type="pres">
      <dgm:prSet presAssocID="{122AE5D0-5DFA-4A7A-9948-B80B01EEDD89}" presName="compNode" presStyleCnt="0"/>
      <dgm:spPr/>
    </dgm:pt>
    <dgm:pt modelId="{449DFBEC-9198-489A-ADD3-970B35C442C3}" type="pres">
      <dgm:prSet presAssocID="{122AE5D0-5DFA-4A7A-9948-B80B01EEDD89}" presName="noGeometry" presStyleCnt="0"/>
      <dgm:spPr/>
    </dgm:pt>
    <dgm:pt modelId="{D3D90C26-0DAB-4DB3-B70B-ED6534AA917C}" type="pres">
      <dgm:prSet presAssocID="{122AE5D0-5DFA-4A7A-9948-B80B01EEDD89}" presName="childTextVisible" presStyleLbl="bgAccFollowNode1" presStyleIdx="4" presStyleCnt="5" custFlipHor="1" custScaleX="3602" custScaleY="4121">
        <dgm:presLayoutVars>
          <dgm:bulletEnabled val="1"/>
        </dgm:presLayoutVars>
      </dgm:prSet>
      <dgm:spPr>
        <a:solidFill>
          <a:srgbClr val="FFFF99">
            <a:alpha val="90000"/>
          </a:srgbClr>
        </a:solidFill>
        <a:ln>
          <a:noFill/>
        </a:ln>
      </dgm:spPr>
    </dgm:pt>
    <dgm:pt modelId="{06DB5990-CFC3-4F34-A660-66F3F5E3CE07}" type="pres">
      <dgm:prSet presAssocID="{122AE5D0-5DFA-4A7A-9948-B80B01EEDD89}" presName="childTextHidden" presStyleLbl="bgAccFollowNode1" presStyleIdx="4" presStyleCnt="5"/>
      <dgm:spPr/>
    </dgm:pt>
    <dgm:pt modelId="{74CD5893-103B-4474-9481-729797D4ED9C}" type="pres">
      <dgm:prSet presAssocID="{122AE5D0-5DFA-4A7A-9948-B80B01EEDD89}" presName="parentText" presStyleLbl="node1" presStyleIdx="4" presStyleCnt="5" custScaleX="237409" custScaleY="235423" custLinFactNeighborX="-873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71B746-A043-4A40-8DAA-7E531C06E3C6}" srcId="{FD6CEBDA-C076-4267-8FCB-06FE4DC4BDD8}" destId="{80F5D0F1-7B4C-4683-A234-4121F085AEBA}" srcOrd="1" destOrd="0" parTransId="{5F714C7C-311D-435B-95B4-1B7B82C9B196}" sibTransId="{D3738B99-F143-4148-BFE1-5609240D8D3C}"/>
    <dgm:cxn modelId="{3B04BA42-1935-4166-BC19-E7CB5121BF0D}" type="presOf" srcId="{80F5D0F1-7B4C-4683-A234-4121F085AEBA}" destId="{D93BFB9F-D975-4932-8FDE-A76282521D62}" srcOrd="0" destOrd="0" presId="urn:microsoft.com/office/officeart/2005/8/layout/hProcess6"/>
    <dgm:cxn modelId="{8F7A2118-11F7-4BD1-8232-7212419348BF}" type="presOf" srcId="{20854DA6-86F6-4C28-88A5-377272FF66FD}" destId="{A64A7BA6-66DF-4BB8-855B-06F5D457A0C2}" srcOrd="0" destOrd="0" presId="urn:microsoft.com/office/officeart/2005/8/layout/hProcess6"/>
    <dgm:cxn modelId="{EF232A89-ADB2-4F40-A62C-BE8514AEAF93}" srcId="{FD6CEBDA-C076-4267-8FCB-06FE4DC4BDD8}" destId="{5FF64361-9E46-40C8-A323-6AEA9DED49B4}" srcOrd="3" destOrd="0" parTransId="{6322AA5B-A2B6-4678-AE00-DBF9283FFC00}" sibTransId="{BA311D02-681F-44B7-AAA3-9FBF9A6CFCF3}"/>
    <dgm:cxn modelId="{66E175B1-E4B3-4CB4-B972-6E6120DC74F1}" type="presOf" srcId="{FD6CEBDA-C076-4267-8FCB-06FE4DC4BDD8}" destId="{B6A60509-2610-4BDE-9366-031E3D984409}" srcOrd="0" destOrd="0" presId="urn:microsoft.com/office/officeart/2005/8/layout/hProcess6"/>
    <dgm:cxn modelId="{0EA66E9E-59D4-4A3C-812F-E998C02F7569}" type="presOf" srcId="{122AE5D0-5DFA-4A7A-9948-B80B01EEDD89}" destId="{74CD5893-103B-4474-9481-729797D4ED9C}" srcOrd="0" destOrd="0" presId="urn:microsoft.com/office/officeart/2005/8/layout/hProcess6"/>
    <dgm:cxn modelId="{8F061526-F02D-4FA4-B249-EB7350459D76}" type="presOf" srcId="{5FF64361-9E46-40C8-A323-6AEA9DED49B4}" destId="{B641BC50-688A-435F-839E-DBE44C365650}" srcOrd="0" destOrd="0" presId="urn:microsoft.com/office/officeart/2005/8/layout/hProcess6"/>
    <dgm:cxn modelId="{94A9F49F-F97C-44E7-BF1F-C9D7A805E2CA}" type="presOf" srcId="{E05DFC0A-E0B7-468C-B15C-BF71C5D3E0C6}" destId="{CE7F2486-7172-4FEE-9B9C-F4E7D0E85A45}" srcOrd="0" destOrd="0" presId="urn:microsoft.com/office/officeart/2005/8/layout/hProcess6"/>
    <dgm:cxn modelId="{849254DA-7955-4895-A236-720D61DD4299}" srcId="{FD6CEBDA-C076-4267-8FCB-06FE4DC4BDD8}" destId="{20854DA6-86F6-4C28-88A5-377272FF66FD}" srcOrd="0" destOrd="0" parTransId="{4A3FF76C-AE00-4BA8-8DB3-E2C30A7F763C}" sibTransId="{D02407EC-CD77-4458-9A53-D0AD5F58C82B}"/>
    <dgm:cxn modelId="{6562E0EC-5FF3-41FB-B7A0-8AD63773B7F5}" srcId="{FD6CEBDA-C076-4267-8FCB-06FE4DC4BDD8}" destId="{122AE5D0-5DFA-4A7A-9948-B80B01EEDD89}" srcOrd="4" destOrd="0" parTransId="{5F6CBB8D-9C03-4D2D-B9DE-9CD570F24D21}" sibTransId="{A30F1ADD-7B29-4879-9A22-961C3D99D53D}"/>
    <dgm:cxn modelId="{0014F8E7-B58C-4963-B0E9-639D19346A3A}" srcId="{FD6CEBDA-C076-4267-8FCB-06FE4DC4BDD8}" destId="{E05DFC0A-E0B7-468C-B15C-BF71C5D3E0C6}" srcOrd="2" destOrd="0" parTransId="{4500DB32-33EE-4F0C-9DA4-4871466E8922}" sibTransId="{F1CC54B1-D92A-46C4-9466-47579F025DD7}"/>
    <dgm:cxn modelId="{F1C5DF61-FBF4-4579-902C-F621A8A31EE9}" type="presParOf" srcId="{B6A60509-2610-4BDE-9366-031E3D984409}" destId="{249664A7-05D3-4253-8FB2-2AA41F7FB81D}" srcOrd="0" destOrd="0" presId="urn:microsoft.com/office/officeart/2005/8/layout/hProcess6"/>
    <dgm:cxn modelId="{A24F7916-B53B-49EC-8A66-F5F568FBF402}" type="presParOf" srcId="{249664A7-05D3-4253-8FB2-2AA41F7FB81D}" destId="{782ED9B1-834F-4F4A-BDFD-CE26F9DD4A0E}" srcOrd="0" destOrd="0" presId="urn:microsoft.com/office/officeart/2005/8/layout/hProcess6"/>
    <dgm:cxn modelId="{83D81CA0-FAF5-48B5-B6C6-4D795DEBBD22}" type="presParOf" srcId="{249664A7-05D3-4253-8FB2-2AA41F7FB81D}" destId="{20E2F042-98BC-475C-898F-82163A0ADC6F}" srcOrd="1" destOrd="0" presId="urn:microsoft.com/office/officeart/2005/8/layout/hProcess6"/>
    <dgm:cxn modelId="{99700AF2-EF07-43E2-9228-16EA89D807FD}" type="presParOf" srcId="{249664A7-05D3-4253-8FB2-2AA41F7FB81D}" destId="{9B09ACCD-5BBA-4840-91BF-CB9A3408FECC}" srcOrd="2" destOrd="0" presId="urn:microsoft.com/office/officeart/2005/8/layout/hProcess6"/>
    <dgm:cxn modelId="{ECE4FECE-E3AE-48DC-8B4F-0D2EDB4621BC}" type="presParOf" srcId="{249664A7-05D3-4253-8FB2-2AA41F7FB81D}" destId="{A64A7BA6-66DF-4BB8-855B-06F5D457A0C2}" srcOrd="3" destOrd="0" presId="urn:microsoft.com/office/officeart/2005/8/layout/hProcess6"/>
    <dgm:cxn modelId="{DD1FDA53-B51F-4122-A261-946B7E5BD8CF}" type="presParOf" srcId="{B6A60509-2610-4BDE-9366-031E3D984409}" destId="{83BC8F2D-4B28-4D10-9105-555200F797E7}" srcOrd="1" destOrd="0" presId="urn:microsoft.com/office/officeart/2005/8/layout/hProcess6"/>
    <dgm:cxn modelId="{EBE5FC89-928D-4DB8-9FA7-532488E9F46C}" type="presParOf" srcId="{B6A60509-2610-4BDE-9366-031E3D984409}" destId="{8D0A045A-1536-40E5-95EF-D8A3CCB9C39F}" srcOrd="2" destOrd="0" presId="urn:microsoft.com/office/officeart/2005/8/layout/hProcess6"/>
    <dgm:cxn modelId="{8D24EB98-E4A5-4FB5-9295-9C0F33C0EB3E}" type="presParOf" srcId="{8D0A045A-1536-40E5-95EF-D8A3CCB9C39F}" destId="{B57BD2D6-6A8D-49F2-B5FB-068EB41F90CA}" srcOrd="0" destOrd="0" presId="urn:microsoft.com/office/officeart/2005/8/layout/hProcess6"/>
    <dgm:cxn modelId="{106B6D4F-ACC8-4BAB-A889-28514BBCBA8A}" type="presParOf" srcId="{8D0A045A-1536-40E5-95EF-D8A3CCB9C39F}" destId="{2A157C4D-11E5-46EF-B449-AD9EDBFD0823}" srcOrd="1" destOrd="0" presId="urn:microsoft.com/office/officeart/2005/8/layout/hProcess6"/>
    <dgm:cxn modelId="{050A1F3E-D171-4EC3-BA57-1199D7517C3B}" type="presParOf" srcId="{8D0A045A-1536-40E5-95EF-D8A3CCB9C39F}" destId="{42B8BF88-02E8-407C-981A-D9AEBE72759A}" srcOrd="2" destOrd="0" presId="urn:microsoft.com/office/officeart/2005/8/layout/hProcess6"/>
    <dgm:cxn modelId="{A5990BB5-B82C-44B3-B6A2-E95B0486B28A}" type="presParOf" srcId="{8D0A045A-1536-40E5-95EF-D8A3CCB9C39F}" destId="{D93BFB9F-D975-4932-8FDE-A76282521D62}" srcOrd="3" destOrd="0" presId="urn:microsoft.com/office/officeart/2005/8/layout/hProcess6"/>
    <dgm:cxn modelId="{FC79ED84-E558-46F0-9D33-A71A1787DB76}" type="presParOf" srcId="{B6A60509-2610-4BDE-9366-031E3D984409}" destId="{86D7D9B8-392A-4533-B8FD-312460CF1116}" srcOrd="3" destOrd="0" presId="urn:microsoft.com/office/officeart/2005/8/layout/hProcess6"/>
    <dgm:cxn modelId="{F555B956-E653-42AF-94F1-BB9F20604D4A}" type="presParOf" srcId="{B6A60509-2610-4BDE-9366-031E3D984409}" destId="{B5276533-0319-44C0-9955-E7BE1C9B80EA}" srcOrd="4" destOrd="0" presId="urn:microsoft.com/office/officeart/2005/8/layout/hProcess6"/>
    <dgm:cxn modelId="{4B4E5289-5500-404E-898B-E0692A61EDC9}" type="presParOf" srcId="{B5276533-0319-44C0-9955-E7BE1C9B80EA}" destId="{3276DC10-AB4C-433A-920A-C7167275FB7C}" srcOrd="0" destOrd="0" presId="urn:microsoft.com/office/officeart/2005/8/layout/hProcess6"/>
    <dgm:cxn modelId="{884B3594-2F95-420C-BA05-17128D77A764}" type="presParOf" srcId="{B5276533-0319-44C0-9955-E7BE1C9B80EA}" destId="{29EE7CA6-6753-4117-B75A-57569278DD03}" srcOrd="1" destOrd="0" presId="urn:microsoft.com/office/officeart/2005/8/layout/hProcess6"/>
    <dgm:cxn modelId="{1057F6BF-64F3-4941-AB2A-133BCFA7F740}" type="presParOf" srcId="{B5276533-0319-44C0-9955-E7BE1C9B80EA}" destId="{A3F0B92B-BA98-4B48-8ABD-9B4A41AB9682}" srcOrd="2" destOrd="0" presId="urn:microsoft.com/office/officeart/2005/8/layout/hProcess6"/>
    <dgm:cxn modelId="{99542275-1F65-4960-9F3B-5CEADEB2ACD6}" type="presParOf" srcId="{B5276533-0319-44C0-9955-E7BE1C9B80EA}" destId="{CE7F2486-7172-4FEE-9B9C-F4E7D0E85A45}" srcOrd="3" destOrd="0" presId="urn:microsoft.com/office/officeart/2005/8/layout/hProcess6"/>
    <dgm:cxn modelId="{56621233-493E-40CF-85D3-BD94041D6B80}" type="presParOf" srcId="{B6A60509-2610-4BDE-9366-031E3D984409}" destId="{DD0B7FB0-723F-44FF-A340-FB1DA4032C7E}" srcOrd="5" destOrd="0" presId="urn:microsoft.com/office/officeart/2005/8/layout/hProcess6"/>
    <dgm:cxn modelId="{F753CA06-2FC2-49F8-A05A-F1590834F039}" type="presParOf" srcId="{B6A60509-2610-4BDE-9366-031E3D984409}" destId="{EC7964FB-1A98-4D80-9638-EEDE3EEFE672}" srcOrd="6" destOrd="0" presId="urn:microsoft.com/office/officeart/2005/8/layout/hProcess6"/>
    <dgm:cxn modelId="{02C4A066-3045-4085-A164-D4663C1275C6}" type="presParOf" srcId="{EC7964FB-1A98-4D80-9638-EEDE3EEFE672}" destId="{72633DE8-7377-4111-9108-F7079DE64940}" srcOrd="0" destOrd="0" presId="urn:microsoft.com/office/officeart/2005/8/layout/hProcess6"/>
    <dgm:cxn modelId="{CAC34F37-8937-4D9D-9136-69972FCA7027}" type="presParOf" srcId="{EC7964FB-1A98-4D80-9638-EEDE3EEFE672}" destId="{24961EF2-27A5-4327-85BF-8EC200B83560}" srcOrd="1" destOrd="0" presId="urn:microsoft.com/office/officeart/2005/8/layout/hProcess6"/>
    <dgm:cxn modelId="{387BD17C-9235-465E-8F2D-DDB09E50407D}" type="presParOf" srcId="{EC7964FB-1A98-4D80-9638-EEDE3EEFE672}" destId="{032D1541-1442-4439-BAC3-CF1F4707B510}" srcOrd="2" destOrd="0" presId="urn:microsoft.com/office/officeart/2005/8/layout/hProcess6"/>
    <dgm:cxn modelId="{7306754E-7F12-47E1-8266-84F22BFDA416}" type="presParOf" srcId="{EC7964FB-1A98-4D80-9638-EEDE3EEFE672}" destId="{B641BC50-688A-435F-839E-DBE44C365650}" srcOrd="3" destOrd="0" presId="urn:microsoft.com/office/officeart/2005/8/layout/hProcess6"/>
    <dgm:cxn modelId="{832F77B5-18FD-445A-ADB7-5BB19B435066}" type="presParOf" srcId="{B6A60509-2610-4BDE-9366-031E3D984409}" destId="{C48A033B-9B85-4D1F-B620-BC68DB39DD0F}" srcOrd="7" destOrd="0" presId="urn:microsoft.com/office/officeart/2005/8/layout/hProcess6"/>
    <dgm:cxn modelId="{E2846FD5-F096-493E-9EBE-5859F4B1875A}" type="presParOf" srcId="{B6A60509-2610-4BDE-9366-031E3D984409}" destId="{16964FE0-837E-4745-ACFD-E937A76AA692}" srcOrd="8" destOrd="0" presId="urn:microsoft.com/office/officeart/2005/8/layout/hProcess6"/>
    <dgm:cxn modelId="{E2F3B4DC-235B-49BE-8CB7-A9E4AA5B9F35}" type="presParOf" srcId="{16964FE0-837E-4745-ACFD-E937A76AA692}" destId="{449DFBEC-9198-489A-ADD3-970B35C442C3}" srcOrd="0" destOrd="0" presId="urn:microsoft.com/office/officeart/2005/8/layout/hProcess6"/>
    <dgm:cxn modelId="{C293E578-5FEA-4911-9140-50D55B470F50}" type="presParOf" srcId="{16964FE0-837E-4745-ACFD-E937A76AA692}" destId="{D3D90C26-0DAB-4DB3-B70B-ED6534AA917C}" srcOrd="1" destOrd="0" presId="urn:microsoft.com/office/officeart/2005/8/layout/hProcess6"/>
    <dgm:cxn modelId="{80FD22B6-34F8-473C-B20D-E044D53F8668}" type="presParOf" srcId="{16964FE0-837E-4745-ACFD-E937A76AA692}" destId="{06DB5990-CFC3-4F34-A660-66F3F5E3CE07}" srcOrd="2" destOrd="0" presId="urn:microsoft.com/office/officeart/2005/8/layout/hProcess6"/>
    <dgm:cxn modelId="{3F918584-0F20-46E0-80D5-75E7F2F76C12}" type="presParOf" srcId="{16964FE0-837E-4745-ACFD-E937A76AA692}" destId="{74CD5893-103B-4474-9481-729797D4ED9C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2F042-98BC-475C-898F-82163A0ADC6F}">
      <dsp:nvSpPr>
        <dsp:cNvPr id="0" name=""/>
        <dsp:cNvSpPr/>
      </dsp:nvSpPr>
      <dsp:spPr>
        <a:xfrm>
          <a:off x="127584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A7BA6-66DF-4BB8-855B-06F5D457A0C2}">
      <dsp:nvSpPr>
        <dsp:cNvPr id="0" name=""/>
        <dsp:cNvSpPr/>
      </dsp:nvSpPr>
      <dsp:spPr>
        <a:xfrm>
          <a:off x="516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23327" y="621387"/>
        <a:ext cx="1075827" cy="1075827"/>
      </dsp:txXfrm>
    </dsp:sp>
    <dsp:sp modelId="{2A157C4D-11E5-46EF-B449-AD9EDBFD0823}">
      <dsp:nvSpPr>
        <dsp:cNvPr id="0" name=""/>
        <dsp:cNvSpPr/>
      </dsp:nvSpPr>
      <dsp:spPr>
        <a:xfrm>
          <a:off x="3248865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3BFB9F-D975-4932-8FDE-A76282521D62}">
      <dsp:nvSpPr>
        <dsp:cNvPr id="0" name=""/>
        <dsp:cNvSpPr/>
      </dsp:nvSpPr>
      <dsp:spPr>
        <a:xfrm>
          <a:off x="1973501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kern="1200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196312" y="621387"/>
        <a:ext cx="1075827" cy="1075827"/>
      </dsp:txXfrm>
    </dsp:sp>
    <dsp:sp modelId="{29EE7CA6-6753-4117-B75A-57569278DD03}">
      <dsp:nvSpPr>
        <dsp:cNvPr id="0" name=""/>
        <dsp:cNvSpPr/>
      </dsp:nvSpPr>
      <dsp:spPr>
        <a:xfrm>
          <a:off x="522186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F2486-7172-4FEE-9B9C-F4E7D0E85A45}">
      <dsp:nvSpPr>
        <dsp:cNvPr id="0" name=""/>
        <dsp:cNvSpPr/>
      </dsp:nvSpPr>
      <dsp:spPr>
        <a:xfrm>
          <a:off x="3946498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4169309" y="621387"/>
        <a:ext cx="1075827" cy="1075827"/>
      </dsp:txXfrm>
    </dsp:sp>
    <dsp:sp modelId="{24961EF2-27A5-4327-85BF-8EC200B83560}">
      <dsp:nvSpPr>
        <dsp:cNvPr id="0" name=""/>
        <dsp:cNvSpPr/>
      </dsp:nvSpPr>
      <dsp:spPr>
        <a:xfrm>
          <a:off x="7205960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1BC50-688A-435F-839E-DBE44C365650}">
      <dsp:nvSpPr>
        <dsp:cNvPr id="0" name=""/>
        <dsp:cNvSpPr/>
      </dsp:nvSpPr>
      <dsp:spPr>
        <a:xfrm>
          <a:off x="5930570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6153381" y="621387"/>
        <a:ext cx="1075827" cy="1075827"/>
      </dsp:txXfrm>
    </dsp:sp>
    <dsp:sp modelId="{D3D90C26-0DAB-4DB3-B70B-ED6534AA917C}">
      <dsp:nvSpPr>
        <dsp:cNvPr id="0" name=""/>
        <dsp:cNvSpPr/>
      </dsp:nvSpPr>
      <dsp:spPr>
        <a:xfrm flipH="1">
          <a:off x="9869534" y="1136214"/>
          <a:ext cx="46169" cy="46173"/>
        </a:xfrm>
        <a:prstGeom prst="rightArrow">
          <a:avLst>
            <a:gd name="adj1" fmla="val 70000"/>
            <a:gd name="adj2" fmla="val 50000"/>
          </a:avLst>
        </a:prstGeom>
        <a:solidFill>
          <a:srgbClr val="FFFF99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D5893-103B-4474-9481-729797D4ED9C}">
      <dsp:nvSpPr>
        <dsp:cNvPr id="0" name=""/>
        <dsp:cNvSpPr/>
      </dsp:nvSpPr>
      <dsp:spPr>
        <a:xfrm>
          <a:off x="7931221" y="404902"/>
          <a:ext cx="1521526" cy="15087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8154043" y="625860"/>
        <a:ext cx="1075882" cy="10668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2F042-98BC-475C-898F-82163A0ADC6F}">
      <dsp:nvSpPr>
        <dsp:cNvPr id="0" name=""/>
        <dsp:cNvSpPr/>
      </dsp:nvSpPr>
      <dsp:spPr>
        <a:xfrm>
          <a:off x="127584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A7BA6-66DF-4BB8-855B-06F5D457A0C2}">
      <dsp:nvSpPr>
        <dsp:cNvPr id="0" name=""/>
        <dsp:cNvSpPr/>
      </dsp:nvSpPr>
      <dsp:spPr>
        <a:xfrm>
          <a:off x="516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23327" y="621387"/>
        <a:ext cx="1075827" cy="1075827"/>
      </dsp:txXfrm>
    </dsp:sp>
    <dsp:sp modelId="{2A157C4D-11E5-46EF-B449-AD9EDBFD0823}">
      <dsp:nvSpPr>
        <dsp:cNvPr id="0" name=""/>
        <dsp:cNvSpPr/>
      </dsp:nvSpPr>
      <dsp:spPr>
        <a:xfrm>
          <a:off x="3248865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3BFB9F-D975-4932-8FDE-A76282521D62}">
      <dsp:nvSpPr>
        <dsp:cNvPr id="0" name=""/>
        <dsp:cNvSpPr/>
      </dsp:nvSpPr>
      <dsp:spPr>
        <a:xfrm>
          <a:off x="1973501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kern="1200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196312" y="621387"/>
        <a:ext cx="1075827" cy="1075827"/>
      </dsp:txXfrm>
    </dsp:sp>
    <dsp:sp modelId="{29EE7CA6-6753-4117-B75A-57569278DD03}">
      <dsp:nvSpPr>
        <dsp:cNvPr id="0" name=""/>
        <dsp:cNvSpPr/>
      </dsp:nvSpPr>
      <dsp:spPr>
        <a:xfrm>
          <a:off x="522186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F2486-7172-4FEE-9B9C-F4E7D0E85A45}">
      <dsp:nvSpPr>
        <dsp:cNvPr id="0" name=""/>
        <dsp:cNvSpPr/>
      </dsp:nvSpPr>
      <dsp:spPr>
        <a:xfrm>
          <a:off x="3946498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4169309" y="621387"/>
        <a:ext cx="1075827" cy="1075827"/>
      </dsp:txXfrm>
    </dsp:sp>
    <dsp:sp modelId="{24961EF2-27A5-4327-85BF-8EC200B83560}">
      <dsp:nvSpPr>
        <dsp:cNvPr id="0" name=""/>
        <dsp:cNvSpPr/>
      </dsp:nvSpPr>
      <dsp:spPr>
        <a:xfrm>
          <a:off x="7205960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1BC50-688A-435F-839E-DBE44C365650}">
      <dsp:nvSpPr>
        <dsp:cNvPr id="0" name=""/>
        <dsp:cNvSpPr/>
      </dsp:nvSpPr>
      <dsp:spPr>
        <a:xfrm>
          <a:off x="5930570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6153381" y="621387"/>
        <a:ext cx="1075827" cy="1075827"/>
      </dsp:txXfrm>
    </dsp:sp>
    <dsp:sp modelId="{D3D90C26-0DAB-4DB3-B70B-ED6534AA917C}">
      <dsp:nvSpPr>
        <dsp:cNvPr id="0" name=""/>
        <dsp:cNvSpPr/>
      </dsp:nvSpPr>
      <dsp:spPr>
        <a:xfrm flipH="1">
          <a:off x="9869534" y="1136214"/>
          <a:ext cx="46169" cy="46173"/>
        </a:xfrm>
        <a:prstGeom prst="rightArrow">
          <a:avLst>
            <a:gd name="adj1" fmla="val 70000"/>
            <a:gd name="adj2" fmla="val 50000"/>
          </a:avLst>
        </a:prstGeom>
        <a:solidFill>
          <a:srgbClr val="FFFF99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D5893-103B-4474-9481-729797D4ED9C}">
      <dsp:nvSpPr>
        <dsp:cNvPr id="0" name=""/>
        <dsp:cNvSpPr/>
      </dsp:nvSpPr>
      <dsp:spPr>
        <a:xfrm>
          <a:off x="7931221" y="404902"/>
          <a:ext cx="1521526" cy="15087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8154043" y="625860"/>
        <a:ext cx="1075882" cy="10668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2F042-98BC-475C-898F-82163A0ADC6F}">
      <dsp:nvSpPr>
        <dsp:cNvPr id="0" name=""/>
        <dsp:cNvSpPr/>
      </dsp:nvSpPr>
      <dsp:spPr>
        <a:xfrm>
          <a:off x="127584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A7BA6-66DF-4BB8-855B-06F5D457A0C2}">
      <dsp:nvSpPr>
        <dsp:cNvPr id="0" name=""/>
        <dsp:cNvSpPr/>
      </dsp:nvSpPr>
      <dsp:spPr>
        <a:xfrm>
          <a:off x="516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23327" y="621387"/>
        <a:ext cx="1075827" cy="1075827"/>
      </dsp:txXfrm>
    </dsp:sp>
    <dsp:sp modelId="{2A157C4D-11E5-46EF-B449-AD9EDBFD0823}">
      <dsp:nvSpPr>
        <dsp:cNvPr id="0" name=""/>
        <dsp:cNvSpPr/>
      </dsp:nvSpPr>
      <dsp:spPr>
        <a:xfrm>
          <a:off x="3248865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3BFB9F-D975-4932-8FDE-A76282521D62}">
      <dsp:nvSpPr>
        <dsp:cNvPr id="0" name=""/>
        <dsp:cNvSpPr/>
      </dsp:nvSpPr>
      <dsp:spPr>
        <a:xfrm>
          <a:off x="1973501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kern="1200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196312" y="621387"/>
        <a:ext cx="1075827" cy="1075827"/>
      </dsp:txXfrm>
    </dsp:sp>
    <dsp:sp modelId="{29EE7CA6-6753-4117-B75A-57569278DD03}">
      <dsp:nvSpPr>
        <dsp:cNvPr id="0" name=""/>
        <dsp:cNvSpPr/>
      </dsp:nvSpPr>
      <dsp:spPr>
        <a:xfrm>
          <a:off x="522186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F2486-7172-4FEE-9B9C-F4E7D0E85A45}">
      <dsp:nvSpPr>
        <dsp:cNvPr id="0" name=""/>
        <dsp:cNvSpPr/>
      </dsp:nvSpPr>
      <dsp:spPr>
        <a:xfrm>
          <a:off x="3946498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4169309" y="621387"/>
        <a:ext cx="1075827" cy="1075827"/>
      </dsp:txXfrm>
    </dsp:sp>
    <dsp:sp modelId="{24961EF2-27A5-4327-85BF-8EC200B83560}">
      <dsp:nvSpPr>
        <dsp:cNvPr id="0" name=""/>
        <dsp:cNvSpPr/>
      </dsp:nvSpPr>
      <dsp:spPr>
        <a:xfrm>
          <a:off x="7205960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1BC50-688A-435F-839E-DBE44C365650}">
      <dsp:nvSpPr>
        <dsp:cNvPr id="0" name=""/>
        <dsp:cNvSpPr/>
      </dsp:nvSpPr>
      <dsp:spPr>
        <a:xfrm>
          <a:off x="5930570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6153381" y="621387"/>
        <a:ext cx="1075827" cy="1075827"/>
      </dsp:txXfrm>
    </dsp:sp>
    <dsp:sp modelId="{D3D90C26-0DAB-4DB3-B70B-ED6534AA917C}">
      <dsp:nvSpPr>
        <dsp:cNvPr id="0" name=""/>
        <dsp:cNvSpPr/>
      </dsp:nvSpPr>
      <dsp:spPr>
        <a:xfrm flipH="1">
          <a:off x="9869534" y="1136214"/>
          <a:ext cx="46169" cy="46173"/>
        </a:xfrm>
        <a:prstGeom prst="rightArrow">
          <a:avLst>
            <a:gd name="adj1" fmla="val 70000"/>
            <a:gd name="adj2" fmla="val 50000"/>
          </a:avLst>
        </a:prstGeom>
        <a:solidFill>
          <a:srgbClr val="FFFF99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D5893-103B-4474-9481-729797D4ED9C}">
      <dsp:nvSpPr>
        <dsp:cNvPr id="0" name=""/>
        <dsp:cNvSpPr/>
      </dsp:nvSpPr>
      <dsp:spPr>
        <a:xfrm>
          <a:off x="7931221" y="404902"/>
          <a:ext cx="1521526" cy="15087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8154043" y="625860"/>
        <a:ext cx="1075882" cy="10668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2F042-98BC-475C-898F-82163A0ADC6F}">
      <dsp:nvSpPr>
        <dsp:cNvPr id="0" name=""/>
        <dsp:cNvSpPr/>
      </dsp:nvSpPr>
      <dsp:spPr>
        <a:xfrm>
          <a:off x="127584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A7BA6-66DF-4BB8-855B-06F5D457A0C2}">
      <dsp:nvSpPr>
        <dsp:cNvPr id="0" name=""/>
        <dsp:cNvSpPr/>
      </dsp:nvSpPr>
      <dsp:spPr>
        <a:xfrm>
          <a:off x="516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23327" y="621387"/>
        <a:ext cx="1075827" cy="1075827"/>
      </dsp:txXfrm>
    </dsp:sp>
    <dsp:sp modelId="{2A157C4D-11E5-46EF-B449-AD9EDBFD0823}">
      <dsp:nvSpPr>
        <dsp:cNvPr id="0" name=""/>
        <dsp:cNvSpPr/>
      </dsp:nvSpPr>
      <dsp:spPr>
        <a:xfrm>
          <a:off x="3248865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3BFB9F-D975-4932-8FDE-A76282521D62}">
      <dsp:nvSpPr>
        <dsp:cNvPr id="0" name=""/>
        <dsp:cNvSpPr/>
      </dsp:nvSpPr>
      <dsp:spPr>
        <a:xfrm>
          <a:off x="1973501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kern="1200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196312" y="621387"/>
        <a:ext cx="1075827" cy="1075827"/>
      </dsp:txXfrm>
    </dsp:sp>
    <dsp:sp modelId="{29EE7CA6-6753-4117-B75A-57569278DD03}">
      <dsp:nvSpPr>
        <dsp:cNvPr id="0" name=""/>
        <dsp:cNvSpPr/>
      </dsp:nvSpPr>
      <dsp:spPr>
        <a:xfrm>
          <a:off x="522186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F2486-7172-4FEE-9B9C-F4E7D0E85A45}">
      <dsp:nvSpPr>
        <dsp:cNvPr id="0" name=""/>
        <dsp:cNvSpPr/>
      </dsp:nvSpPr>
      <dsp:spPr>
        <a:xfrm>
          <a:off x="3946498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4169309" y="621387"/>
        <a:ext cx="1075827" cy="1075827"/>
      </dsp:txXfrm>
    </dsp:sp>
    <dsp:sp modelId="{24961EF2-27A5-4327-85BF-8EC200B83560}">
      <dsp:nvSpPr>
        <dsp:cNvPr id="0" name=""/>
        <dsp:cNvSpPr/>
      </dsp:nvSpPr>
      <dsp:spPr>
        <a:xfrm>
          <a:off x="7205960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1BC50-688A-435F-839E-DBE44C365650}">
      <dsp:nvSpPr>
        <dsp:cNvPr id="0" name=""/>
        <dsp:cNvSpPr/>
      </dsp:nvSpPr>
      <dsp:spPr>
        <a:xfrm>
          <a:off x="5930570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6153381" y="621387"/>
        <a:ext cx="1075827" cy="1075827"/>
      </dsp:txXfrm>
    </dsp:sp>
    <dsp:sp modelId="{D3D90C26-0DAB-4DB3-B70B-ED6534AA917C}">
      <dsp:nvSpPr>
        <dsp:cNvPr id="0" name=""/>
        <dsp:cNvSpPr/>
      </dsp:nvSpPr>
      <dsp:spPr>
        <a:xfrm flipH="1">
          <a:off x="9869534" y="1136214"/>
          <a:ext cx="46169" cy="46173"/>
        </a:xfrm>
        <a:prstGeom prst="rightArrow">
          <a:avLst>
            <a:gd name="adj1" fmla="val 70000"/>
            <a:gd name="adj2" fmla="val 50000"/>
          </a:avLst>
        </a:prstGeom>
        <a:solidFill>
          <a:srgbClr val="FFFF99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D5893-103B-4474-9481-729797D4ED9C}">
      <dsp:nvSpPr>
        <dsp:cNvPr id="0" name=""/>
        <dsp:cNvSpPr/>
      </dsp:nvSpPr>
      <dsp:spPr>
        <a:xfrm>
          <a:off x="7931221" y="404902"/>
          <a:ext cx="1521526" cy="15087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8154043" y="625860"/>
        <a:ext cx="1075882" cy="10668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2F042-98BC-475C-898F-82163A0ADC6F}">
      <dsp:nvSpPr>
        <dsp:cNvPr id="0" name=""/>
        <dsp:cNvSpPr/>
      </dsp:nvSpPr>
      <dsp:spPr>
        <a:xfrm>
          <a:off x="127584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A7BA6-66DF-4BB8-855B-06F5D457A0C2}">
      <dsp:nvSpPr>
        <dsp:cNvPr id="0" name=""/>
        <dsp:cNvSpPr/>
      </dsp:nvSpPr>
      <dsp:spPr>
        <a:xfrm>
          <a:off x="516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23327" y="621387"/>
        <a:ext cx="1075827" cy="1075827"/>
      </dsp:txXfrm>
    </dsp:sp>
    <dsp:sp modelId="{2A157C4D-11E5-46EF-B449-AD9EDBFD0823}">
      <dsp:nvSpPr>
        <dsp:cNvPr id="0" name=""/>
        <dsp:cNvSpPr/>
      </dsp:nvSpPr>
      <dsp:spPr>
        <a:xfrm>
          <a:off x="3248865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3BFB9F-D975-4932-8FDE-A76282521D62}">
      <dsp:nvSpPr>
        <dsp:cNvPr id="0" name=""/>
        <dsp:cNvSpPr/>
      </dsp:nvSpPr>
      <dsp:spPr>
        <a:xfrm>
          <a:off x="1973501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kern="1200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196312" y="621387"/>
        <a:ext cx="1075827" cy="1075827"/>
      </dsp:txXfrm>
    </dsp:sp>
    <dsp:sp modelId="{29EE7CA6-6753-4117-B75A-57569278DD03}">
      <dsp:nvSpPr>
        <dsp:cNvPr id="0" name=""/>
        <dsp:cNvSpPr/>
      </dsp:nvSpPr>
      <dsp:spPr>
        <a:xfrm>
          <a:off x="522186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F2486-7172-4FEE-9B9C-F4E7D0E85A45}">
      <dsp:nvSpPr>
        <dsp:cNvPr id="0" name=""/>
        <dsp:cNvSpPr/>
      </dsp:nvSpPr>
      <dsp:spPr>
        <a:xfrm>
          <a:off x="3946498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4169309" y="621387"/>
        <a:ext cx="1075827" cy="1075827"/>
      </dsp:txXfrm>
    </dsp:sp>
    <dsp:sp modelId="{24961EF2-27A5-4327-85BF-8EC200B83560}">
      <dsp:nvSpPr>
        <dsp:cNvPr id="0" name=""/>
        <dsp:cNvSpPr/>
      </dsp:nvSpPr>
      <dsp:spPr>
        <a:xfrm>
          <a:off x="7205960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1BC50-688A-435F-839E-DBE44C365650}">
      <dsp:nvSpPr>
        <dsp:cNvPr id="0" name=""/>
        <dsp:cNvSpPr/>
      </dsp:nvSpPr>
      <dsp:spPr>
        <a:xfrm>
          <a:off x="5930570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6153381" y="621387"/>
        <a:ext cx="1075827" cy="1075827"/>
      </dsp:txXfrm>
    </dsp:sp>
    <dsp:sp modelId="{D3D90C26-0DAB-4DB3-B70B-ED6534AA917C}">
      <dsp:nvSpPr>
        <dsp:cNvPr id="0" name=""/>
        <dsp:cNvSpPr/>
      </dsp:nvSpPr>
      <dsp:spPr>
        <a:xfrm flipH="1">
          <a:off x="9869534" y="1136214"/>
          <a:ext cx="46169" cy="46173"/>
        </a:xfrm>
        <a:prstGeom prst="rightArrow">
          <a:avLst>
            <a:gd name="adj1" fmla="val 70000"/>
            <a:gd name="adj2" fmla="val 50000"/>
          </a:avLst>
        </a:prstGeom>
        <a:solidFill>
          <a:srgbClr val="FFFF99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D5893-103B-4474-9481-729797D4ED9C}">
      <dsp:nvSpPr>
        <dsp:cNvPr id="0" name=""/>
        <dsp:cNvSpPr/>
      </dsp:nvSpPr>
      <dsp:spPr>
        <a:xfrm>
          <a:off x="7931221" y="404902"/>
          <a:ext cx="1521526" cy="15087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8154043" y="625860"/>
        <a:ext cx="1075882" cy="10668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2F042-98BC-475C-898F-82163A0ADC6F}">
      <dsp:nvSpPr>
        <dsp:cNvPr id="0" name=""/>
        <dsp:cNvSpPr/>
      </dsp:nvSpPr>
      <dsp:spPr>
        <a:xfrm>
          <a:off x="127584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4A7BA6-66DF-4BB8-855B-06F5D457A0C2}">
      <dsp:nvSpPr>
        <dsp:cNvPr id="0" name=""/>
        <dsp:cNvSpPr/>
      </dsp:nvSpPr>
      <dsp:spPr>
        <a:xfrm>
          <a:off x="516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Beam Emitted SR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23327" y="621387"/>
        <a:ext cx="1075827" cy="1075827"/>
      </dsp:txXfrm>
    </dsp:sp>
    <dsp:sp modelId="{2A157C4D-11E5-46EF-B449-AD9EDBFD0823}">
      <dsp:nvSpPr>
        <dsp:cNvPr id="0" name=""/>
        <dsp:cNvSpPr/>
      </dsp:nvSpPr>
      <dsp:spPr>
        <a:xfrm>
          <a:off x="3248865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3BFB9F-D975-4932-8FDE-A76282521D62}">
      <dsp:nvSpPr>
        <dsp:cNvPr id="0" name=""/>
        <dsp:cNvSpPr/>
      </dsp:nvSpPr>
      <dsp:spPr>
        <a:xfrm>
          <a:off x="1973501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SR </a:t>
          </a:r>
          <a:r>
            <a:rPr lang="en-US" sz="1600" b="1" kern="1200" dirty="0" smtClean="0">
              <a:solidFill>
                <a:schemeClr val="accent1">
                  <a:lumMod val="10000"/>
                </a:schemeClr>
              </a:solidFill>
            </a:rPr>
            <a:t>Extraction</a:t>
          </a:r>
          <a:endParaRPr lang="en-US" sz="1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2196312" y="621387"/>
        <a:ext cx="1075827" cy="1075827"/>
      </dsp:txXfrm>
    </dsp:sp>
    <dsp:sp modelId="{29EE7CA6-6753-4117-B75A-57569278DD03}">
      <dsp:nvSpPr>
        <dsp:cNvPr id="0" name=""/>
        <dsp:cNvSpPr/>
      </dsp:nvSpPr>
      <dsp:spPr>
        <a:xfrm>
          <a:off x="5221869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F2486-7172-4FEE-9B9C-F4E7D0E85A45}">
      <dsp:nvSpPr>
        <dsp:cNvPr id="0" name=""/>
        <dsp:cNvSpPr/>
      </dsp:nvSpPr>
      <dsp:spPr>
        <a:xfrm>
          <a:off x="3946498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Optical System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4169309" y="621387"/>
        <a:ext cx="1075827" cy="1075827"/>
      </dsp:txXfrm>
    </dsp:sp>
    <dsp:sp modelId="{24961EF2-27A5-4327-85BF-8EC200B83560}">
      <dsp:nvSpPr>
        <dsp:cNvPr id="0" name=""/>
        <dsp:cNvSpPr/>
      </dsp:nvSpPr>
      <dsp:spPr>
        <a:xfrm>
          <a:off x="7205960" y="965494"/>
          <a:ext cx="635530" cy="387614"/>
        </a:xfrm>
        <a:prstGeom prst="rightArrow">
          <a:avLst>
            <a:gd name="adj1" fmla="val 70000"/>
            <a:gd name="adj2" fmla="val 50000"/>
          </a:avLst>
        </a:prstGeom>
        <a:solidFill>
          <a:srgbClr val="FDD077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1BC50-688A-435F-839E-DBE44C365650}">
      <dsp:nvSpPr>
        <dsp:cNvPr id="0" name=""/>
        <dsp:cNvSpPr/>
      </dsp:nvSpPr>
      <dsp:spPr>
        <a:xfrm>
          <a:off x="5930570" y="398576"/>
          <a:ext cx="1521449" cy="1521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Detector</a:t>
          </a:r>
          <a:endParaRPr lang="en-US" sz="18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6153381" y="621387"/>
        <a:ext cx="1075827" cy="1075827"/>
      </dsp:txXfrm>
    </dsp:sp>
    <dsp:sp modelId="{D3D90C26-0DAB-4DB3-B70B-ED6534AA917C}">
      <dsp:nvSpPr>
        <dsp:cNvPr id="0" name=""/>
        <dsp:cNvSpPr/>
      </dsp:nvSpPr>
      <dsp:spPr>
        <a:xfrm flipH="1">
          <a:off x="9869534" y="1136214"/>
          <a:ext cx="46169" cy="46173"/>
        </a:xfrm>
        <a:prstGeom prst="rightArrow">
          <a:avLst>
            <a:gd name="adj1" fmla="val 70000"/>
            <a:gd name="adj2" fmla="val 50000"/>
          </a:avLst>
        </a:prstGeom>
        <a:solidFill>
          <a:srgbClr val="FFFF99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D5893-103B-4474-9481-729797D4ED9C}">
      <dsp:nvSpPr>
        <dsp:cNvPr id="0" name=""/>
        <dsp:cNvSpPr/>
      </dsp:nvSpPr>
      <dsp:spPr>
        <a:xfrm>
          <a:off x="7931221" y="404902"/>
          <a:ext cx="1521526" cy="15087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10000"/>
                </a:schemeClr>
              </a:solidFill>
            </a:rPr>
            <a:t>Post-Process</a:t>
          </a:r>
          <a:endParaRPr lang="en-US" sz="2400" b="1" kern="1200" dirty="0">
            <a:solidFill>
              <a:schemeClr val="accent1">
                <a:lumMod val="10000"/>
              </a:schemeClr>
            </a:solidFill>
          </a:endParaRPr>
        </a:p>
      </dsp:txBody>
      <dsp:txXfrm>
        <a:off x="8154043" y="625860"/>
        <a:ext cx="1075882" cy="1066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029453" cy="351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4777" y="1"/>
            <a:ext cx="4029453" cy="3519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CFF86-FF78-49F4-A23D-49E84EA5F1BE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23"/>
            <a:ext cx="4029453" cy="3519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4777" y="6658423"/>
            <a:ext cx="4029453" cy="3519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04EDA-A631-43C5-86E0-B8DF56D6D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62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8440" cy="3517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11" y="0"/>
            <a:ext cx="4028440" cy="3517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CCB65-E9CA-48FD-BC3D-C72C08F0D049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6"/>
            <a:ext cx="7437120" cy="27603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664"/>
            <a:ext cx="4028440" cy="351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11" y="6658664"/>
            <a:ext cx="4028440" cy="351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2247B-7CA7-489D-8D11-E0E6B01C9B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551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915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31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2603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471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6701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9638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2317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3738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0765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5591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282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7797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7944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9793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493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7196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841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275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1279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8116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4716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843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5270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1492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3911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972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97174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9683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9583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63421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526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7635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567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01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059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897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424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509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2247B-7CA7-489D-8D11-E0E6B01C9B8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073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369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25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508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3244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45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209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698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756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070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F9E1-F07E-4635-A231-764ADF68753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649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4009-644E-49AA-B40B-C8ABD446E33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591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09CD6-D378-425F-95CA-487AE0A695E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9058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80144-3599-49F1-B574-58622764E3E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93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3ED7C-5301-44A6-9E6A-81EF05BE40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6360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C39E-0B25-4736-B93E-67289BE6701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0733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902C-199C-4407-8175-FD0950F5AA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764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8B1D0-C5D6-4817-B960-2924671AE6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113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18F39-E605-446B-8B34-E5BED4510A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910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65872-DB89-47FA-8E57-002A36AA773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700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AD14F-A6BE-4689-ACE4-958EC7F6673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505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413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6684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341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1830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617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1821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81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705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908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0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790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914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778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656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827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49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811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097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883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LMC #348 </a:t>
            </a:r>
            <a:r>
              <a:rPr lang="mr-IN" dirty="0" smtClean="0"/>
              <a:t>–</a:t>
            </a:r>
            <a:r>
              <a:rPr lang="en-US" dirty="0" smtClean="0"/>
              <a:t> 30/05/2018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740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464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164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576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815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06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69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20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87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09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CE8D05BC-04EB-447E-BF54-74E1485C4C41}" type="datetimeFigureOut">
              <a:rPr lang="en-GB" smtClean="0"/>
              <a:t>01/10/2019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38DCD046-2E22-4C1D-BBDA-B3C5DAFC0B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7054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ED526-1B8D-4F7E-AD76-1B16872331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AFEC6-65D6-4F2C-8740-31E4FFD76C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03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20FFF-C9E2-43BF-A29C-8019D4CC827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BCBF-564F-4368-A087-B2FE6336F5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0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A1C3F-96FF-054D-AC78-07F6ABC1261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FE1A0-C22B-5C40-9A5F-F1C4E3CE5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6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6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47.png"/><Relationship Id="rId7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62.png"/><Relationship Id="rId5" Type="http://schemas.openxmlformats.org/officeDocument/2006/relationships/image" Target="../media/image30.png"/><Relationship Id="rId4" Type="http://schemas.openxmlformats.org/officeDocument/2006/relationships/image" Target="../media/image290.png"/><Relationship Id="rId9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31309"/>
            <a:ext cx="12192000" cy="2615740"/>
          </a:xfrm>
        </p:spPr>
        <p:txBody>
          <a:bodyPr>
            <a:noAutofit/>
          </a:bodyPr>
          <a:lstStyle/>
          <a:p>
            <a:pPr algn="ctr"/>
            <a:r>
              <a:rPr lang="en-GB" sz="6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LHC synchrotron light imaging system</a:t>
            </a:r>
            <a:br>
              <a:rPr lang="en-GB" sz="66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GB" sz="6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“BSRT</a:t>
            </a:r>
            <a:r>
              <a:rPr lang="en-GB" sz="6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”</a:t>
            </a:r>
            <a:r>
              <a:rPr lang="en-GB" sz="6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GB" sz="66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GB" sz="6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Run I-II and plans for Run III</a:t>
            </a:r>
            <a:endParaRPr lang="en-US" sz="6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0" y="4980563"/>
            <a:ext cx="12192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/>
              <a:t>LHC Beam Size Measurement Review</a:t>
            </a:r>
          </a:p>
          <a:p>
            <a:pPr algn="ctr"/>
            <a:r>
              <a:rPr lang="en-US" sz="2400" i="1" dirty="0"/>
              <a:t>G. Trad on the behalf of BE-BI-PM</a:t>
            </a:r>
            <a:endParaRPr lang="en-GB" sz="2400" i="1" dirty="0"/>
          </a:p>
          <a:p>
            <a:pPr algn="ctr"/>
            <a:r>
              <a:rPr lang="en-GB" sz="32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01/10/2019</a:t>
            </a:r>
          </a:p>
        </p:txBody>
      </p:sp>
    </p:spTree>
    <p:extLst>
      <p:ext uri="{BB962C8B-B14F-4D97-AF65-F5344CB8AC3E}">
        <p14:creationId xmlns:p14="http://schemas.microsoft.com/office/powerpoint/2010/main" val="372566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10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130893" y="2928062"/>
            <a:ext cx="2729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MONITOR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31749" y="1541132"/>
            <a:ext cx="10740384" cy="2890909"/>
          </a:xfrm>
          <a:prstGeom prst="roundRect">
            <a:avLst>
              <a:gd name="adj" fmla="val 24736"/>
            </a:avLst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6" name="Diagram 15"/>
          <p:cNvGraphicFramePr/>
          <p:nvPr>
            <p:extLst/>
          </p:nvPr>
        </p:nvGraphicFramePr>
        <p:xfrm>
          <a:off x="1293888" y="1853106"/>
          <a:ext cx="10534024" cy="2318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558428" y="1552306"/>
            <a:ext cx="528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Synchrotron radiation imaging system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259406" y="2267339"/>
            <a:ext cx="1523957" cy="148356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4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11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37115" y="2928062"/>
            <a:ext cx="2541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Optical System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485" y="1146823"/>
            <a:ext cx="5515501" cy="5031160"/>
          </a:xfrm>
          <a:prstGeom prst="rect">
            <a:avLst/>
          </a:prstGeom>
        </p:spPr>
      </p:pic>
      <p:pic>
        <p:nvPicPr>
          <p:cNvPr id="9" name="Picture 2" descr="\\cernhomeG.cern.ch\G\gtrad\Public\pix for evian\IMG_039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461" y="55125"/>
            <a:ext cx="9848971" cy="226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251" y="1918714"/>
            <a:ext cx="66216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Run 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5842" y="5660287"/>
            <a:ext cx="71827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Run II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0551" y="3373183"/>
            <a:ext cx="58596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u="sng" dirty="0" smtClean="0">
                <a:solidFill>
                  <a:srgbClr val="FFC000"/>
                </a:solidFill>
              </a:rPr>
              <a:t>Optical table mounted on rails to: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ease manipulation of the optics (minimizing risk of misalignment during interventions)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allow installation of complex systems (interferometry &amp; coronagraph) in parallel to the imaging system.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28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12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37115" y="2928062"/>
            <a:ext cx="2541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Optical System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b="17735"/>
          <a:stretch/>
        </p:blipFill>
        <p:spPr>
          <a:xfrm>
            <a:off x="8191953" y="1747684"/>
            <a:ext cx="4275872" cy="46936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b="13586"/>
          <a:stretch/>
        </p:blipFill>
        <p:spPr>
          <a:xfrm>
            <a:off x="4100156" y="1747684"/>
            <a:ext cx="4084509" cy="46936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4716" y="4002832"/>
            <a:ext cx="141577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Focal length:</a:t>
            </a:r>
          </a:p>
          <a:p>
            <a:pPr algn="ctr"/>
            <a:r>
              <a:rPr lang="en-US" dirty="0" smtClean="0"/>
              <a:t>L1 ~5 m</a:t>
            </a:r>
          </a:p>
          <a:p>
            <a:pPr algn="ctr"/>
            <a:r>
              <a:rPr lang="en-US" dirty="0" smtClean="0"/>
              <a:t>L2 ~0.3 m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Total MAG</a:t>
            </a:r>
          </a:p>
          <a:p>
            <a:pPr algn="ctr"/>
            <a:r>
              <a:rPr lang="en-US" dirty="0" smtClean="0"/>
              <a:t>~0.3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15950" y="7937"/>
            <a:ext cx="1150677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C000"/>
                </a:solidFill>
              </a:rPr>
              <a:t>Due to the peculiar characteristics of the SR, the parameters of the optical system (magnification and resolution of the </a:t>
            </a:r>
            <a:r>
              <a:rPr lang="en-US" sz="2000" dirty="0" err="1">
                <a:solidFill>
                  <a:srgbClr val="FFC000"/>
                </a:solidFill>
              </a:rPr>
              <a:t>Keplerian</a:t>
            </a:r>
            <a:r>
              <a:rPr lang="en-US" sz="2000" dirty="0">
                <a:solidFill>
                  <a:srgbClr val="FFC000"/>
                </a:solidFill>
              </a:rPr>
              <a:t> telescope) can only be determined using the </a:t>
            </a:r>
            <a:r>
              <a:rPr lang="en-US" sz="2000" u="sng" dirty="0">
                <a:solidFill>
                  <a:srgbClr val="FFC000"/>
                </a:solidFill>
              </a:rPr>
              <a:t>real beam as source</a:t>
            </a:r>
            <a:r>
              <a:rPr lang="en-US" sz="2000" dirty="0">
                <a:solidFill>
                  <a:srgbClr val="FFC000"/>
                </a:solidFill>
              </a:rPr>
              <a:t>. </a:t>
            </a:r>
          </a:p>
          <a:p>
            <a:pPr algn="just"/>
            <a:endParaRPr lang="en-US" sz="1100" dirty="0">
              <a:solidFill>
                <a:srgbClr val="FFC000"/>
              </a:solidFill>
            </a:endParaRPr>
          </a:p>
          <a:p>
            <a:pPr algn="just"/>
            <a:r>
              <a:rPr lang="en-US" sz="2000" dirty="0">
                <a:solidFill>
                  <a:srgbClr val="FFC000"/>
                </a:solidFill>
              </a:rPr>
              <a:t>This implies that the only way to calibrate the BSRT is by cross </a:t>
            </a:r>
            <a:r>
              <a:rPr lang="en-US" sz="2000" u="sng" dirty="0">
                <a:solidFill>
                  <a:srgbClr val="FFC000"/>
                </a:solidFill>
              </a:rPr>
              <a:t>calibrating</a:t>
            </a:r>
            <a:r>
              <a:rPr lang="en-US" sz="2000" dirty="0">
                <a:solidFill>
                  <a:srgbClr val="FFC000"/>
                </a:solidFill>
              </a:rPr>
              <a:t> it with another system providing the absolute beam emittance, in our case the </a:t>
            </a:r>
            <a:r>
              <a:rPr lang="en-US" sz="2000" u="sng" dirty="0">
                <a:solidFill>
                  <a:srgbClr val="FFC000"/>
                </a:solidFill>
              </a:rPr>
              <a:t>WS</a:t>
            </a:r>
            <a:r>
              <a:rPr lang="en-US" sz="2000" dirty="0">
                <a:solidFill>
                  <a:srgbClr val="FFC000"/>
                </a:solidFill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443214" y="1576870"/>
            <a:ext cx="9672097" cy="4790731"/>
            <a:chOff x="2443214" y="1576870"/>
            <a:chExt cx="9672097" cy="479073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43214" y="1576870"/>
              <a:ext cx="9672097" cy="479073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bg1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5" name="Group 4"/>
            <p:cNvGrpSpPr/>
            <p:nvPr/>
          </p:nvGrpSpPr>
          <p:grpSpPr>
            <a:xfrm>
              <a:off x="6481482" y="5365376"/>
              <a:ext cx="699248" cy="699248"/>
              <a:chOff x="6481482" y="5365376"/>
              <a:chExt cx="699248" cy="699248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6481482" y="5365376"/>
                <a:ext cx="699248" cy="69924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942327" y="5715000"/>
                <a:ext cx="161365" cy="16136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6750423" y="5446059"/>
                <a:ext cx="161365" cy="16136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552365" y="5740433"/>
                <a:ext cx="161365" cy="16136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5772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13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37115" y="2928062"/>
            <a:ext cx="2541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Optical System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6215" y="2038409"/>
            <a:ext cx="2882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FFC000"/>
                </a:solidFill>
              </a:rPr>
              <a:t>Experience in Run II:</a:t>
            </a:r>
            <a:endParaRPr lang="en-GB" sz="2400" b="1" u="sng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306" y="2695149"/>
            <a:ext cx="101610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/>
              <a:t>Simplified system with refractive optics (2 achromatic lenses) with focusing obtained by moving L2.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/>
              <a:t>Shifted operation at high energy to NUV to gain resolution (reduced diffraction, expected gain 20%, effective 10</a:t>
            </a:r>
            <a:r>
              <a:rPr lang="en-US" dirty="0" smtClean="0"/>
              <a:t>%). (Mention: External help for </a:t>
            </a:r>
            <a:r>
              <a:rPr lang="el-GR" dirty="0" smtClean="0"/>
              <a:t>β</a:t>
            </a:r>
            <a:r>
              <a:rPr lang="en-US" dirty="0" smtClean="0"/>
              <a:t> increase in IR 4 from ABP.)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Issues: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Translation stages moving L2 from focus position at injection (source </a:t>
            </a:r>
            <a:r>
              <a:rPr lang="en-US" dirty="0" err="1" smtClean="0"/>
              <a:t>undulator</a:t>
            </a:r>
            <a:r>
              <a:rPr lang="en-US" dirty="0" smtClean="0"/>
              <a:t>) to Top energy (source D3) losing steps </a:t>
            </a:r>
          </a:p>
          <a:p>
            <a:r>
              <a:rPr lang="en-US" dirty="0"/>
              <a:t>	</a:t>
            </a:r>
            <a:r>
              <a:rPr lang="en-US" dirty="0" smtClean="0"/>
              <a:t>-&gt; losing focusing with time.</a:t>
            </a:r>
          </a:p>
          <a:p>
            <a:pPr lvl="2"/>
            <a:r>
              <a:rPr lang="en-US" dirty="0" smtClean="0">
                <a:solidFill>
                  <a:srgbClr val="FFC000"/>
                </a:solidFill>
              </a:rPr>
              <a:t>Solved by offsetting the 2 lenses (Vis/UV) to avoid TS movement.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Optical filters (250 nm +/-10nm) degradation to the SR deposited power interaction </a:t>
            </a:r>
          </a:p>
          <a:p>
            <a:r>
              <a:rPr lang="en-US" dirty="0" smtClean="0"/>
              <a:t>	-&gt; Resolution degradation with time. </a:t>
            </a:r>
          </a:p>
          <a:p>
            <a:pPr lvl="2"/>
            <a:r>
              <a:rPr lang="en-US" dirty="0" smtClean="0">
                <a:solidFill>
                  <a:srgbClr val="FFC000"/>
                </a:solidFill>
              </a:rPr>
              <a:t>Solved by moving filters to a location where the SR spot is defocused.</a:t>
            </a:r>
          </a:p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96215" y="7084"/>
            <a:ext cx="2797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FFC000"/>
                </a:solidFill>
              </a:rPr>
              <a:t>Experience in Run I:</a:t>
            </a:r>
            <a:endParaRPr lang="en-GB" sz="2400" b="1" u="sng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0306" y="581059"/>
            <a:ext cx="78097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system based on reflective optics (focusing mirrors):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sensitive to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Degraded resolution </a:t>
            </a:r>
            <a:r>
              <a:rPr lang="en-US" dirty="0" err="1" smtClean="0"/>
              <a:t>wrt</a:t>
            </a:r>
            <a:r>
              <a:rPr lang="en-US" dirty="0" smtClean="0"/>
              <a:t> nominal due to SR cuts in the optical path (8 mirrors trombone delay line to compensate source shift).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51" b="24947"/>
          <a:stretch/>
        </p:blipFill>
        <p:spPr>
          <a:xfrm rot="5400000">
            <a:off x="10126302" y="4370429"/>
            <a:ext cx="2185586" cy="189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17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14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130893" y="2928062"/>
            <a:ext cx="2729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MONITOR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31749" y="1541132"/>
            <a:ext cx="10740384" cy="2890909"/>
          </a:xfrm>
          <a:prstGeom prst="roundRect">
            <a:avLst>
              <a:gd name="adj" fmla="val 24736"/>
            </a:avLst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6" name="Diagram 15"/>
          <p:cNvGraphicFramePr/>
          <p:nvPr>
            <p:extLst/>
          </p:nvPr>
        </p:nvGraphicFramePr>
        <p:xfrm>
          <a:off x="1293888" y="1853106"/>
          <a:ext cx="10534024" cy="2318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558428" y="1552306"/>
            <a:ext cx="528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Synchrotron radiation imaging system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7246829" y="2267339"/>
            <a:ext cx="1523957" cy="148356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17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15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543773" y="2928062"/>
            <a:ext cx="1555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Detector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21799" y="1362270"/>
            <a:ext cx="10478446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FFC000"/>
                </a:solidFill>
              </a:rPr>
              <a:t>Experience in Run I:</a:t>
            </a:r>
          </a:p>
          <a:p>
            <a:endParaRPr lang="en-US" sz="2400" b="1" u="sng" dirty="0" smtClean="0">
              <a:solidFill>
                <a:srgbClr val="FFC000"/>
              </a:solidFill>
            </a:endParaRPr>
          </a:p>
          <a:p>
            <a:r>
              <a:rPr lang="en-US" dirty="0" smtClean="0"/>
              <a:t>Analog cameras (20ms exposure) fiber coupled to image intensifiers (Gen I) + In house frame grabber (25 Hz).</a:t>
            </a:r>
          </a:p>
          <a:p>
            <a:r>
              <a:rPr lang="en-US" dirty="0" smtClean="0"/>
              <a:t>Slow</a:t>
            </a:r>
            <a:r>
              <a:rPr lang="en-GB" dirty="0" smtClean="0"/>
              <a:t>, limited dynamic range, noisy images.</a:t>
            </a:r>
          </a:p>
          <a:p>
            <a:endParaRPr lang="en-US" dirty="0"/>
          </a:p>
          <a:p>
            <a:r>
              <a:rPr lang="en-US" sz="2400" b="1" u="sng" dirty="0" smtClean="0">
                <a:solidFill>
                  <a:srgbClr val="FFC000"/>
                </a:solidFill>
              </a:rPr>
              <a:t>Experience in Run II: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Switched to digital cameras optically coupled to image intensifiers (Gen II).</a:t>
            </a:r>
          </a:p>
          <a:p>
            <a:r>
              <a:rPr lang="en-US" dirty="0" smtClean="0"/>
              <a:t>Potentially </a:t>
            </a:r>
            <a:r>
              <a:rPr lang="en-US" dirty="0" smtClean="0"/>
              <a:t>300 </a:t>
            </a:r>
            <a:r>
              <a:rPr lang="en-US" dirty="0" smtClean="0"/>
              <a:t>frame/sec, high dynamic range, high SNR.</a:t>
            </a:r>
          </a:p>
          <a:p>
            <a:endParaRPr lang="en-US" dirty="0"/>
          </a:p>
          <a:p>
            <a:r>
              <a:rPr lang="en-US" sz="2400" b="1" u="sng" dirty="0" smtClean="0">
                <a:solidFill>
                  <a:srgbClr val="FFC000"/>
                </a:solidFill>
              </a:rPr>
              <a:t>Issues:</a:t>
            </a:r>
            <a:endParaRPr lang="en-US" dirty="0"/>
          </a:p>
          <a:p>
            <a:r>
              <a:rPr lang="en-US" dirty="0" smtClean="0"/>
              <a:t>Intensifier lifetime: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Photocathode worn out</a:t>
            </a:r>
          </a:p>
          <a:p>
            <a:r>
              <a:rPr lang="en-US" dirty="0" smtClean="0"/>
              <a:t>	-&gt; I.I non uniform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Mitigated </a:t>
            </a:r>
            <a:r>
              <a:rPr lang="en-GB" dirty="0"/>
              <a:t>with the implementation of the </a:t>
            </a:r>
            <a:r>
              <a:rPr lang="en-GB" dirty="0" smtClean="0"/>
              <a:t>“</a:t>
            </a:r>
            <a:r>
              <a:rPr lang="en-GB" dirty="0"/>
              <a:t>spot painting”</a:t>
            </a:r>
          </a:p>
          <a:p>
            <a:r>
              <a:rPr lang="en-GB" dirty="0"/>
              <a:t> </a:t>
            </a:r>
            <a:r>
              <a:rPr lang="en-GB" dirty="0" smtClean="0"/>
              <a:t>     (</a:t>
            </a:r>
            <a:r>
              <a:rPr lang="en-GB" dirty="0" err="1"/>
              <a:t>x,y</a:t>
            </a:r>
            <a:r>
              <a:rPr lang="en-GB" dirty="0"/>
              <a:t> camera TS)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2369" y="175596"/>
            <a:ext cx="114349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Image intensifiers are used in the LHC mainly for gating capabilities (bunch by bunch)</a:t>
            </a:r>
          </a:p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Rather than for light amplification</a:t>
            </a:r>
            <a:endParaRPr lang="en-GB" sz="2400" b="1" dirty="0">
              <a:solidFill>
                <a:srgbClr val="FFC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8654" y="3013788"/>
            <a:ext cx="4857307" cy="307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41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16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130893" y="2928062"/>
            <a:ext cx="2729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MONITOR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31749" y="1541132"/>
            <a:ext cx="10740384" cy="2890909"/>
          </a:xfrm>
          <a:prstGeom prst="roundRect">
            <a:avLst>
              <a:gd name="adj" fmla="val 24736"/>
            </a:avLst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6" name="Diagram 15"/>
          <p:cNvGraphicFramePr/>
          <p:nvPr>
            <p:extLst/>
          </p:nvPr>
        </p:nvGraphicFramePr>
        <p:xfrm>
          <a:off x="1293888" y="1853106"/>
          <a:ext cx="10534024" cy="2318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558428" y="1552306"/>
            <a:ext cx="528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Synchrotron radiation imaging system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9234249" y="2267339"/>
            <a:ext cx="1523957" cy="148356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ame 12"/>
          <p:cNvSpPr/>
          <p:nvPr/>
        </p:nvSpPr>
        <p:spPr>
          <a:xfrm>
            <a:off x="5457664" y="2122710"/>
            <a:ext cx="6127097" cy="3853369"/>
          </a:xfrm>
          <a:prstGeom prst="frame">
            <a:avLst>
              <a:gd name="adj1" fmla="val 2179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37537" y="6038188"/>
            <a:ext cx="3476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Real time control system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6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17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32687" y="2928062"/>
            <a:ext cx="2533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Control system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45954" y="1167214"/>
            <a:ext cx="876775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Control server in FESA 3 operational working reliably since Run II.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Bunch by bunch measurements of full ring in less than 1 minute.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Provides “profiles” bunch by bunch and estimated beam size.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2400" dirty="0" smtClean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Manages the configuration changes from injection to flat top and the online feedbacks (MCP gain, filters, steering and focusing positions).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Single point failures of the communication due to radiation SEU are being addressed.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0337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18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BSRT cross calibration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58541" y="857735"/>
            <a:ext cx="85395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Characterize the optical system (coupled to the SR source): Compute MAG, LSF</a:t>
            </a:r>
          </a:p>
          <a:p>
            <a:pPr algn="ctr"/>
            <a:r>
              <a:rPr lang="en-US" sz="2000" dirty="0" smtClean="0"/>
              <a:t>True beam size from reference instrument: </a:t>
            </a:r>
            <a:r>
              <a:rPr lang="en-US" sz="2000" dirty="0" err="1" smtClean="0"/>
              <a:t>Wirescanner</a:t>
            </a:r>
            <a:endParaRPr lang="en-US" sz="2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936171" y="1848091"/>
            <a:ext cx="4747092" cy="4245428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MAG calculated by performing closed orbit bumps at the source location. </a:t>
            </a:r>
          </a:p>
          <a:p>
            <a:pPr algn="ctr"/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Bump amplitude read from BPMs</a:t>
            </a:r>
          </a:p>
          <a:p>
            <a:pPr algn="ctr"/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LSF recovered as correction in quadrature of the scaled BSRT sigma (from Gaussian fit)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960899" y="1880747"/>
            <a:ext cx="4747092" cy="4245428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8188" y="1787730"/>
            <a:ext cx="863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chemeClr val="accent6"/>
                </a:solidFill>
              </a:rPr>
              <a:t>Run I</a:t>
            </a:r>
            <a:endParaRPr lang="en-GB" sz="2400" b="1" u="sng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02916" y="1918572"/>
            <a:ext cx="948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FFC000"/>
                </a:solidFill>
              </a:rPr>
              <a:t>Run II</a:t>
            </a:r>
            <a:endParaRPr lang="en-GB" sz="2400" b="1" u="sng" dirty="0">
              <a:solidFill>
                <a:srgbClr val="FFC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5136" y="3033729"/>
            <a:ext cx="4504001" cy="5147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5507" y="3948784"/>
            <a:ext cx="4303258" cy="7160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1419" y="2534239"/>
            <a:ext cx="2686050" cy="40005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062254" y="3579452"/>
            <a:ext cx="279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MAG and LSF computed by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8407" y="4735305"/>
            <a:ext cx="4453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Independent of BPMs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Requires a range of emittances in the LHC (typically from 1- 5um)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8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6" grpId="0"/>
      <p:bldP spid="20" grpId="0"/>
      <p:bldP spid="19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19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BSRT cross calibration</a:t>
            </a:r>
            <a:endParaRPr lang="en-US" sz="4400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6" t="7291" r="8377" b="7809"/>
          <a:stretch/>
        </p:blipFill>
        <p:spPr>
          <a:xfrm>
            <a:off x="4276623" y="1707945"/>
            <a:ext cx="7915377" cy="42107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87164" y="5980099"/>
            <a:ext cx="1685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Lens Scan [mm]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675271" y="5980099"/>
            <a:ext cx="1685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Lens Scan [mm]</a:t>
            </a:r>
            <a:endParaRPr lang="en-GB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34787" y="2820340"/>
            <a:ext cx="35418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At each position of the lens scan:</a:t>
            </a:r>
          </a:p>
          <a:p>
            <a:endParaRPr lang="en-US" dirty="0"/>
          </a:p>
          <a:p>
            <a:r>
              <a:rPr lang="en-US" dirty="0" smtClean="0"/>
              <a:t>(MAG,LSF) computed </a:t>
            </a:r>
          </a:p>
          <a:p>
            <a:endParaRPr lang="en-US" dirty="0" smtClean="0"/>
          </a:p>
          <a:p>
            <a:r>
              <a:rPr lang="en-US" dirty="0" smtClean="0"/>
              <a:t>Focus defined as position with minimum LSF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868920" y="982461"/>
            <a:ext cx="5277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Typical output of a calibration in Run II</a:t>
            </a:r>
            <a:endParaRPr lang="en-GB" sz="2400" b="1" u="sng" dirty="0"/>
          </a:p>
        </p:txBody>
      </p:sp>
      <p:sp>
        <p:nvSpPr>
          <p:cNvPr id="5" name="5-Point Star 4"/>
          <p:cNvSpPr/>
          <p:nvPr/>
        </p:nvSpPr>
        <p:spPr>
          <a:xfrm>
            <a:off x="10313894" y="5217459"/>
            <a:ext cx="537882" cy="578223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5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 descr=" 6"/>
          <p:cNvSpPr txBox="1">
            <a:spLocks/>
          </p:cNvSpPr>
          <p:nvPr/>
        </p:nvSpPr>
        <p:spPr>
          <a:xfrm>
            <a:off x="358505" y="180567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CONTENT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61884" y="1176982"/>
            <a:ext cx="63088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/>
              <a:t>System Introduction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/>
              <a:t>Operational Experience in Run I/II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800" dirty="0"/>
              <a:t>Milestones and Challenges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800" dirty="0"/>
              <a:t>Optical System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800" dirty="0"/>
              <a:t>Cross-calibration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800" dirty="0"/>
              <a:t>Reliability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800" dirty="0"/>
              <a:t>Achieved Performance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/>
              <a:t>Plans for Run III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/>
              <a:t>Summary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</a:t>
            </a:fld>
            <a:endParaRPr lang="en-US" sz="2000" dirty="0"/>
          </a:p>
        </p:txBody>
      </p:sp>
      <p:sp>
        <p:nvSpPr>
          <p:cNvPr id="18" name="Rectangle 17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8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20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BSRT cross calibration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0457" y="1006099"/>
            <a:ext cx="104961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Calibration process (quadrature correction for resolution deconvolution) relies on: 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Hyp1: LSF is Gaussian (by construction, it isn’t: trajectory effect in D3).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Hyp2: Beam is Gaussian (not always true, specially for small beam size)</a:t>
            </a:r>
          </a:p>
          <a:p>
            <a:pPr marL="342900" indent="-342900">
              <a:buFontTx/>
              <a:buChar char="-"/>
            </a:pPr>
            <a:endParaRPr lang="en-US" sz="2000" dirty="0" smtClean="0"/>
          </a:p>
          <a:p>
            <a:r>
              <a:rPr lang="en-US" sz="2000" dirty="0" smtClean="0"/>
              <a:t>Experimentally validated that such hypothesis do not deteriorate over the extreme range of emittances (1 um at Top energy)</a:t>
            </a:r>
            <a:endParaRPr lang="en-GB" sz="2000" dirty="0"/>
          </a:p>
        </p:txBody>
      </p:sp>
      <p:sp>
        <p:nvSpPr>
          <p:cNvPr id="21" name="Date Placeholder 3"/>
          <p:cNvSpPr txBox="1">
            <a:spLocks/>
          </p:cNvSpPr>
          <p:nvPr/>
        </p:nvSpPr>
        <p:spPr>
          <a:xfrm>
            <a:off x="3644277" y="5554234"/>
            <a:ext cx="3195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324</a:t>
            </a:r>
            <a:r>
              <a:rPr lang="en-US" baseline="3000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th</a:t>
            </a: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 LMC – 18/10/2016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2" name="Footer Placeholder 4"/>
          <p:cNvSpPr txBox="1">
            <a:spLocks/>
          </p:cNvSpPr>
          <p:nvPr/>
        </p:nvSpPr>
        <p:spPr>
          <a:xfrm>
            <a:off x="6908773" y="555667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G. TRAD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10912267" y="554820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1133" y="3144656"/>
            <a:ext cx="4476181" cy="29052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7314" y="3144656"/>
            <a:ext cx="4493118" cy="2905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044198" y="3144656"/>
            <a:ext cx="633507" cy="369332"/>
          </a:xfrm>
          <a:prstGeom prst="rect">
            <a:avLst/>
          </a:prstGeom>
          <a:solidFill>
            <a:srgbClr val="4D4D4D">
              <a:lumMod val="50000"/>
            </a:srgbClr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1.08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44198" y="5559887"/>
            <a:ext cx="633507" cy="369332"/>
          </a:xfrm>
          <a:prstGeom prst="rect">
            <a:avLst/>
          </a:prstGeom>
          <a:solidFill>
            <a:srgbClr val="4D4D4D">
              <a:lumMod val="50000"/>
            </a:srgbClr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0.92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63886" y="5559887"/>
            <a:ext cx="633507" cy="369332"/>
          </a:xfrm>
          <a:prstGeom prst="rect">
            <a:avLst/>
          </a:prstGeom>
          <a:solidFill>
            <a:srgbClr val="4D4D4D">
              <a:lumMod val="5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0.97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663885" y="3144656"/>
            <a:ext cx="633507" cy="369332"/>
          </a:xfrm>
          <a:prstGeom prst="rect">
            <a:avLst/>
          </a:prstGeom>
          <a:solidFill>
            <a:srgbClr val="4D4D4D">
              <a:lumMod val="5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1.04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748158" y="3039561"/>
            <a:ext cx="9443842" cy="301029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2204972" y="4327115"/>
            <a:ext cx="1107226" cy="415498"/>
          </a:xfrm>
          <a:prstGeom prst="rect">
            <a:avLst/>
          </a:prstGeom>
          <a:solidFill>
            <a:srgbClr val="0055A0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6.5 TeV</a:t>
            </a:r>
            <a:endParaRPr kumimoji="0" lang="en-GB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973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21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rgbClr val="FFC000"/>
                </a:solidFill>
              </a:rPr>
              <a:t>Recalibration reproducibility B2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949" y="2115212"/>
            <a:ext cx="4320000" cy="288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260" y="2115212"/>
            <a:ext cx="4320000" cy="288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5032" y="935143"/>
            <a:ext cx="9995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In terms of emittance:</a:t>
            </a:r>
          </a:p>
          <a:p>
            <a:r>
              <a:rPr lang="en-US" b="1" dirty="0"/>
              <a:t>	</a:t>
            </a:r>
            <a:r>
              <a:rPr lang="en-US" b="1" dirty="0" smtClean="0"/>
              <a:t>Applying several calibrations starting from same raw data (sigma in pixels</a:t>
            </a:r>
            <a:r>
              <a:rPr lang="en-US" b="1" dirty="0" smtClean="0"/>
              <a:t>)</a:t>
            </a:r>
            <a:endParaRPr lang="en-US" b="1" dirty="0" smtClean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533410" y="3370545"/>
            <a:ext cx="17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Emittance ratio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6521210" y="3370546"/>
            <a:ext cx="17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Emittance ratio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945759" y="4995212"/>
            <a:ext cx="173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Emittance </a:t>
            </a:r>
            <a:r>
              <a:rPr lang="en-US" b="1" dirty="0" smtClean="0"/>
              <a:t>[</a:t>
            </a:r>
            <a:r>
              <a:rPr lang="el-GR" b="1" dirty="0" smtClean="0"/>
              <a:t>μ</a:t>
            </a:r>
            <a:r>
              <a:rPr lang="en-US" b="1" dirty="0" smtClean="0"/>
              <a:t>m</a:t>
            </a:r>
            <a:r>
              <a:rPr lang="en-US" b="1" dirty="0" smtClean="0"/>
              <a:t>]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809834" y="4962946"/>
            <a:ext cx="173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Emittance </a:t>
            </a:r>
            <a:r>
              <a:rPr lang="en-US" b="1" dirty="0" smtClean="0"/>
              <a:t>[</a:t>
            </a:r>
            <a:r>
              <a:rPr lang="el-GR" b="1" dirty="0" smtClean="0"/>
              <a:t>μ</a:t>
            </a:r>
            <a:r>
              <a:rPr lang="en-US" b="1" dirty="0" smtClean="0"/>
              <a:t>m</a:t>
            </a:r>
            <a:r>
              <a:rPr lang="en-US" b="1" dirty="0" smtClean="0"/>
              <a:t>]</a:t>
            </a:r>
            <a:endParaRPr lang="en-GB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491343" y="5617029"/>
            <a:ext cx="995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Any effect on changed optical functions in collision (as not measured) is folded into this “reproducibility”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966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22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BSRT calibration during Ramp</a:t>
            </a:r>
            <a:endParaRPr lang="en-US" sz="4400" dirty="0">
              <a:solidFill>
                <a:srgbClr val="FFC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652" y="1903797"/>
            <a:ext cx="4572000" cy="25717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65189" y="1244158"/>
            <a:ext cx="587103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Philosophy:</a:t>
            </a:r>
          </a:p>
          <a:p>
            <a:endParaRPr lang="en-US" sz="3200" b="1" u="sng" dirty="0" smtClean="0"/>
          </a:p>
          <a:p>
            <a:r>
              <a:rPr lang="en-US" sz="2000" dirty="0" smtClean="0"/>
              <a:t>-&gt; Keep the optics focusing and setup in FT configuration from 2TeV onward</a:t>
            </a:r>
          </a:p>
          <a:p>
            <a:r>
              <a:rPr lang="en-US" sz="2000" dirty="0" smtClean="0"/>
              <a:t>-&gt; Light source is shifting from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to dipole (interplay edge and core)</a:t>
            </a:r>
          </a:p>
          <a:p>
            <a:r>
              <a:rPr lang="en-US" sz="2000" dirty="0" smtClean="0"/>
              <a:t>-&gt; Work in “not on focus” condition: worst LSF.</a:t>
            </a:r>
          </a:p>
          <a:p>
            <a:r>
              <a:rPr lang="en-US" sz="2000" dirty="0" smtClean="0"/>
              <a:t>-&gt; Hope that the ratio LSF/</a:t>
            </a:r>
            <a:r>
              <a:rPr lang="el-GR" sz="2000" dirty="0"/>
              <a:t>σ</a:t>
            </a:r>
            <a:r>
              <a:rPr lang="en-US" sz="2000" dirty="0"/>
              <a:t> </a:t>
            </a:r>
            <a:r>
              <a:rPr lang="en-US" sz="2000" dirty="0" smtClean="0"/>
              <a:t>stays relatively low.</a:t>
            </a:r>
          </a:p>
          <a:p>
            <a:r>
              <a:rPr lang="en-US" sz="2000" dirty="0" smtClean="0"/>
              <a:t>-&gt; Trust the WS single shot value as absolute true beam size at the scan energy</a:t>
            </a:r>
          </a:p>
          <a:p>
            <a:r>
              <a:rPr lang="en-US" sz="2000" dirty="0" smtClean="0"/>
              <a:t>-&gt; Hope that beta beating is not a limitation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3508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23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BSRT calibration during Ramp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3605" y="5431924"/>
            <a:ext cx="10308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 smtClean="0">
                <a:latin typeface="Calibri"/>
              </a:rPr>
              <a:t>The WS noise </a:t>
            </a:r>
            <a:r>
              <a:rPr lang="en-US" dirty="0" smtClean="0">
                <a:latin typeface="Calibri"/>
              </a:rPr>
              <a:t>level improvement was promising to try </a:t>
            </a:r>
            <a:r>
              <a:rPr lang="en-US" dirty="0" smtClean="0">
                <a:latin typeface="Calibri"/>
              </a:rPr>
              <a:t>a </a:t>
            </a:r>
            <a:r>
              <a:rPr lang="en-US" dirty="0">
                <a:latin typeface="Calibri"/>
              </a:rPr>
              <a:t>BSRT </a:t>
            </a:r>
            <a:r>
              <a:rPr lang="en-US" dirty="0" smtClean="0">
                <a:latin typeface="Calibri"/>
              </a:rPr>
              <a:t>Calibration during RAMP. </a:t>
            </a:r>
            <a:r>
              <a:rPr lang="en-US" dirty="0">
                <a:latin typeface="Calibri"/>
              </a:rPr>
              <a:t>(from 2 </a:t>
            </a:r>
            <a:r>
              <a:rPr lang="en-US" dirty="0" err="1">
                <a:latin typeface="Calibri"/>
              </a:rPr>
              <a:t>TeV</a:t>
            </a:r>
            <a:r>
              <a:rPr lang="en-US" dirty="0">
                <a:latin typeface="Calibri"/>
              </a:rPr>
              <a:t> upward</a:t>
            </a:r>
            <a:r>
              <a:rPr lang="en-US" dirty="0" smtClean="0">
                <a:latin typeface="Calibri"/>
              </a:rPr>
              <a:t>)</a:t>
            </a:r>
          </a:p>
          <a:p>
            <a:pPr algn="ctr" defTabSz="457200"/>
            <a:endParaRPr lang="en-US" dirty="0">
              <a:latin typeface="Calibri"/>
            </a:endParaRPr>
          </a:p>
          <a:p>
            <a:pPr algn="ctr" defTabSz="457200"/>
            <a:r>
              <a:rPr lang="en-GB" dirty="0">
                <a:latin typeface="Arial"/>
              </a:rPr>
              <a:t>Automatic WS to cross calibrate along the cycle;</a:t>
            </a:r>
          </a:p>
          <a:p>
            <a:pPr algn="ctr" defTabSz="457200"/>
            <a:endParaRPr lang="en-US" dirty="0">
              <a:latin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" t="6255" r="2577" b="8105"/>
          <a:stretch/>
        </p:blipFill>
        <p:spPr>
          <a:xfrm>
            <a:off x="2095961" y="1053703"/>
            <a:ext cx="8684058" cy="427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9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24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BSRT calibration during Ramp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463" y="1147137"/>
            <a:ext cx="364584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Optics used 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&lt;2 TeV injection optics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&gt;2 TeV collision optics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Consistent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calibration factors could be used from E &gt;3 TeV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latin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Optics knowledge and precision of WS dominate the error contribution </a:t>
            </a:r>
            <a:r>
              <a:rPr lang="en-US" noProof="0" dirty="0" smtClean="0">
                <a:latin typeface="Arial"/>
              </a:rPr>
              <a:t>to the calibration in the ramp.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>
              <a:latin typeface="Arial"/>
            </a:endParaRPr>
          </a:p>
          <a:p>
            <a:pPr algn="just">
              <a:defRPr/>
            </a:pPr>
            <a:r>
              <a:rPr lang="en-GB" dirty="0">
                <a:latin typeface="Arial"/>
              </a:rPr>
              <a:t>Accuracy turned out much worse than at FT &gt; 20%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5310" y="1262742"/>
            <a:ext cx="8106689" cy="484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79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25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Miscellaneous</a:t>
            </a:r>
            <a:endParaRPr lang="en-US" sz="4400" dirty="0">
              <a:solidFill>
                <a:srgbClr val="FFC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237" y="2653411"/>
            <a:ext cx="6252691" cy="336002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23221" y="1145028"/>
            <a:ext cx="84933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defTabSz="457200">
              <a:buFont typeface="Arial" panose="020B0604020202020204" pitchFamily="34" charset="0"/>
              <a:buChar char="•"/>
            </a:pPr>
            <a:r>
              <a:rPr lang="pt-BR" dirty="0">
                <a:latin typeface="Arial"/>
              </a:rPr>
              <a:t>Beta Beating caused by HO </a:t>
            </a:r>
            <a:r>
              <a:rPr lang="pt-BR" dirty="0">
                <a:latin typeface="Arial"/>
              </a:rPr>
              <a:t>collisions never accounted for:</a:t>
            </a:r>
            <a:endParaRPr lang="pt-BR" dirty="0">
              <a:latin typeface="Arial"/>
            </a:endParaRPr>
          </a:p>
          <a:p>
            <a:pPr defTabSz="457200"/>
            <a:r>
              <a:rPr lang="pt-BR" dirty="0">
                <a:latin typeface="Arial"/>
              </a:rPr>
              <a:t>B1H = 3.5</a:t>
            </a:r>
            <a:r>
              <a:rPr lang="pt-BR" dirty="0">
                <a:latin typeface="Arial"/>
              </a:rPr>
              <a:t>%,B1V </a:t>
            </a:r>
            <a:r>
              <a:rPr lang="pt-BR" dirty="0">
                <a:latin typeface="Arial"/>
              </a:rPr>
              <a:t>= 2.5%</a:t>
            </a:r>
            <a:br>
              <a:rPr lang="pt-BR" dirty="0">
                <a:latin typeface="Arial"/>
              </a:rPr>
            </a:br>
            <a:r>
              <a:rPr lang="pt-BR" dirty="0">
                <a:latin typeface="Arial"/>
              </a:rPr>
              <a:t>B2H = -</a:t>
            </a:r>
            <a:r>
              <a:rPr lang="pt-BR" dirty="0">
                <a:latin typeface="Arial"/>
              </a:rPr>
              <a:t>1%, B2V </a:t>
            </a:r>
            <a:r>
              <a:rPr lang="pt-BR" dirty="0">
                <a:latin typeface="Arial"/>
              </a:rPr>
              <a:t>= -5.3%</a:t>
            </a:r>
          </a:p>
          <a:p>
            <a:pPr defTabSz="457200"/>
            <a:endParaRPr lang="pt-BR" dirty="0">
              <a:latin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83468" y="2723843"/>
            <a:ext cx="2666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pt-BR" dirty="0">
                <a:solidFill>
                  <a:schemeClr val="bg1"/>
                </a:solidFill>
                <a:latin typeface="Courier New" panose="02070309020205020404" pitchFamily="49" charset="0"/>
              </a:rPr>
              <a:t>Courtesy T.Pieloni</a:t>
            </a:r>
            <a:endParaRPr lang="en-GB" dirty="0">
              <a:solidFill>
                <a:schemeClr val="bg1"/>
              </a:solidFill>
              <a:latin typeface="Calibri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425616" y="681763"/>
            <a:ext cx="4994984" cy="5718859"/>
            <a:chOff x="7425616" y="681763"/>
            <a:chExt cx="4994984" cy="571885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625818" y="681763"/>
              <a:ext cx="3476554" cy="4661796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7425616" y="5401438"/>
                  <a:ext cx="4994984" cy="9991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defRPr/>
                  </a:pPr>
                  <a:r>
                    <a:rPr lang="en-GB" dirty="0" smtClean="0">
                      <a:solidFill>
                        <a:schemeClr val="tx1"/>
                      </a:solidFill>
                      <a:latin typeface="Arial"/>
                    </a:rPr>
                    <a:t>Optical system and magnification linked to slope and offset of</a:t>
                  </a:r>
                </a:p>
                <a:p>
                  <a:pPr algn="ctr">
                    <a:defRPr/>
                  </a:pPr>
                  <a:r>
                    <a:rPr lang="en-GB" dirty="0" smtClean="0">
                      <a:solidFill>
                        <a:schemeClr val="tx1"/>
                      </a:solidFill>
                      <a:latin typeface="Arial"/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𝐵𝑆𝑅𝑇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lang="en-GB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𝑝𝑥</m:t>
                                  </m:r>
                                  <m:r>
                                    <a:rPr lang="en-GB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sub>
                              </m:sSub>
                            </m:sub>
                          </m:sSub>
                        </m:e>
                        <m:sup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𝑤𝑠</m:t>
                                  </m:r>
                                  <m:r>
                                    <a:rPr lang="en-GB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lang="en-GB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𝑚𝑚</m:t>
                                  </m:r>
                                  <m:r>
                                    <a:rPr lang="en-GB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a14:m>
                  <a:endParaRPr lang="en-GB" dirty="0">
                    <a:solidFill>
                      <a:schemeClr val="tx1"/>
                    </a:solidFill>
                    <a:latin typeface="Arial"/>
                  </a:endParaRPr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25616" y="5401438"/>
                  <a:ext cx="4994984" cy="999184"/>
                </a:xfrm>
                <a:prstGeom prst="rect">
                  <a:avLst/>
                </a:prstGeom>
                <a:blipFill>
                  <a:blip r:embed="rId6"/>
                  <a:stretch>
                    <a:fillRect t="-3049" b="-18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8113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26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Miscellaneous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3221" y="1145028"/>
            <a:ext cx="84933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pt-BR" dirty="0">
                <a:latin typeface="Arial"/>
              </a:rPr>
              <a:t>Beta Beating caused by HO </a:t>
            </a:r>
            <a:r>
              <a:rPr lang="pt-BR" dirty="0">
                <a:latin typeface="Arial"/>
              </a:rPr>
              <a:t>collisions never accounted for:</a:t>
            </a:r>
            <a:endParaRPr lang="pt-BR" dirty="0">
              <a:latin typeface="Arial"/>
            </a:endParaRPr>
          </a:p>
          <a:p>
            <a:pPr defTabSz="457200"/>
            <a:r>
              <a:rPr lang="pt-BR" dirty="0">
                <a:latin typeface="Arial"/>
              </a:rPr>
              <a:t>B1H = 3.5</a:t>
            </a:r>
            <a:r>
              <a:rPr lang="pt-BR" dirty="0">
                <a:latin typeface="Arial"/>
              </a:rPr>
              <a:t>%,B1V </a:t>
            </a:r>
            <a:r>
              <a:rPr lang="pt-BR" dirty="0">
                <a:latin typeface="Arial"/>
              </a:rPr>
              <a:t>= 2.5%</a:t>
            </a:r>
            <a:br>
              <a:rPr lang="pt-BR" dirty="0">
                <a:latin typeface="Arial"/>
              </a:rPr>
            </a:br>
            <a:r>
              <a:rPr lang="pt-BR" dirty="0">
                <a:latin typeface="Arial"/>
              </a:rPr>
              <a:t>B2H = -</a:t>
            </a:r>
            <a:r>
              <a:rPr lang="pt-BR" dirty="0">
                <a:latin typeface="Arial"/>
              </a:rPr>
              <a:t>1%, B2V </a:t>
            </a:r>
            <a:r>
              <a:rPr lang="pt-BR" dirty="0">
                <a:latin typeface="Arial"/>
              </a:rPr>
              <a:t>= -5.3</a:t>
            </a:r>
            <a:r>
              <a:rPr lang="pt-BR" dirty="0">
                <a:latin typeface="Arial"/>
              </a:rPr>
              <a:t>%</a:t>
            </a:r>
          </a:p>
          <a:p>
            <a:pPr defTabSz="457200"/>
            <a:endParaRPr lang="pt-BR" dirty="0">
              <a:latin typeface="Arial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pt-BR" dirty="0">
                <a:latin typeface="Arial"/>
              </a:rPr>
              <a:t>Coupling effects are assumed small (can’t be observed) when 2D projection is ~round.</a:t>
            </a:r>
          </a:p>
          <a:p>
            <a:pPr defTabSz="457200"/>
            <a:endParaRPr lang="pt-BR" dirty="0">
              <a:latin typeface="Arial"/>
            </a:endParaRPr>
          </a:p>
        </p:txBody>
      </p:sp>
      <p:pic>
        <p:nvPicPr>
          <p:cNvPr id="17" name="ions_Couplind_TCTAlignment_7Dec15 (online-video-cutter.com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18754" t="37077" r="50635" b="27654"/>
          <a:stretch/>
        </p:blipFill>
        <p:spPr>
          <a:xfrm>
            <a:off x="9705019" y="1841248"/>
            <a:ext cx="2002972" cy="173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58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27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Miscellaneous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3221" y="1145028"/>
            <a:ext cx="849332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pt-BR" dirty="0">
                <a:latin typeface="Arial"/>
              </a:rPr>
              <a:t>Beta Beating caused by HO </a:t>
            </a:r>
            <a:r>
              <a:rPr lang="pt-BR" dirty="0">
                <a:latin typeface="Arial"/>
              </a:rPr>
              <a:t>collisions never accounted for:</a:t>
            </a:r>
            <a:endParaRPr lang="pt-BR" dirty="0">
              <a:latin typeface="Arial"/>
            </a:endParaRPr>
          </a:p>
          <a:p>
            <a:pPr defTabSz="457200"/>
            <a:r>
              <a:rPr lang="pt-BR" dirty="0">
                <a:latin typeface="Arial"/>
              </a:rPr>
              <a:t>B1H = 3.5</a:t>
            </a:r>
            <a:r>
              <a:rPr lang="pt-BR" dirty="0">
                <a:latin typeface="Arial"/>
              </a:rPr>
              <a:t>%,B1V </a:t>
            </a:r>
            <a:r>
              <a:rPr lang="pt-BR" dirty="0">
                <a:latin typeface="Arial"/>
              </a:rPr>
              <a:t>= 2.5%</a:t>
            </a:r>
            <a:br>
              <a:rPr lang="pt-BR" dirty="0">
                <a:latin typeface="Arial"/>
              </a:rPr>
            </a:br>
            <a:r>
              <a:rPr lang="pt-BR" dirty="0">
                <a:latin typeface="Arial"/>
              </a:rPr>
              <a:t>B2H = -</a:t>
            </a:r>
            <a:r>
              <a:rPr lang="pt-BR" dirty="0">
                <a:latin typeface="Arial"/>
              </a:rPr>
              <a:t>1%, B2V </a:t>
            </a:r>
            <a:r>
              <a:rPr lang="pt-BR" dirty="0">
                <a:latin typeface="Arial"/>
              </a:rPr>
              <a:t>= -5.3</a:t>
            </a:r>
            <a:r>
              <a:rPr lang="pt-BR" dirty="0">
                <a:latin typeface="Arial"/>
              </a:rPr>
              <a:t>%</a:t>
            </a:r>
          </a:p>
          <a:p>
            <a:pPr defTabSz="457200"/>
            <a:endParaRPr lang="pt-BR" dirty="0">
              <a:latin typeface="Arial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pt-BR" dirty="0">
                <a:latin typeface="Arial"/>
              </a:rPr>
              <a:t>Coupling effects are assumed small (can’t be observed) when 2D projection is ~round.</a:t>
            </a:r>
          </a:p>
          <a:p>
            <a:pPr defTabSz="457200"/>
            <a:endParaRPr lang="pt-BR" dirty="0">
              <a:latin typeface="Arial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pt-BR" dirty="0">
                <a:latin typeface="Arial"/>
              </a:rPr>
              <a:t>Dispersion is assumed null; </a:t>
            </a:r>
            <a:endParaRPr lang="pt-BR" dirty="0" smtClean="0">
              <a:latin typeface="Arial"/>
            </a:endParaRPr>
          </a:p>
          <a:p>
            <a:pPr defTabSz="457200"/>
            <a:endParaRPr lang="pt-BR" dirty="0">
              <a:latin typeface="Courier New" panose="02070309020205020404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7283" y="4007350"/>
            <a:ext cx="36756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For small emittances ( 1</a:t>
            </a:r>
            <a:r>
              <a:rPr lang="el-GR" sz="2400" dirty="0" smtClean="0"/>
              <a:t>μ</a:t>
            </a:r>
            <a:r>
              <a:rPr lang="en-US" sz="2400" dirty="0" smtClean="0"/>
              <a:t>m)</a:t>
            </a:r>
          </a:p>
          <a:p>
            <a:pPr algn="just"/>
            <a:r>
              <a:rPr lang="en-US" sz="2400" dirty="0" smtClean="0"/>
              <a:t>Emittance calculation not accounting for dispersion (pure model) results into significant changes</a:t>
            </a:r>
            <a:endParaRPr lang="en-GB" sz="2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881" y="2059994"/>
            <a:ext cx="7377871" cy="48041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70" y="6133393"/>
            <a:ext cx="3540254" cy="725352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198754" y="2238694"/>
            <a:ext cx="1335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Beam 1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96117" y="2576189"/>
            <a:ext cx="3837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LHC 2018 nominal cycle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48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28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317216" y="2928062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performance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23237" y="65656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solidFill>
                  <a:srgbClr val="FFC000"/>
                </a:solidFill>
              </a:rPr>
              <a:t>Miscellaneous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3221" y="1145028"/>
            <a:ext cx="849332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pt-BR" dirty="0">
                <a:latin typeface="Arial"/>
              </a:rPr>
              <a:t>Beta Beating caused by HO </a:t>
            </a:r>
            <a:r>
              <a:rPr lang="pt-BR" dirty="0">
                <a:latin typeface="Arial"/>
              </a:rPr>
              <a:t>collisions never accounted for:</a:t>
            </a:r>
            <a:endParaRPr lang="pt-BR" dirty="0">
              <a:latin typeface="Arial"/>
            </a:endParaRPr>
          </a:p>
          <a:p>
            <a:pPr defTabSz="457200"/>
            <a:r>
              <a:rPr lang="pt-BR" dirty="0">
                <a:latin typeface="Arial"/>
              </a:rPr>
              <a:t>B1H = 3.5</a:t>
            </a:r>
            <a:r>
              <a:rPr lang="pt-BR" dirty="0">
                <a:latin typeface="Arial"/>
              </a:rPr>
              <a:t>%,B1V </a:t>
            </a:r>
            <a:r>
              <a:rPr lang="pt-BR" dirty="0">
                <a:latin typeface="Arial"/>
              </a:rPr>
              <a:t>= 2.5%</a:t>
            </a:r>
            <a:br>
              <a:rPr lang="pt-BR" dirty="0">
                <a:latin typeface="Arial"/>
              </a:rPr>
            </a:br>
            <a:r>
              <a:rPr lang="pt-BR" dirty="0">
                <a:latin typeface="Arial"/>
              </a:rPr>
              <a:t>B2H = -</a:t>
            </a:r>
            <a:r>
              <a:rPr lang="pt-BR" dirty="0">
                <a:latin typeface="Arial"/>
              </a:rPr>
              <a:t>1%, B2V </a:t>
            </a:r>
            <a:r>
              <a:rPr lang="pt-BR" dirty="0">
                <a:latin typeface="Arial"/>
              </a:rPr>
              <a:t>= -5.3</a:t>
            </a:r>
            <a:r>
              <a:rPr lang="pt-BR" dirty="0">
                <a:latin typeface="Arial"/>
              </a:rPr>
              <a:t>%</a:t>
            </a:r>
          </a:p>
          <a:p>
            <a:pPr defTabSz="457200"/>
            <a:endParaRPr lang="pt-BR" dirty="0">
              <a:latin typeface="Arial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pt-BR" dirty="0">
                <a:latin typeface="Arial"/>
              </a:rPr>
              <a:t>Coupling effects are assumed small (can’t be observed) when 2D projection is ~round.</a:t>
            </a:r>
          </a:p>
          <a:p>
            <a:pPr defTabSz="457200"/>
            <a:endParaRPr lang="pt-BR" dirty="0">
              <a:latin typeface="Arial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pt-BR" dirty="0">
                <a:latin typeface="Arial"/>
              </a:rPr>
              <a:t>Dispersion is assumed null; </a:t>
            </a:r>
            <a:endParaRPr lang="pt-BR" dirty="0" smtClean="0">
              <a:latin typeface="Arial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pt-BR" dirty="0">
              <a:latin typeface="Arial"/>
            </a:endParaRPr>
          </a:p>
          <a:p>
            <a:pPr lvl="1" algn="just">
              <a:defRPr/>
            </a:pPr>
            <a:endParaRPr lang="en-GB" sz="2000" dirty="0" smtClean="0">
              <a:latin typeface="Arial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/>
              </a:rPr>
              <a:t>Observation </a:t>
            </a:r>
            <a:r>
              <a:rPr lang="en-GB" dirty="0">
                <a:latin typeface="Arial"/>
              </a:rPr>
              <a:t>in 2017 (thanks to the new ADT activity monitor) showed a correlation between beam size from BSRT (sum of 200 2D images over 200 LHC turns) and the bunch oscillation.</a:t>
            </a:r>
          </a:p>
          <a:p>
            <a:pPr algn="just">
              <a:defRPr/>
            </a:pPr>
            <a:r>
              <a:rPr lang="en-GB" dirty="0" smtClean="0">
                <a:latin typeface="Arial"/>
              </a:rPr>
              <a:t>=&gt;Could </a:t>
            </a:r>
            <a:r>
              <a:rPr lang="en-GB" dirty="0">
                <a:latin typeface="Arial"/>
              </a:rPr>
              <a:t>be a limitation to the reproducibility of the calibration fills.</a:t>
            </a:r>
          </a:p>
          <a:p>
            <a:pPr defTabSz="457200"/>
            <a:endParaRPr lang="pt-BR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756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Title 1" descr=" 6"/>
          <p:cNvSpPr txBox="1">
            <a:spLocks/>
          </p:cNvSpPr>
          <p:nvPr/>
        </p:nvSpPr>
        <p:spPr>
          <a:xfrm>
            <a:off x="592428" y="7937"/>
            <a:ext cx="713699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Performance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29</a:t>
            </a:fld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4307080" y="6478365"/>
            <a:ext cx="35778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9</a:t>
            </a:r>
            <a:r>
              <a:rPr lang="en-GB" sz="1400" baseline="30000" dirty="0" smtClean="0">
                <a:solidFill>
                  <a:schemeClr val="bg1"/>
                </a:solidFill>
              </a:rPr>
              <a:t>th</a:t>
            </a:r>
            <a:r>
              <a:rPr lang="en-GB" sz="1400" dirty="0" smtClean="0">
                <a:solidFill>
                  <a:schemeClr val="bg1"/>
                </a:solidFill>
              </a:rPr>
              <a:t> LHC Operations Evian Workshop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19485" y="2928062"/>
            <a:ext cx="2506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SR MONITORS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4923" y="827457"/>
            <a:ext cx="9502062" cy="52530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68251" y="5999367"/>
            <a:ext cx="1688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S. </a:t>
            </a:r>
            <a:r>
              <a:rPr lang="en-US" dirty="0" err="1" smtClean="0">
                <a:solidFill>
                  <a:schemeClr val="bg1"/>
                </a:solidFill>
              </a:rPr>
              <a:t>Papadopoulo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251" y="2905051"/>
            <a:ext cx="1127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C000"/>
                </a:solidFill>
              </a:rPr>
              <a:t>2018</a:t>
            </a:r>
            <a:endParaRPr lang="en-GB" sz="3600" b="1" u="sng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5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Title 1" descr=" 6"/>
          <p:cNvSpPr txBox="1">
            <a:spLocks/>
          </p:cNvSpPr>
          <p:nvPr/>
        </p:nvSpPr>
        <p:spPr>
          <a:xfrm>
            <a:off x="592428" y="7938"/>
            <a:ext cx="7136999" cy="8547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Introduction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3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130893" y="2928062"/>
            <a:ext cx="2729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MONITOR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44378" y="1541137"/>
            <a:ext cx="10740384" cy="4355814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628377296"/>
              </p:ext>
            </p:extLst>
          </p:nvPr>
        </p:nvGraphicFramePr>
        <p:xfrm>
          <a:off x="1306517" y="1853111"/>
          <a:ext cx="10534024" cy="2318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571057" y="1552311"/>
            <a:ext cx="528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Synchrotron radiation imaging system</a:t>
            </a:r>
            <a:endParaRPr lang="en-GB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27545" y="1783143"/>
            <a:ext cx="7587333" cy="4660172"/>
            <a:chOff x="4727545" y="1783143"/>
            <a:chExt cx="7587333" cy="4660172"/>
          </a:xfrm>
        </p:grpSpPr>
        <p:sp>
          <p:nvSpPr>
            <p:cNvPr id="28" name="Frame 27"/>
            <p:cNvSpPr/>
            <p:nvPr/>
          </p:nvSpPr>
          <p:spPr>
            <a:xfrm>
              <a:off x="5457664" y="2122710"/>
              <a:ext cx="6127097" cy="3853369"/>
            </a:xfrm>
            <a:prstGeom prst="frame">
              <a:avLst>
                <a:gd name="adj1" fmla="val 217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236636" y="1783143"/>
              <a:ext cx="34760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Real time control system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27545" y="5981650"/>
              <a:ext cx="75873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System protection and cope with configuration changes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05954" y="3788985"/>
            <a:ext cx="9750642" cy="1964751"/>
            <a:chOff x="1805954" y="3788985"/>
            <a:chExt cx="9750642" cy="1964751"/>
          </a:xfrm>
        </p:grpSpPr>
        <p:grpSp>
          <p:nvGrpSpPr>
            <p:cNvPr id="4" name="Group 3"/>
            <p:cNvGrpSpPr/>
            <p:nvPr/>
          </p:nvGrpSpPr>
          <p:grpSpPr>
            <a:xfrm>
              <a:off x="1805954" y="3788985"/>
              <a:ext cx="9750642" cy="1781459"/>
              <a:chOff x="1805954" y="3788985"/>
              <a:chExt cx="9750642" cy="1781459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805955" y="3788986"/>
                <a:ext cx="1628840" cy="1713960"/>
              </a:xfrm>
              <a:prstGeom prst="roundRect">
                <a:avLst/>
              </a:prstGeom>
              <a:solidFill>
                <a:srgbClr val="FDD07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805954" y="4119789"/>
                <a:ext cx="159093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400" dirty="0" smtClean="0">
                    <a:solidFill>
                      <a:schemeClr val="bg1"/>
                    </a:solidFill>
                  </a:rPr>
                  <a:t>Accurate source description.</a:t>
                </a:r>
              </a:p>
              <a:p>
                <a:pPr algn="just"/>
                <a:r>
                  <a:rPr lang="en-US" sz="1400" dirty="0" smtClean="0">
                    <a:solidFill>
                      <a:schemeClr val="bg1"/>
                    </a:solidFill>
                  </a:rPr>
                  <a:t>(Especially when energy dependent)</a:t>
                </a:r>
                <a:endParaRPr lang="en-US" sz="14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3828825" y="3788985"/>
                <a:ext cx="1628840" cy="1713960"/>
              </a:xfrm>
              <a:prstGeom prst="roundRect">
                <a:avLst/>
              </a:prstGeom>
              <a:solidFill>
                <a:srgbClr val="FDD07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847604" y="3978225"/>
                <a:ext cx="163860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400" dirty="0" smtClean="0">
                    <a:solidFill>
                      <a:schemeClr val="bg1"/>
                    </a:solidFill>
                  </a:rPr>
                  <a:t>In-vacuum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system dictated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by machine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aperture.</a:t>
                </a:r>
                <a:endParaRPr lang="en-US" sz="1400" dirty="0" smtClean="0">
                  <a:solidFill>
                    <a:schemeClr val="bg1"/>
                  </a:solidFill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bg1"/>
                    </a:solidFill>
                  </a:rPr>
                  <a:t>Critical beam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interaction;</a:t>
                </a:r>
                <a:endParaRPr lang="en-US" sz="1400" dirty="0" smtClean="0">
                  <a:solidFill>
                    <a:schemeClr val="bg1"/>
                  </a:solidFill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400" dirty="0" smtClean="0">
                    <a:solidFill>
                      <a:schemeClr val="bg1"/>
                    </a:solidFill>
                  </a:rPr>
                  <a:t>SR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exposure.</a:t>
                </a:r>
                <a:endParaRPr lang="en-US" sz="14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5851695" y="3807773"/>
                <a:ext cx="1628840" cy="1713960"/>
              </a:xfrm>
              <a:prstGeom prst="roundRect">
                <a:avLst/>
              </a:prstGeom>
              <a:solidFill>
                <a:srgbClr val="FDD07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887697" y="3788985"/>
                <a:ext cx="1628840" cy="1713960"/>
              </a:xfrm>
              <a:prstGeom prst="roundRect">
                <a:avLst/>
              </a:prstGeom>
              <a:solidFill>
                <a:srgbClr val="FDD07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9908499" y="3788985"/>
                <a:ext cx="1628840" cy="1713960"/>
              </a:xfrm>
              <a:prstGeom prst="roundRect">
                <a:avLst/>
              </a:prstGeom>
              <a:solidFill>
                <a:srgbClr val="FDD07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4856" y="3831506"/>
                <a:ext cx="1580593" cy="1738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400" dirty="0" smtClean="0">
                    <a:solidFill>
                      <a:schemeClr val="bg1"/>
                    </a:solidFill>
                  </a:rPr>
                  <a:t>SR focus for image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formation.</a:t>
                </a:r>
                <a:endParaRPr lang="en-US" sz="1400" dirty="0" smtClean="0">
                  <a:solidFill>
                    <a:schemeClr val="bg1"/>
                  </a:solidFill>
                </a:endParaRPr>
              </a:p>
              <a:p>
                <a:pPr algn="just"/>
                <a:endParaRPr lang="en-US" sz="600" dirty="0" smtClean="0">
                  <a:solidFill>
                    <a:schemeClr val="bg1"/>
                  </a:solidFill>
                </a:endParaRPr>
              </a:p>
              <a:p>
                <a:pPr algn="just"/>
                <a:r>
                  <a:rPr lang="en-US" sz="1400" dirty="0" smtClean="0">
                    <a:solidFill>
                      <a:schemeClr val="bg1"/>
                    </a:solidFill>
                  </a:rPr>
                  <a:t>Working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point,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magnification, &amp; r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esolution</a:t>
                </a:r>
                <a:r>
                  <a:rPr lang="en-US" sz="1400" dirty="0">
                    <a:solidFill>
                      <a:schemeClr val="bg1"/>
                    </a:solidFill>
                  </a:rPr>
                  <a:t>:</a:t>
                </a:r>
              </a:p>
              <a:p>
                <a:pPr algn="just"/>
                <a:r>
                  <a:rPr lang="en-US" sz="1400" dirty="0" smtClean="0">
                    <a:solidFill>
                      <a:schemeClr val="bg1"/>
                    </a:solidFill>
                  </a:rPr>
                  <a:t>(aberrations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and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diffraction)</a:t>
                </a:r>
                <a:endParaRPr lang="en-US" sz="14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908499" y="3902410"/>
                <a:ext cx="1648097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400" dirty="0" smtClean="0">
                    <a:solidFill>
                      <a:schemeClr val="bg1"/>
                    </a:solidFill>
                  </a:rPr>
                  <a:t>Profiles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from  images projections.</a:t>
                </a:r>
                <a:endParaRPr lang="en-US" sz="1400" dirty="0" smtClean="0">
                  <a:solidFill>
                    <a:schemeClr val="bg1"/>
                  </a:solidFill>
                </a:endParaRPr>
              </a:p>
              <a:p>
                <a:pPr algn="just"/>
                <a:r>
                  <a:rPr lang="en-US" sz="1400" dirty="0" smtClean="0">
                    <a:solidFill>
                      <a:schemeClr val="bg1"/>
                    </a:solidFill>
                  </a:rPr>
                  <a:t>Fits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pPr algn="just"/>
                <a:endParaRPr lang="en-US" sz="1400" dirty="0" smtClean="0">
                  <a:solidFill>
                    <a:schemeClr val="bg1"/>
                  </a:solidFill>
                </a:endParaRPr>
              </a:p>
              <a:p>
                <a:pPr algn="just"/>
                <a:r>
                  <a:rPr lang="en-US" sz="1400" dirty="0" smtClean="0">
                    <a:solidFill>
                      <a:schemeClr val="bg1"/>
                    </a:solidFill>
                  </a:rPr>
                  <a:t>Users displays</a:t>
                </a: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895044" y="3937854"/>
              <a:ext cx="162149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 smtClean="0">
                  <a:solidFill>
                    <a:schemeClr val="bg1"/>
                  </a:solidFill>
                </a:rPr>
                <a:t>2D distribution of photons</a:t>
              </a:r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</a:p>
            <a:p>
              <a:pPr algn="just"/>
              <a:endParaRPr lang="en-US" sz="1400" dirty="0" smtClean="0">
                <a:solidFill>
                  <a:schemeClr val="bg1"/>
                </a:solidFill>
              </a:endParaRPr>
            </a:p>
            <a:p>
              <a:pPr algn="just"/>
              <a:r>
                <a:rPr lang="en-US" sz="1400" dirty="0" smtClean="0">
                  <a:solidFill>
                    <a:schemeClr val="bg1"/>
                  </a:solidFill>
                </a:rPr>
                <a:t>Continuous, high </a:t>
              </a:r>
              <a:r>
                <a:rPr lang="en-US" sz="1400" dirty="0" smtClean="0">
                  <a:solidFill>
                    <a:schemeClr val="bg1"/>
                  </a:solidFill>
                </a:rPr>
                <a:t>rep rate acquisition</a:t>
              </a:r>
              <a:endParaRPr lang="en-US" sz="1400" dirty="0" smtClean="0">
                <a:solidFill>
                  <a:schemeClr val="bg1"/>
                </a:solidFill>
              </a:endParaRPr>
            </a:p>
            <a:p>
              <a:pPr algn="just"/>
              <a:r>
                <a:rPr lang="en-US" sz="1400" dirty="0" smtClean="0">
                  <a:solidFill>
                    <a:schemeClr val="bg1"/>
                  </a:solidFill>
                </a:rPr>
                <a:t>Sensitive</a:t>
              </a:r>
              <a:endParaRPr lang="en-US" sz="1400" dirty="0" smtClean="0">
                <a:solidFill>
                  <a:schemeClr val="bg1"/>
                </a:solidFill>
              </a:endParaRPr>
            </a:p>
            <a:p>
              <a:pPr algn="just"/>
              <a:endParaRPr lang="en-US" sz="1400" dirty="0" smtClean="0">
                <a:solidFill>
                  <a:schemeClr val="bg1"/>
                </a:solidFill>
              </a:endParaRPr>
            </a:p>
            <a:p>
              <a:pPr algn="just"/>
              <a:endParaRPr lang="en-US" sz="140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507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Title 1" descr=" 6"/>
          <p:cNvSpPr txBox="1">
            <a:spLocks/>
          </p:cNvSpPr>
          <p:nvPr/>
        </p:nvSpPr>
        <p:spPr>
          <a:xfrm>
            <a:off x="592428" y="7937"/>
            <a:ext cx="713699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Performance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30</a:t>
            </a:fld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4307080" y="6478365"/>
            <a:ext cx="35778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9</a:t>
            </a:r>
            <a:r>
              <a:rPr lang="en-GB" sz="1400" baseline="30000" dirty="0" smtClean="0">
                <a:solidFill>
                  <a:schemeClr val="bg1"/>
                </a:solidFill>
              </a:rPr>
              <a:t>th</a:t>
            </a:r>
            <a:r>
              <a:rPr lang="en-GB" sz="1400" dirty="0" smtClean="0">
                <a:solidFill>
                  <a:schemeClr val="bg1"/>
                </a:solidFill>
              </a:rPr>
              <a:t> LHC Operations Evian Workshop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19485" y="2928062"/>
            <a:ext cx="2506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SR MONITORS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3589" y="6056480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M. Hostettler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4454" y="1070760"/>
            <a:ext cx="10267546" cy="48529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1902" y="2941658"/>
            <a:ext cx="108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C000"/>
                </a:solidFill>
              </a:rPr>
              <a:t>2017</a:t>
            </a:r>
            <a:endParaRPr lang="en-GB" sz="3600" b="1" u="sng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3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Title 1" descr=" 6"/>
          <p:cNvSpPr txBox="1">
            <a:spLocks/>
          </p:cNvSpPr>
          <p:nvPr/>
        </p:nvSpPr>
        <p:spPr>
          <a:xfrm>
            <a:off x="592428" y="7937"/>
            <a:ext cx="713699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Performance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31</a:t>
            </a:fld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4307080" y="6478365"/>
            <a:ext cx="35778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9</a:t>
            </a:r>
            <a:r>
              <a:rPr lang="en-GB" sz="1400" baseline="30000" dirty="0" smtClean="0">
                <a:solidFill>
                  <a:schemeClr val="bg1"/>
                </a:solidFill>
              </a:rPr>
              <a:t>th</a:t>
            </a:r>
            <a:r>
              <a:rPr lang="en-GB" sz="1400" dirty="0" smtClean="0">
                <a:solidFill>
                  <a:schemeClr val="bg1"/>
                </a:solidFill>
              </a:rPr>
              <a:t> LHC Operations Evian Workshop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19485" y="2928062"/>
            <a:ext cx="2506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SR MONITORS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428" y="601409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M. Hostettler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b="15700"/>
          <a:stretch/>
        </p:blipFill>
        <p:spPr>
          <a:xfrm>
            <a:off x="6392020" y="832754"/>
            <a:ext cx="5584632" cy="50740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85798"/>
          <a:stretch/>
        </p:blipFill>
        <p:spPr>
          <a:xfrm>
            <a:off x="592428" y="4721221"/>
            <a:ext cx="5584632" cy="8548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38661" y="2917904"/>
            <a:ext cx="1124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C000"/>
                </a:solidFill>
              </a:rPr>
              <a:t>2016</a:t>
            </a:r>
            <a:endParaRPr lang="en-GB" sz="3600" b="1" u="sng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7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Title 1" descr=" 6"/>
          <p:cNvSpPr txBox="1">
            <a:spLocks/>
          </p:cNvSpPr>
          <p:nvPr/>
        </p:nvSpPr>
        <p:spPr>
          <a:xfrm>
            <a:off x="592428" y="7937"/>
            <a:ext cx="713699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BSRT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32</a:t>
            </a:fld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4307080" y="6478365"/>
            <a:ext cx="35778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9</a:t>
            </a:r>
            <a:r>
              <a:rPr lang="en-GB" sz="1400" baseline="30000" dirty="0" smtClean="0">
                <a:solidFill>
                  <a:schemeClr val="bg1"/>
                </a:solidFill>
              </a:rPr>
              <a:t>th</a:t>
            </a:r>
            <a:r>
              <a:rPr lang="en-GB" sz="1400" dirty="0" smtClean="0">
                <a:solidFill>
                  <a:schemeClr val="bg1"/>
                </a:solidFill>
              </a:rPr>
              <a:t> LHC Operations Evian Workshop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19485" y="2928062"/>
            <a:ext cx="2506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SR MONITORS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332" y="839194"/>
            <a:ext cx="9068668" cy="55295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65532" y="243371"/>
            <a:ext cx="5984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Ratio of </a:t>
            </a:r>
            <a:r>
              <a:rPr lang="en-US" sz="2800" b="1" u="sng" dirty="0" smtClean="0">
                <a:solidFill>
                  <a:schemeClr val="accent6"/>
                </a:solidFill>
              </a:rPr>
              <a:t>Emittances</a:t>
            </a:r>
            <a:r>
              <a:rPr lang="en-US" sz="2800" b="1" dirty="0" smtClean="0"/>
              <a:t> from WS vs BSRT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65263" y="4048863"/>
            <a:ext cx="21465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/>
                </a:solidFill>
              </a:rPr>
              <a:t>When everything went smooth!</a:t>
            </a:r>
            <a:endParaRPr lang="en-US" sz="2800" b="1" dirty="0">
              <a:solidFill>
                <a:schemeClr val="accent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979" y="2728006"/>
            <a:ext cx="17651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repeatability over  </a:t>
            </a:r>
            <a:r>
              <a:rPr lang="en-US" b="1" dirty="0" smtClean="0"/>
              <a:t>2 months period.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996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33</a:t>
            </a:fld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4307080" y="6478365"/>
            <a:ext cx="35778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9</a:t>
            </a:r>
            <a:r>
              <a:rPr lang="en-GB" sz="1400" baseline="30000" dirty="0" smtClean="0">
                <a:solidFill>
                  <a:schemeClr val="bg1"/>
                </a:solidFill>
              </a:rPr>
              <a:t>th</a:t>
            </a:r>
            <a:r>
              <a:rPr lang="en-GB" sz="1400" dirty="0" smtClean="0">
                <a:solidFill>
                  <a:schemeClr val="bg1"/>
                </a:solidFill>
              </a:rPr>
              <a:t> LHC Operations Evian Workshop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19485" y="2928062"/>
            <a:ext cx="2506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SR MONITORS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99" y="1114310"/>
            <a:ext cx="4947856" cy="3181267"/>
          </a:xfrm>
          <a:prstGeom prst="rect">
            <a:avLst/>
          </a:prstGeom>
        </p:spPr>
      </p:pic>
      <p:sp>
        <p:nvSpPr>
          <p:cNvPr id="19" name="Title 1" descr=" 6"/>
          <p:cNvSpPr txBox="1">
            <a:spLocks/>
          </p:cNvSpPr>
          <p:nvPr/>
        </p:nvSpPr>
        <p:spPr>
          <a:xfrm>
            <a:off x="592428" y="7937"/>
            <a:ext cx="713699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Performance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430" y="3479225"/>
            <a:ext cx="7459497" cy="337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2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34</a:t>
            </a:fld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4307080" y="6478365"/>
            <a:ext cx="35778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9</a:t>
            </a:r>
            <a:r>
              <a:rPr lang="en-GB" sz="1400" baseline="30000" dirty="0" smtClean="0">
                <a:solidFill>
                  <a:schemeClr val="bg1"/>
                </a:solidFill>
              </a:rPr>
              <a:t>th</a:t>
            </a:r>
            <a:r>
              <a:rPr lang="en-GB" sz="1400" dirty="0" smtClean="0">
                <a:solidFill>
                  <a:schemeClr val="bg1"/>
                </a:solidFill>
              </a:rPr>
              <a:t> LHC Operations Evian Workshop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19485" y="2928062"/>
            <a:ext cx="2506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SR MONITORS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371" y="1301796"/>
            <a:ext cx="7513281" cy="42551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05293" y="2729753"/>
            <a:ext cx="32656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From the experiments</a:t>
            </a:r>
          </a:p>
          <a:p>
            <a:pPr algn="ctr"/>
            <a:r>
              <a:rPr lang="en-US" sz="2400" dirty="0">
                <a:solidFill>
                  <a:srgbClr val="FFC000"/>
                </a:solidFill>
              </a:rPr>
              <a:t>d</a:t>
            </a:r>
            <a:r>
              <a:rPr lang="en-US" sz="2400" dirty="0" smtClean="0">
                <a:solidFill>
                  <a:srgbClr val="FFC000"/>
                </a:solidFill>
              </a:rPr>
              <a:t>uring a separation scan</a:t>
            </a:r>
            <a:endParaRPr lang="en-GB" sz="2400" dirty="0">
              <a:solidFill>
                <a:srgbClr val="FFC000"/>
              </a:solidFill>
            </a:endParaRPr>
          </a:p>
        </p:txBody>
      </p:sp>
      <p:sp>
        <p:nvSpPr>
          <p:cNvPr id="16" name="Title 1" descr=" 6"/>
          <p:cNvSpPr txBox="1">
            <a:spLocks/>
          </p:cNvSpPr>
          <p:nvPr/>
        </p:nvSpPr>
        <p:spPr>
          <a:xfrm>
            <a:off x="592428" y="7937"/>
            <a:ext cx="713699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Performance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77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35</a:t>
            </a:fld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4307080" y="6478365"/>
            <a:ext cx="35778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9</a:t>
            </a:r>
            <a:r>
              <a:rPr lang="en-GB" sz="1400" baseline="30000" dirty="0" smtClean="0">
                <a:solidFill>
                  <a:schemeClr val="bg1"/>
                </a:solidFill>
              </a:rPr>
              <a:t>th</a:t>
            </a:r>
            <a:r>
              <a:rPr lang="en-GB" sz="1400" dirty="0" smtClean="0">
                <a:solidFill>
                  <a:schemeClr val="bg1"/>
                </a:solidFill>
              </a:rPr>
              <a:t> LHC Operations Evian Workshop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19485" y="2928062"/>
            <a:ext cx="2506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SR MONITORS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6" name="Title 1" descr=" 6"/>
          <p:cNvSpPr txBox="1">
            <a:spLocks/>
          </p:cNvSpPr>
          <p:nvPr/>
        </p:nvSpPr>
        <p:spPr>
          <a:xfrm>
            <a:off x="592428" y="7937"/>
            <a:ext cx="713699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Performance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671" y="972552"/>
            <a:ext cx="7955981" cy="51974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1818" y="2688670"/>
            <a:ext cx="30524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C000"/>
                </a:solidFill>
              </a:rPr>
              <a:t>Typical BSRT scan at top energy in 2018</a:t>
            </a:r>
          </a:p>
          <a:p>
            <a:pPr algn="just"/>
            <a:endParaRPr lang="en-US" dirty="0">
              <a:solidFill>
                <a:srgbClr val="FFC000"/>
              </a:solidFill>
            </a:endParaRPr>
          </a:p>
          <a:p>
            <a:pPr algn="just"/>
            <a:r>
              <a:rPr lang="en-US" dirty="0" smtClean="0">
                <a:solidFill>
                  <a:srgbClr val="FFC000"/>
                </a:solidFill>
              </a:rPr>
              <a:t>The instrument is well able to resolve very small differences between bunches</a:t>
            </a:r>
          </a:p>
          <a:p>
            <a:pPr algn="just"/>
            <a:endParaRPr lang="en-US" dirty="0">
              <a:solidFill>
                <a:srgbClr val="FFC000"/>
              </a:solidFill>
            </a:endParaRPr>
          </a:p>
          <a:p>
            <a:pPr algn="just"/>
            <a:r>
              <a:rPr lang="en-US" dirty="0" smtClean="0">
                <a:solidFill>
                  <a:srgbClr val="FFC000"/>
                </a:solidFill>
              </a:rPr>
              <a:t>Precision (</a:t>
            </a:r>
            <a:r>
              <a:rPr lang="en-US" dirty="0" err="1" smtClean="0">
                <a:solidFill>
                  <a:srgbClr val="FFC000"/>
                </a:solidFill>
              </a:rPr>
              <a:t>rms</a:t>
            </a:r>
            <a:r>
              <a:rPr lang="en-US" dirty="0" smtClean="0">
                <a:solidFill>
                  <a:srgbClr val="FFC000"/>
                </a:solidFill>
              </a:rPr>
              <a:t>) is &lt;5% on emittance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0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36</a:t>
            </a:fld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4307080" y="6478365"/>
            <a:ext cx="35778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9</a:t>
            </a:r>
            <a:r>
              <a:rPr lang="en-GB" sz="1400" baseline="30000" dirty="0" smtClean="0">
                <a:solidFill>
                  <a:schemeClr val="bg1"/>
                </a:solidFill>
              </a:rPr>
              <a:t>th</a:t>
            </a:r>
            <a:r>
              <a:rPr lang="en-GB" sz="1400" dirty="0" smtClean="0">
                <a:solidFill>
                  <a:schemeClr val="bg1"/>
                </a:solidFill>
              </a:rPr>
              <a:t> LHC Operations Evian Workshop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019485" y="2928062"/>
            <a:ext cx="2506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SR MONITORS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6" name="Title 1" descr=" 6"/>
          <p:cNvSpPr txBox="1">
            <a:spLocks/>
          </p:cNvSpPr>
          <p:nvPr/>
        </p:nvSpPr>
        <p:spPr>
          <a:xfrm>
            <a:off x="592428" y="7937"/>
            <a:ext cx="713699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Plans for Run III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4362" y="1659657"/>
            <a:ext cx="995496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Replace in vacuum extraction mirror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Replace view ports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Replace the mirrors with </a:t>
            </a:r>
            <a:r>
              <a:rPr lang="en-US" sz="2800" dirty="0" err="1" smtClean="0"/>
              <a:t>MgF</a:t>
            </a:r>
            <a:r>
              <a:rPr lang="en-US" sz="2800" dirty="0" smtClean="0"/>
              <a:t> coating layer on the table.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Pursue studies for improved measurement quality and reliability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1626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 descr=" 6"/>
          <p:cNvSpPr txBox="1">
            <a:spLocks/>
          </p:cNvSpPr>
          <p:nvPr/>
        </p:nvSpPr>
        <p:spPr>
          <a:xfrm>
            <a:off x="307975" y="7937"/>
            <a:ext cx="713699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Summary</a:t>
            </a:r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37</a:t>
            </a:fld>
            <a:endParaRPr lang="en-US" sz="2000" dirty="0"/>
          </a:p>
        </p:txBody>
      </p:sp>
      <p:sp>
        <p:nvSpPr>
          <p:cNvPr id="34" name="Rectangle 33"/>
          <p:cNvSpPr/>
          <p:nvPr/>
        </p:nvSpPr>
        <p:spPr>
          <a:xfrm>
            <a:off x="4307080" y="6478365"/>
            <a:ext cx="35778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9</a:t>
            </a:r>
            <a:r>
              <a:rPr lang="en-GB" sz="1400" baseline="30000" dirty="0" smtClean="0">
                <a:solidFill>
                  <a:schemeClr val="bg1"/>
                </a:solidFill>
              </a:rPr>
              <a:t>th</a:t>
            </a:r>
            <a:r>
              <a:rPr lang="en-GB" sz="1400" dirty="0" smtClean="0">
                <a:solidFill>
                  <a:schemeClr val="bg1"/>
                </a:solidFill>
              </a:rPr>
              <a:t> LHC Operations Evian Workshop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07975" y="857102"/>
            <a:ext cx="11668677" cy="56015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00" dirty="0" smtClean="0">
                <a:solidFill>
                  <a:schemeClr val="accent6"/>
                </a:solidFill>
              </a:rPr>
              <a:t>The </a:t>
            </a:r>
            <a:r>
              <a:rPr lang="en-US" sz="2200" dirty="0" smtClean="0">
                <a:solidFill>
                  <a:schemeClr val="accent6"/>
                </a:solidFill>
              </a:rPr>
              <a:t>understanding of the </a:t>
            </a:r>
            <a:r>
              <a:rPr lang="en-US" sz="2200" dirty="0" smtClean="0">
                <a:solidFill>
                  <a:schemeClr val="accent6"/>
                </a:solidFill>
              </a:rPr>
              <a:t>system has matured over the 2 LHC runs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200" dirty="0" smtClean="0"/>
              <a:t>The </a:t>
            </a:r>
            <a:r>
              <a:rPr lang="en-US" sz="2200" dirty="0"/>
              <a:t>system is operational since 2015 </a:t>
            </a:r>
            <a:r>
              <a:rPr lang="en-US" sz="2200" dirty="0" smtClean="0"/>
              <a:t> and has improved over </a:t>
            </a:r>
            <a:r>
              <a:rPr lang="en-US" sz="2200" dirty="0"/>
              <a:t>the years </a:t>
            </a:r>
            <a:r>
              <a:rPr lang="en-US" sz="2200" dirty="0" smtClean="0"/>
              <a:t>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200" dirty="0" smtClean="0"/>
              <a:t>Reliable SR extraction mechanism</a:t>
            </a:r>
            <a:endParaRPr lang="en-US" sz="2200" dirty="0" smtClean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200" dirty="0" smtClean="0"/>
              <a:t>Stable FESA control (automatic steering and settings management)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200" dirty="0" smtClean="0"/>
              <a:t>Move to digital cameras and new generation of </a:t>
            </a:r>
            <a:r>
              <a:rPr lang="en-US" sz="2200" dirty="0"/>
              <a:t>i</a:t>
            </a:r>
            <a:r>
              <a:rPr lang="en-US" sz="2200" dirty="0" smtClean="0"/>
              <a:t>mage intensifiers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200" dirty="0" smtClean="0"/>
              <a:t>New calibration technique independent of BPM scaling errors</a:t>
            </a:r>
          </a:p>
          <a:p>
            <a:pPr algn="just"/>
            <a:endParaRPr lang="en-US" sz="600" dirty="0" smtClean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22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200" dirty="0" smtClean="0"/>
              <a:t>Relative </a:t>
            </a:r>
            <a:r>
              <a:rPr lang="en-US" sz="2200" dirty="0"/>
              <a:t>accuracy (B by B) probably of the order of few </a:t>
            </a:r>
            <a:r>
              <a:rPr lang="en-US" sz="2200" dirty="0" smtClean="0"/>
              <a:t>%, absolute </a:t>
            </a:r>
            <a:r>
              <a:rPr lang="en-US" sz="2200" dirty="0"/>
              <a:t>accuracy not </a:t>
            </a:r>
            <a:r>
              <a:rPr lang="en-US" sz="2200" dirty="0" smtClean="0"/>
              <a:t>easy to estimate: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200" dirty="0" smtClean="0"/>
              <a:t>from </a:t>
            </a:r>
            <a:r>
              <a:rPr lang="en-US" sz="2200" dirty="0"/>
              <a:t>comparison with OP scans and emittances estimated from luminosity </a:t>
            </a:r>
            <a:r>
              <a:rPr lang="en-US" sz="2200" dirty="0" smtClean="0"/>
              <a:t> probably </a:t>
            </a:r>
            <a:r>
              <a:rPr lang="en-US" sz="2200" dirty="0"/>
              <a:t>about 10-20 % </a:t>
            </a:r>
          </a:p>
          <a:p>
            <a:pPr algn="just"/>
            <a:endParaRPr lang="en-US" sz="22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200" dirty="0" smtClean="0"/>
              <a:t> </a:t>
            </a:r>
            <a:r>
              <a:rPr lang="en-US" sz="2200" dirty="0"/>
              <a:t>Main problem </a:t>
            </a:r>
            <a:r>
              <a:rPr lang="en-US" sz="2200" dirty="0" smtClean="0"/>
              <a:t>is the system reliability, the measurement of its accuracy </a:t>
            </a:r>
            <a:r>
              <a:rPr lang="en-US" sz="2200" dirty="0" smtClean="0"/>
              <a:t>is intrinsically entangled with that of the WS</a:t>
            </a:r>
            <a:r>
              <a:rPr lang="en-US" sz="22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2200" dirty="0" smtClean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200" dirty="0" smtClean="0"/>
              <a:t>Stability </a:t>
            </a:r>
            <a:r>
              <a:rPr lang="en-US" sz="2200" dirty="0"/>
              <a:t>of calibration values </a:t>
            </a:r>
            <a:r>
              <a:rPr lang="en-US" sz="2200" dirty="0" smtClean="0"/>
              <a:t>and repeatability of the calibration Runs.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51337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 descr=" 6"/>
          <p:cNvSpPr txBox="1">
            <a:spLocks/>
          </p:cNvSpPr>
          <p:nvPr/>
        </p:nvSpPr>
        <p:spPr>
          <a:xfrm>
            <a:off x="2389324" y="3125786"/>
            <a:ext cx="8626006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Thank you for your attention!</a:t>
            </a:r>
            <a:endParaRPr lang="en-GB" sz="48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1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1005686" cy="990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524000" y="6553200"/>
            <a:ext cx="9144000" cy="3048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latin typeface="Calibri"/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058400" y="6525345"/>
            <a:ext cx="533400" cy="365125"/>
          </a:xfrm>
        </p:spPr>
        <p:txBody>
          <a:bodyPr/>
          <a:lstStyle/>
          <a:p>
            <a:fld id="{742AFEC6-65D6-4F2C-8740-31E4FFD76CD6}" type="slidenum">
              <a:rPr lang="en-US" sz="1800" b="1">
                <a:solidFill>
                  <a:prstClr val="white"/>
                </a:solidFill>
                <a:latin typeface="Calibri"/>
              </a:rPr>
              <a:pPr/>
              <a:t>39</a:t>
            </a:fld>
            <a:endParaRPr lang="en-US" sz="1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15480" y="6516052"/>
            <a:ext cx="2096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Calibri"/>
              </a:rPr>
              <a:t>5</a:t>
            </a:r>
            <a:r>
              <a:rPr lang="en-GB" b="1" baseline="30000" dirty="0">
                <a:solidFill>
                  <a:prstClr val="black"/>
                </a:solidFill>
                <a:latin typeface="Calibri"/>
              </a:rPr>
              <a:t>th</a:t>
            </a:r>
            <a:r>
              <a:rPr lang="en-GB" b="1" dirty="0">
                <a:solidFill>
                  <a:prstClr val="black"/>
                </a:solidFill>
                <a:latin typeface="Calibri"/>
              </a:rPr>
              <a:t> Evian Workshop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35760" y="65160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  <a:latin typeface="Calibri"/>
              </a:rPr>
              <a:t>Transverse beam size measurement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4728" y="190382"/>
            <a:ext cx="716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>
                <a:solidFill>
                  <a:srgbClr val="1F497D">
                    <a:lumMod val="75000"/>
                  </a:srgbClr>
                </a:solidFill>
                <a:latin typeface="Calibri"/>
              </a:rPr>
              <a:t>BSR Interferometry – WHY?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631505" y="1693122"/>
                <a:ext cx="5008679" cy="5117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𝛔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2400" b="1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𝐁𝐒𝐑𝐓</m:t>
                                  </m:r>
                                </m:e>
                                <m:sub>
                                  <m:r>
                                    <a:rPr lang="en-GB" sz="2400" b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𝐝𝐞𝐝𝐮𝐜𝐞𝐝</m:t>
                                  </m:r>
                                </m:sub>
                              </m:sSub>
                            </m:sub>
                          </m:sSub>
                        </m:e>
                        <m:sup>
                          <m:r>
                            <a:rPr lang="en-GB" sz="2400" b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GB" sz="2400" b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𝛔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2400" b="1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𝐁𝐒𝐑𝐓</m:t>
                                  </m:r>
                                </m:e>
                                <m:sub>
                                  <m:r>
                                    <a:rPr lang="en-GB" sz="2400" b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𝐦𝐞𝐚𝐬</m:t>
                                  </m:r>
                                </m:sub>
                              </m:sSub>
                            </m:sub>
                          </m:sSub>
                        </m:e>
                        <m:sup>
                          <m:r>
                            <a:rPr lang="en-GB" sz="2400" b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GB" sz="2400" b="1">
                          <a:solidFill>
                            <a:prstClr val="black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𝛔</m:t>
                              </m:r>
                            </m:e>
                            <m:sub>
                              <m:r>
                                <a:rPr lang="en-GB" sz="2400" b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𝐜𝐨𝐫𝐫</m:t>
                              </m:r>
                            </m:sub>
                          </m:sSub>
                        </m:e>
                        <m:sup>
                          <m:r>
                            <a:rPr lang="en-GB" sz="2400" b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sz="24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505" y="1693122"/>
                <a:ext cx="5008679" cy="5117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688282" y="3349370"/>
                <a:ext cx="4895123" cy="511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𝒄𝒐𝒓𝒓</m:t>
                              </m:r>
                            </m:sub>
                          </m:sSub>
                        </m:e>
                        <m:sup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GB" sz="2400" b="1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2400" b="1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1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𝑩𝑺𝑹𝑻</m:t>
                                  </m:r>
                                </m:e>
                                <m:sub>
                                  <m:r>
                                    <a:rPr lang="en-GB" sz="2400" b="1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𝒎𝒆𝒂𝒔</m:t>
                                  </m:r>
                                </m:sub>
                              </m:sSub>
                            </m:sub>
                          </m:sSub>
                        </m:e>
                        <m:sup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GB" sz="2400" b="1" i="1">
                          <a:solidFill>
                            <a:prstClr val="black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𝜷</m:t>
                          </m:r>
                        </m:e>
                        <m:sub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𝒓𝒂𝒕𝒊𝒐</m:t>
                          </m:r>
                        </m:sub>
                      </m:sSub>
                      <m:r>
                        <a:rPr lang="en-GB" sz="2400" b="1" i="1">
                          <a:solidFill>
                            <a:prstClr val="black"/>
                          </a:solidFill>
                          <a:latin typeface="Cambria Math"/>
                        </a:rPr>
                        <m:t>.</m:t>
                      </m:r>
                      <m:sSup>
                        <m:sSup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𝑾𝑺</m:t>
                              </m:r>
                            </m:sub>
                          </m:sSub>
                        </m:e>
                        <m:sup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sz="24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8282" y="3349370"/>
                <a:ext cx="4895123" cy="5116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775520" y="1124745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latin typeface="Calibri"/>
              </a:rPr>
              <a:t>Quadrature correction for the BSRT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752185" y="1484784"/>
                <a:ext cx="2033827" cy="4966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𝒄𝒐𝒓𝒓</m:t>
                              </m:r>
                            </m:sub>
                          </m:sSub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≥</m:t>
                          </m:r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𝒅𝒊𝒇𝒇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2185" y="1484784"/>
                <a:ext cx="2033827" cy="496674"/>
              </a:xfrm>
              <a:prstGeom prst="rect">
                <a:avLst/>
              </a:prstGeom>
              <a:blipFill>
                <a:blip r:embed="rId6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7608168" y="1880343"/>
            <a:ext cx="3059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Calibri"/>
              </a:rPr>
              <a:t>Correction includes:</a:t>
            </a:r>
          </a:p>
          <a:p>
            <a:pPr lvl="1"/>
            <a:r>
              <a:rPr lang="en-GB" sz="2000" b="1" dirty="0">
                <a:solidFill>
                  <a:prstClr val="black"/>
                </a:solidFill>
                <a:latin typeface="Calibri"/>
              </a:rPr>
              <a:t>Diffraction</a:t>
            </a:r>
          </a:p>
          <a:p>
            <a:pPr lvl="1"/>
            <a:r>
              <a:rPr lang="en-GB" sz="2000" b="1" dirty="0">
                <a:solidFill>
                  <a:prstClr val="black"/>
                </a:solidFill>
                <a:latin typeface="Calibri"/>
              </a:rPr>
              <a:t>Aberration</a:t>
            </a:r>
          </a:p>
          <a:p>
            <a:pPr lvl="1"/>
            <a:r>
              <a:rPr lang="en-GB" sz="2000" b="1" dirty="0">
                <a:solidFill>
                  <a:prstClr val="black"/>
                </a:solidFill>
                <a:latin typeface="Calibri"/>
              </a:rPr>
              <a:t>Magnification error…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775520" y="2391272"/>
                <a:ext cx="49685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solidFill>
                      <a:prstClr val="black"/>
                    </a:solidFill>
                    <a:latin typeface="Calibri"/>
                  </a:rPr>
                  <a:t>How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𝛔</m:t>
                        </m:r>
                      </m:e>
                      <m:sub>
                        <m:r>
                          <a:rPr lang="en-GB" sz="24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𝐜𝐨𝐫𝐫</m:t>
                        </m:r>
                      </m:sub>
                    </m:sSub>
                  </m:oMath>
                </a14:m>
                <a:r>
                  <a:rPr lang="en-GB" sz="2400" b="1" dirty="0">
                    <a:solidFill>
                      <a:prstClr val="black"/>
                    </a:solidFill>
                    <a:latin typeface="Calibri"/>
                  </a:rPr>
                  <a:t> determined ?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20" y="2391272"/>
                <a:ext cx="4968552" cy="461665"/>
              </a:xfrm>
              <a:prstGeom prst="rect">
                <a:avLst/>
              </a:prstGeom>
              <a:blipFill>
                <a:blip r:embed="rId7"/>
                <a:stretch>
                  <a:fillRect l="-1840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3503712" y="2852937"/>
            <a:ext cx="269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latin typeface="Calibri"/>
              </a:rPr>
              <a:t>Calibrating with WS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511630" y="38610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159896" y="38610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023992" y="38610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38520" y="4263480"/>
            <a:ext cx="2041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  <a:latin typeface="Calibri"/>
              </a:rPr>
              <a:t>Uncertainties?</a:t>
            </a:r>
          </a:p>
        </p:txBody>
      </p:sp>
      <p:sp>
        <p:nvSpPr>
          <p:cNvPr id="26" name="Down Arrow 25"/>
          <p:cNvSpPr/>
          <p:nvPr/>
        </p:nvSpPr>
        <p:spPr>
          <a:xfrm>
            <a:off x="2026844" y="3861049"/>
            <a:ext cx="324741" cy="633263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67572" y="4415880"/>
            <a:ext cx="1604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  <a:latin typeface="Calibri"/>
              </a:rPr>
              <a:t>% rel. Error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303912" y="543684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7392144" y="543684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22696" y="5839272"/>
            <a:ext cx="2041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  <a:latin typeface="Calibri"/>
              </a:rPr>
              <a:t>Uncertainties?</a:t>
            </a:r>
          </a:p>
        </p:txBody>
      </p:sp>
      <p:sp>
        <p:nvSpPr>
          <p:cNvPr id="31" name="Down Arrow 30"/>
          <p:cNvSpPr/>
          <p:nvPr/>
        </p:nvSpPr>
        <p:spPr>
          <a:xfrm>
            <a:off x="3611020" y="5436841"/>
            <a:ext cx="324741" cy="633263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51748" y="5991672"/>
            <a:ext cx="1604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  <a:latin typeface="Calibri"/>
              </a:rPr>
              <a:t>% rel. Error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2189214" y="4877544"/>
            <a:ext cx="5706987" cy="991344"/>
            <a:chOff x="665213" y="4877544"/>
            <a:chExt cx="5706987" cy="991344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665213" y="4877544"/>
              <a:ext cx="5706987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372200" y="4877544"/>
              <a:ext cx="0" cy="99134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868144" y="5868888"/>
              <a:ext cx="504056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481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6.35838E-7 L 0.14358 0.46728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70" y="23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8" grpId="0"/>
      <p:bldP spid="17" grpId="0"/>
      <p:bldP spid="18" grpId="0"/>
      <p:bldP spid="20" grpId="0"/>
      <p:bldP spid="25" grpId="0"/>
      <p:bldP spid="26" grpId="0" animBg="1"/>
      <p:bldP spid="27" grpId="0"/>
      <p:bldP spid="30" grpId="0"/>
      <p:bldP spid="31" grpId="0" animBg="1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4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130893" y="2928062"/>
            <a:ext cx="2729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MONITOR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31749" y="1541132"/>
            <a:ext cx="10740384" cy="2890909"/>
          </a:xfrm>
          <a:prstGeom prst="roundRect">
            <a:avLst>
              <a:gd name="adj" fmla="val 24736"/>
            </a:avLst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447255196"/>
              </p:ext>
            </p:extLst>
          </p:nvPr>
        </p:nvGraphicFramePr>
        <p:xfrm>
          <a:off x="1293888" y="1853106"/>
          <a:ext cx="10534024" cy="2318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558428" y="1552306"/>
            <a:ext cx="528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Synchrotron radiation imaging system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293888" y="2267339"/>
            <a:ext cx="1523957" cy="148356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59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40557"/>
            <a:ext cx="12192000" cy="4174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33452" y="647762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71FE1A0-C22B-5C40-9A5F-F1C4E3CE5CDF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205" y="1851924"/>
            <a:ext cx="5502548" cy="2916000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905" y="1851924"/>
            <a:ext cx="5400000" cy="2941634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832689" y="5945432"/>
            <a:ext cx="342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Courtesy: R. Tomas, M. Hofer et al.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364" y="134471"/>
            <a:ext cx="6185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Optics in IR4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02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41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486116" y="2928062"/>
            <a:ext cx="3439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Experience in Run I-II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7395" y="39036"/>
            <a:ext cx="1080000" cy="108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5"/>
          <a:srcRect r="9860"/>
          <a:stretch/>
        </p:blipFill>
        <p:spPr>
          <a:xfrm>
            <a:off x="6095676" y="792745"/>
            <a:ext cx="4876800" cy="55479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6" name="Freeform 35"/>
          <p:cNvSpPr/>
          <p:nvPr/>
        </p:nvSpPr>
        <p:spPr bwMode="auto">
          <a:xfrm>
            <a:off x="8240670" y="3236842"/>
            <a:ext cx="1427148" cy="666572"/>
          </a:xfrm>
          <a:custGeom>
            <a:avLst/>
            <a:gdLst>
              <a:gd name="connsiteX0" fmla="*/ 170916 w 1427148"/>
              <a:gd name="connsiteY0" fmla="*/ 8546 h 666572"/>
              <a:gd name="connsiteX1" fmla="*/ 0 w 1427148"/>
              <a:gd name="connsiteY1" fmla="*/ 666572 h 666572"/>
              <a:gd name="connsiteX2" fmla="*/ 683664 w 1427148"/>
              <a:gd name="connsiteY2" fmla="*/ 632389 h 666572"/>
              <a:gd name="connsiteX3" fmla="*/ 1358782 w 1427148"/>
              <a:gd name="connsiteY3" fmla="*/ 435836 h 666572"/>
              <a:gd name="connsiteX4" fmla="*/ 1427148 w 1427148"/>
              <a:gd name="connsiteY4" fmla="*/ 179462 h 666572"/>
              <a:gd name="connsiteX5" fmla="*/ 854580 w 1427148"/>
              <a:gd name="connsiteY5" fmla="*/ 0 h 666572"/>
              <a:gd name="connsiteX6" fmla="*/ 170916 w 1427148"/>
              <a:gd name="connsiteY6" fmla="*/ 8546 h 66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7148" h="666572">
                <a:moveTo>
                  <a:pt x="170916" y="8546"/>
                </a:moveTo>
                <a:lnTo>
                  <a:pt x="0" y="666572"/>
                </a:lnTo>
                <a:lnTo>
                  <a:pt x="683664" y="632389"/>
                </a:lnTo>
                <a:lnTo>
                  <a:pt x="1358782" y="435836"/>
                </a:lnTo>
                <a:lnTo>
                  <a:pt x="1427148" y="179462"/>
                </a:lnTo>
                <a:lnTo>
                  <a:pt x="854580" y="0"/>
                </a:lnTo>
                <a:lnTo>
                  <a:pt x="170916" y="8546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7772076" y="6202945"/>
            <a:ext cx="1447800" cy="137742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77977" y="6119775"/>
            <a:ext cx="1178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</a:rPr>
              <a:t>Viewport</a:t>
            </a:r>
            <a:endParaRPr lang="en-GB" sz="2000" dirty="0">
              <a:solidFill>
                <a:schemeClr val="accent6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3662" y="3752622"/>
            <a:ext cx="4181705" cy="204535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3662" y="5797974"/>
            <a:ext cx="4169610" cy="504411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9119" y="859149"/>
            <a:ext cx="4164153" cy="275455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2118072" y="2465471"/>
            <a:ext cx="305724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F0"/>
                </a:solidFill>
              </a:rPr>
              <a:t>Extraction Mirror Reflectivity</a:t>
            </a:r>
            <a:endParaRPr lang="en-GB" sz="1800" dirty="0">
              <a:solidFill>
                <a:srgbClr val="00B0F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 flipV="1">
            <a:off x="6248076" y="3154945"/>
            <a:ext cx="5105400" cy="24384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Trapezoid 49"/>
          <p:cNvSpPr/>
          <p:nvPr/>
        </p:nvSpPr>
        <p:spPr bwMode="auto">
          <a:xfrm>
            <a:off x="8250838" y="3405622"/>
            <a:ext cx="609600" cy="2935065"/>
          </a:xfrm>
          <a:prstGeom prst="trapezoid">
            <a:avLst/>
          </a:prstGeom>
          <a:solidFill>
            <a:srgbClr val="FFC000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7436038">
            <a:off x="9809809" y="2661637"/>
            <a:ext cx="420937" cy="3770686"/>
          </a:xfrm>
          <a:prstGeom prst="triangle">
            <a:avLst>
              <a:gd name="adj" fmla="val 84671"/>
            </a:avLst>
          </a:prstGeom>
          <a:solidFill>
            <a:srgbClr val="FFC000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7772076" y="6202945"/>
            <a:ext cx="1447800" cy="137742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477977" y="6118668"/>
            <a:ext cx="1178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Viewport</a:t>
            </a:r>
            <a:endParaRPr lang="en-GB" sz="2000" dirty="0">
              <a:solidFill>
                <a:srgbClr val="008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39142" y="2671843"/>
            <a:ext cx="13949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F0"/>
                </a:solidFill>
              </a:rPr>
              <a:t>Extraction </a:t>
            </a:r>
          </a:p>
          <a:p>
            <a:r>
              <a:rPr lang="en-US" sz="2000" dirty="0" smtClean="0">
                <a:solidFill>
                  <a:srgbClr val="00B0F0"/>
                </a:solidFill>
              </a:rPr>
              <a:t>Mirror</a:t>
            </a:r>
            <a:endParaRPr lang="en-GB" sz="2000" dirty="0">
              <a:solidFill>
                <a:srgbClr val="00B0F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59552" y="4546785"/>
            <a:ext cx="132532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8000"/>
                </a:solidFill>
              </a:rPr>
              <a:t>Viewport Reflectivity</a:t>
            </a:r>
            <a:endParaRPr lang="en-GB" sz="1800" dirty="0">
              <a:solidFill>
                <a:srgbClr val="008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6010" y="24012"/>
            <a:ext cx="297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chemeClr val="accent6"/>
                </a:solidFill>
              </a:rPr>
              <a:t>Optical properties</a:t>
            </a:r>
            <a:endParaRPr lang="en-GB" sz="2800" b="1" u="sng" dirty="0">
              <a:solidFill>
                <a:schemeClr val="accent6"/>
              </a:solidFill>
            </a:endParaRPr>
          </a:p>
        </p:txBody>
      </p:sp>
      <p:sp>
        <p:nvSpPr>
          <p:cNvPr id="57" name="5-Point Star 56"/>
          <p:cNvSpPr/>
          <p:nvPr/>
        </p:nvSpPr>
        <p:spPr bwMode="auto">
          <a:xfrm>
            <a:off x="1626287" y="814236"/>
            <a:ext cx="314632" cy="304800"/>
          </a:xfrm>
          <a:prstGeom prst="star5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59552" y="1209868"/>
            <a:ext cx="1526380" cy="2308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7030A0"/>
                </a:solidFill>
              </a:rPr>
              <a:t>BSRT working point @ FT</a:t>
            </a:r>
            <a:endParaRPr lang="en-GB" sz="9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75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5" grpId="0" animBg="1"/>
      <p:bldP spid="57" grpId="0" animBg="1"/>
      <p:bldP spid="5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40557"/>
            <a:ext cx="12192000" cy="4174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33452" y="647762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71FE1A0-C22B-5C40-9A5F-F1C4E3CE5CDF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5101" y="72914"/>
            <a:ext cx="9169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Can the EXP tell more?</a:t>
            </a:r>
            <a:endParaRPr lang="en-US" sz="48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" t="813" r="51703"/>
          <a:stretch/>
        </p:blipFill>
        <p:spPr>
          <a:xfrm>
            <a:off x="153257" y="59467"/>
            <a:ext cx="837378" cy="857228"/>
          </a:xfrm>
          <a:prstGeom prst="ellipse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76244" y="1536900"/>
            <a:ext cx="1724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C000"/>
                </a:solidFill>
              </a:rPr>
              <a:t>Horizontal plane</a:t>
            </a:r>
          </a:p>
          <a:p>
            <a:pPr algn="ctr"/>
            <a:r>
              <a:rPr lang="en-GB" dirty="0" smtClean="0">
                <a:solidFill>
                  <a:srgbClr val="FFC000"/>
                </a:solidFill>
              </a:rPr>
              <a:t>Biggest bunch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67865" y="1563671"/>
            <a:ext cx="1724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C000"/>
                </a:solidFill>
              </a:rPr>
              <a:t>Horizontal plane</a:t>
            </a:r>
          </a:p>
          <a:p>
            <a:pPr algn="ctr"/>
            <a:r>
              <a:rPr lang="en-GB" dirty="0" smtClean="0">
                <a:solidFill>
                  <a:srgbClr val="FFC000"/>
                </a:solidFill>
              </a:rPr>
              <a:t>Smallest bunch</a:t>
            </a:r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834" y="2304097"/>
            <a:ext cx="5343158" cy="288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351" y="2294021"/>
            <a:ext cx="535052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37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23"/>
          <a:stretch/>
        </p:blipFill>
        <p:spPr bwMode="auto">
          <a:xfrm>
            <a:off x="1501668" y="1"/>
            <a:ext cx="10064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57610" y="6622866"/>
            <a:ext cx="5029200" cy="2351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653732" y="6606372"/>
            <a:ext cx="4728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1200" b="1" i="1" dirty="0">
                <a:solidFill>
                  <a:prstClr val="black"/>
                </a:solidFill>
                <a:latin typeface="Calibri"/>
              </a:rPr>
              <a:t>LHC Profile Monitors Status- 6</a:t>
            </a:r>
            <a:r>
              <a:rPr lang="en-GB" sz="1200" b="1" i="1" baseline="30000" dirty="0">
                <a:solidFill>
                  <a:prstClr val="black"/>
                </a:solidFill>
                <a:latin typeface="Calibri"/>
              </a:rPr>
              <a:t>th</a:t>
            </a:r>
            <a:r>
              <a:rPr lang="en-GB" sz="1200" b="1" i="1" dirty="0">
                <a:solidFill>
                  <a:prstClr val="black"/>
                </a:solidFill>
                <a:latin typeface="Calibri"/>
              </a:rPr>
              <a:t> Evian Workshop,   G. Trad </a:t>
            </a:r>
            <a:r>
              <a:rPr lang="en-US" sz="1200" b="1" i="1" dirty="0">
                <a:solidFill>
                  <a:prstClr val="black"/>
                </a:solidFill>
                <a:latin typeface="Calibri"/>
              </a:rPr>
              <a:t>–</a:t>
            </a:r>
            <a:r>
              <a:rPr lang="en-GB" sz="1200" b="1" i="1" dirty="0">
                <a:solidFill>
                  <a:prstClr val="black"/>
                </a:solidFill>
                <a:latin typeface="Calibri"/>
              </a:rPr>
              <a:t> 16/12/2015</a:t>
            </a:r>
            <a:endParaRPr lang="it-IT" sz="1200" b="1" i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4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377" y="6007097"/>
            <a:ext cx="832539" cy="820050"/>
          </a:xfrm>
          <a:prstGeom prst="rect">
            <a:avLst/>
          </a:prstGeom>
          <a:noFill/>
        </p:spPr>
      </p:pic>
      <p:sp>
        <p:nvSpPr>
          <p:cNvPr id="2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21482" y="6553201"/>
            <a:ext cx="2133600" cy="365125"/>
          </a:xfrm>
        </p:spPr>
        <p:txBody>
          <a:bodyPr/>
          <a:lstStyle/>
          <a:p>
            <a:pPr defTabSz="457200"/>
            <a:fld id="{742AFEC6-65D6-4F2C-8740-31E4FFD76CD6}" type="slidenum">
              <a:rPr lang="en-US" sz="1800" b="1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43</a:t>
            </a:fld>
            <a:endParaRPr lang="en-US" sz="1800" b="1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493918" y="962669"/>
            <a:ext cx="1015106" cy="593229"/>
            <a:chOff x="5348427" y="1394729"/>
            <a:chExt cx="1015106" cy="593229"/>
          </a:xfrm>
        </p:grpSpPr>
        <p:sp>
          <p:nvSpPr>
            <p:cNvPr id="44" name="Rounded Rectangle 43"/>
            <p:cNvSpPr/>
            <p:nvPr/>
          </p:nvSpPr>
          <p:spPr>
            <a:xfrm>
              <a:off x="5385695" y="1394729"/>
              <a:ext cx="940570" cy="593229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300" b="1" dirty="0">
                <a:solidFill>
                  <a:srgbClr val="1F497D">
                    <a:lumMod val="75000"/>
                  </a:srgbClr>
                </a:solidFill>
                <a:latin typeface="Calibri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48427" y="1460512"/>
              <a:ext cx="10151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GB" sz="2400" b="1" dirty="0">
                  <a:solidFill>
                    <a:srgbClr val="1F497D">
                      <a:lumMod val="75000"/>
                    </a:srgbClr>
                  </a:solidFill>
                  <a:latin typeface="Calibri"/>
                </a:rPr>
                <a:t>BGI</a:t>
              </a:r>
              <a:endParaRPr lang="en-GB" sz="1200" b="1" dirty="0">
                <a:solidFill>
                  <a:srgbClr val="1F497D">
                    <a:lumMod val="75000"/>
                  </a:srgbClr>
                </a:solidFill>
                <a:latin typeface="Calibri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494771" y="2309035"/>
            <a:ext cx="1015106" cy="593229"/>
            <a:chOff x="4242791" y="2733836"/>
            <a:chExt cx="1015106" cy="593229"/>
          </a:xfrm>
        </p:grpSpPr>
        <p:sp>
          <p:nvSpPr>
            <p:cNvPr id="47" name="Rounded Rectangle 46"/>
            <p:cNvSpPr/>
            <p:nvPr/>
          </p:nvSpPr>
          <p:spPr>
            <a:xfrm>
              <a:off x="4280059" y="2733836"/>
              <a:ext cx="940570" cy="593229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300" b="1" dirty="0">
                <a:solidFill>
                  <a:srgbClr val="1F497D">
                    <a:lumMod val="75000"/>
                  </a:srgbClr>
                </a:solidFill>
                <a:latin typeface="Calibri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242791" y="2799617"/>
              <a:ext cx="10151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GB" sz="2400" b="1" dirty="0">
                  <a:solidFill>
                    <a:srgbClr val="1F497D">
                      <a:lumMod val="75000"/>
                    </a:srgbClr>
                  </a:solidFill>
                  <a:latin typeface="Calibri"/>
                </a:rPr>
                <a:t>WS</a:t>
              </a:r>
              <a:endParaRPr lang="en-GB" sz="1200" b="1" dirty="0">
                <a:solidFill>
                  <a:srgbClr val="1F497D">
                    <a:lumMod val="75000"/>
                  </a:srgbClr>
                </a:solidFill>
                <a:latin typeface="Calibri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447965" y="3558762"/>
            <a:ext cx="1105262" cy="593229"/>
            <a:chOff x="1559683" y="2206388"/>
            <a:chExt cx="1105262" cy="593229"/>
          </a:xfrm>
        </p:grpSpPr>
        <p:sp>
          <p:nvSpPr>
            <p:cNvPr id="58" name="Rounded Rectangle 57"/>
            <p:cNvSpPr/>
            <p:nvPr/>
          </p:nvSpPr>
          <p:spPr>
            <a:xfrm>
              <a:off x="1647191" y="2206388"/>
              <a:ext cx="940570" cy="59322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300" b="1" dirty="0">
                <a:solidFill>
                  <a:srgbClr val="1F497D">
                    <a:lumMod val="75000"/>
                  </a:srgbClr>
                </a:solidFill>
                <a:latin typeface="Calibri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559683" y="2272171"/>
              <a:ext cx="11052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GB" sz="2400" b="1" dirty="0">
                  <a:solidFill>
                    <a:srgbClr val="1F497D">
                      <a:lumMod val="75000"/>
                    </a:srgbClr>
                  </a:solidFill>
                  <a:latin typeface="Calibri"/>
                </a:rPr>
                <a:t>BSRT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413416" y="4839737"/>
            <a:ext cx="1188999" cy="593229"/>
            <a:chOff x="6982715" y="3377221"/>
            <a:chExt cx="1188999" cy="593229"/>
          </a:xfrm>
        </p:grpSpPr>
        <p:sp>
          <p:nvSpPr>
            <p:cNvPr id="61" name="Rounded Rectangle 60"/>
            <p:cNvSpPr/>
            <p:nvPr/>
          </p:nvSpPr>
          <p:spPr>
            <a:xfrm>
              <a:off x="7099181" y="3377221"/>
              <a:ext cx="940570" cy="593229"/>
            </a:xfrm>
            <a:prstGeom prst="round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300" b="1" dirty="0">
                <a:solidFill>
                  <a:srgbClr val="1F497D">
                    <a:lumMod val="75000"/>
                  </a:srgbClr>
                </a:solidFill>
                <a:latin typeface="Calibri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982715" y="3443002"/>
              <a:ext cx="1188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GB" sz="2400" b="1" dirty="0">
                  <a:solidFill>
                    <a:srgbClr val="1F497D">
                      <a:lumMod val="75000"/>
                    </a:srgbClr>
                  </a:solidFill>
                  <a:latin typeface="Calibri"/>
                </a:rPr>
                <a:t>BGV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6689311" y="-26643"/>
            <a:ext cx="3978690" cy="6114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413716" y="2"/>
            <a:ext cx="4254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200"/>
            <a:r>
              <a:rPr lang="en-US" sz="3200" b="1" dirty="0">
                <a:solidFill>
                  <a:prstClr val="black"/>
                </a:solidFill>
                <a:latin typeface="Calibri"/>
              </a:rPr>
              <a:t>CROSS-CALIBRATION</a:t>
            </a:r>
            <a:endParaRPr lang="en-GB" sz="3200" b="1" dirty="0">
              <a:solidFill>
                <a:prstClr val="black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603414" y="12121"/>
                <a:ext cx="1481303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𝑟𝑎𝑡𝑖𝑜</m:t>
                          </m:r>
                        </m:sub>
                      </m:sSub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𝐵𝑆𝑅𝑇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3414" y="12121"/>
                <a:ext cx="1481303" cy="57265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114135" y="725610"/>
                <a:ext cx="5004896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"/>
                                      <m:endChr m:val="|"/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𝑚𝑒𝑎𝑠</m:t>
                                              </m:r>
                                            </m:sub>
                                          </m:sSub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𝐵𝑆𝑅𝑇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𝑝𝑥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𝑟𝑎𝑡𝑖𝑜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𝑀𝐴𝐺</m:t>
                                  </m:r>
                                </m:e>
                                <m:sup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𝑊𝑆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"/>
                                      <m:endChr m:val="|"/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𝐿𝑆𝐹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𝑝𝑥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135" y="725610"/>
                <a:ext cx="5004896" cy="6223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/>
          <p:cNvGrpSpPr/>
          <p:nvPr/>
        </p:nvGrpSpPr>
        <p:grpSpPr>
          <a:xfrm>
            <a:off x="4060299" y="583971"/>
            <a:ext cx="5024084" cy="1233428"/>
            <a:chOff x="2411760" y="4005064"/>
            <a:chExt cx="5024084" cy="1233428"/>
          </a:xfrm>
        </p:grpSpPr>
        <p:sp>
          <p:nvSpPr>
            <p:cNvPr id="36" name="Rectangle 35"/>
            <p:cNvSpPr/>
            <p:nvPr/>
          </p:nvSpPr>
          <p:spPr>
            <a:xfrm>
              <a:off x="2411760" y="4005064"/>
              <a:ext cx="1728192" cy="1224136"/>
            </a:xfrm>
            <a:prstGeom prst="rect">
              <a:avLst/>
            </a:prstGeom>
            <a:solidFill>
              <a:schemeClr val="accent6">
                <a:alpha val="46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411801" y="4005064"/>
              <a:ext cx="975519" cy="1224136"/>
            </a:xfrm>
            <a:prstGeom prst="rect">
              <a:avLst/>
            </a:prstGeom>
            <a:solidFill>
              <a:srgbClr val="00B050">
                <a:alpha val="46000"/>
              </a:srgb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436096" y="4005064"/>
              <a:ext cx="666293" cy="1224136"/>
            </a:xfrm>
            <a:prstGeom prst="rect">
              <a:avLst/>
            </a:prstGeom>
            <a:solidFill>
              <a:srgbClr val="00B0F0">
                <a:alpha val="46000"/>
              </a:srgb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362773" y="4005064"/>
              <a:ext cx="1073071" cy="1224136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149368" y="4869160"/>
              <a:ext cx="270504" cy="3693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GB" b="1" dirty="0">
                  <a:solidFill>
                    <a:prstClr val="white"/>
                  </a:solidFill>
                  <a:latin typeface="Calibri"/>
                </a:rPr>
                <a:t>Y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51660" y="4859868"/>
              <a:ext cx="693126" cy="3693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GB" b="1" dirty="0">
                  <a:solidFill>
                    <a:prstClr val="white"/>
                  </a:solidFill>
                  <a:latin typeface="Calibri"/>
                </a:rPr>
                <a:t>slope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597640" y="4869160"/>
              <a:ext cx="270504" cy="3693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GB" b="1" dirty="0">
                  <a:solidFill>
                    <a:prstClr val="white"/>
                  </a:solidFill>
                  <a:latin typeface="Calibri"/>
                </a:rPr>
                <a:t>X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372200" y="4859869"/>
              <a:ext cx="1042260" cy="3693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GB" b="1" dirty="0">
                  <a:solidFill>
                    <a:prstClr val="white"/>
                  </a:solidFill>
                  <a:latin typeface="Calibri"/>
                </a:rPr>
                <a:t>intercept</a:t>
              </a:r>
            </a:p>
          </p:txBody>
        </p:sp>
      </p:grpSp>
      <p:pic>
        <p:nvPicPr>
          <p:cNvPr id="49" name="Picture 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6583" y="2414309"/>
            <a:ext cx="6840000" cy="278921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7"/>
          <a:srcRect r="9990"/>
          <a:stretch/>
        </p:blipFill>
        <p:spPr>
          <a:xfrm>
            <a:off x="3098461" y="2094841"/>
            <a:ext cx="7128792" cy="4423404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 rot="19831970">
            <a:off x="2419478" y="1883409"/>
            <a:ext cx="182242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Using WS data</a:t>
            </a:r>
          </a:p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for magnification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8"/>
          <a:srcRect r="11187"/>
          <a:stretch/>
        </p:blipFill>
        <p:spPr>
          <a:xfrm>
            <a:off x="3098461" y="2037083"/>
            <a:ext cx="7128000" cy="4573151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 rot="19831970">
            <a:off x="2419478" y="1862297"/>
            <a:ext cx="182242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Using BPM data</a:t>
            </a:r>
          </a:p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for magnification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1398" y="3386824"/>
            <a:ext cx="3761558" cy="79864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4243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1" grpId="1" animBg="1"/>
      <p:bldP spid="5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40557"/>
            <a:ext cx="12192000" cy="4174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33452" y="647762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71FE1A0-C22B-5C40-9A5F-F1C4E3CE5CDF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5101" y="72914"/>
            <a:ext cx="9169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Can the EXP tell more?</a:t>
            </a:r>
            <a:endParaRPr lang="en-US" sz="48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" t="813" r="51703"/>
          <a:stretch/>
        </p:blipFill>
        <p:spPr>
          <a:xfrm>
            <a:off x="153257" y="59467"/>
            <a:ext cx="837378" cy="857228"/>
          </a:xfrm>
          <a:prstGeom prst="ellipse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3278" y="2304097"/>
            <a:ext cx="5233942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84" y="2304097"/>
            <a:ext cx="5322488" cy="288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89448" y="1536900"/>
            <a:ext cx="1498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C000"/>
                </a:solidFill>
              </a:rPr>
              <a:t>Vertical plane</a:t>
            </a:r>
          </a:p>
          <a:p>
            <a:pPr algn="ctr"/>
            <a:r>
              <a:rPr lang="en-GB" dirty="0" smtClean="0">
                <a:solidFill>
                  <a:srgbClr val="FFC000"/>
                </a:solidFill>
              </a:rPr>
              <a:t>Biggest bunch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5861" y="1563671"/>
            <a:ext cx="1608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C000"/>
                </a:solidFill>
              </a:rPr>
              <a:t>Vertical plane</a:t>
            </a:r>
          </a:p>
          <a:p>
            <a:pPr algn="ctr"/>
            <a:r>
              <a:rPr lang="en-GB" dirty="0" smtClean="0">
                <a:solidFill>
                  <a:srgbClr val="FFC000"/>
                </a:solidFill>
              </a:rPr>
              <a:t>Smallest bunch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1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40557"/>
            <a:ext cx="12192000" cy="4174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33452" y="647762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71FE1A0-C22B-5C40-9A5F-F1C4E3CE5CDF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5101" y="72914"/>
            <a:ext cx="9169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Can the EXP tell more?</a:t>
            </a:r>
            <a:endParaRPr lang="en-US" sz="48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" t="813" r="51703"/>
          <a:stretch/>
        </p:blipFill>
        <p:spPr>
          <a:xfrm>
            <a:off x="153257" y="59467"/>
            <a:ext cx="837378" cy="857228"/>
          </a:xfrm>
          <a:prstGeom prst="ellipse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8320" y="1383427"/>
            <a:ext cx="117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Horizontal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31025" y="1395036"/>
            <a:ext cx="90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Vertical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280" y="3487568"/>
            <a:ext cx="2591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To be investigated further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574" y="1844040"/>
            <a:ext cx="9241426" cy="49074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64949" y="1420744"/>
            <a:ext cx="109805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Emit Scan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WS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985985" y="1397184"/>
            <a:ext cx="109805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Emit Scan</a:t>
            </a:r>
          </a:p>
          <a:p>
            <a:r>
              <a:rPr lang="en-GB" dirty="0" smtClean="0"/>
              <a:t>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57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40557"/>
            <a:ext cx="12192000" cy="4174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477619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LMC #348 </a:t>
            </a:r>
            <a:r>
              <a:rPr kumimoji="0" lang="mr-I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–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30/05/2018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33452" y="647762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1FE1A0-C22B-5C40-9A5F-F1C4E3CE5C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101" y="72914"/>
            <a:ext cx="7189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Emittance from WS vs BSRT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" t="813" r="51703"/>
          <a:stretch/>
        </p:blipFill>
        <p:spPr>
          <a:xfrm>
            <a:off x="153257" y="59467"/>
            <a:ext cx="837378" cy="857228"/>
          </a:xfrm>
          <a:prstGeom prst="ellipse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7" t="8178" r="7448" b="7956"/>
          <a:stretch/>
        </p:blipFill>
        <p:spPr>
          <a:xfrm>
            <a:off x="7390152" y="3978000"/>
            <a:ext cx="5465397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4" t="8474" r="7216" b="7957"/>
          <a:stretch/>
        </p:blipFill>
        <p:spPr>
          <a:xfrm>
            <a:off x="1892190" y="1093962"/>
            <a:ext cx="5515327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0" t="8770" r="8066" b="8399"/>
          <a:stretch/>
        </p:blipFill>
        <p:spPr>
          <a:xfrm>
            <a:off x="1899810" y="3962744"/>
            <a:ext cx="5482285" cy="28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" t="8178" r="7526" b="7513"/>
          <a:stretch/>
        </p:blipFill>
        <p:spPr>
          <a:xfrm>
            <a:off x="7387923" y="1098000"/>
            <a:ext cx="5477053" cy="288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460" y="1247582"/>
            <a:ext cx="1792607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B1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Injection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Good agreement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(H+4% , V+2%)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Bad as expected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9427" y="3194375"/>
            <a:ext cx="1792607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B2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Injection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Good agreement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(H+5%, V+6.8%)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Good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agreement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(H-11%, V+12%)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629" y="5418167"/>
            <a:ext cx="1746553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Errors quoted for emittance: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um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322320" y="1226820"/>
            <a:ext cx="3225145" cy="2583180"/>
            <a:chOff x="3322320" y="1226820"/>
            <a:chExt cx="3225145" cy="2583180"/>
          </a:xfrm>
        </p:grpSpPr>
        <p:sp>
          <p:nvSpPr>
            <p:cNvPr id="6" name="Rectangle 5"/>
            <p:cNvSpPr/>
            <p:nvPr/>
          </p:nvSpPr>
          <p:spPr>
            <a:xfrm>
              <a:off x="3322320" y="1226820"/>
              <a:ext cx="947788" cy="25755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640952" y="1234439"/>
              <a:ext cx="533028" cy="25342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14437" y="1234440"/>
              <a:ext cx="533028" cy="25755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247974" y="1226820"/>
            <a:ext cx="2421739" cy="2583180"/>
            <a:chOff x="8247974" y="1226820"/>
            <a:chExt cx="2421739" cy="2583180"/>
          </a:xfrm>
        </p:grpSpPr>
        <p:sp>
          <p:nvSpPr>
            <p:cNvPr id="17" name="Rectangle 16"/>
            <p:cNvSpPr/>
            <p:nvPr/>
          </p:nvSpPr>
          <p:spPr>
            <a:xfrm>
              <a:off x="8890986" y="1275785"/>
              <a:ext cx="861021" cy="25342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47974" y="1226820"/>
              <a:ext cx="187365" cy="25342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122851" y="1268165"/>
              <a:ext cx="546862" cy="25342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2132389" y="4103846"/>
            <a:ext cx="405072" cy="2575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672415" y="4069406"/>
            <a:ext cx="3832037" cy="2621580"/>
            <a:chOff x="2672415" y="4069406"/>
            <a:chExt cx="3832037" cy="2621580"/>
          </a:xfrm>
        </p:grpSpPr>
        <p:sp>
          <p:nvSpPr>
            <p:cNvPr id="26" name="Rectangle 25"/>
            <p:cNvSpPr/>
            <p:nvPr/>
          </p:nvSpPr>
          <p:spPr>
            <a:xfrm>
              <a:off x="2672415" y="4114964"/>
              <a:ext cx="154605" cy="25755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75051" y="4080986"/>
              <a:ext cx="654122" cy="261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638749" y="4069406"/>
              <a:ext cx="654122" cy="261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103620" y="4080524"/>
              <a:ext cx="400832" cy="261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182196" y="4115657"/>
            <a:ext cx="2487518" cy="2574867"/>
            <a:chOff x="8182196" y="4115657"/>
            <a:chExt cx="2487518" cy="2574867"/>
          </a:xfrm>
        </p:grpSpPr>
        <p:sp>
          <p:nvSpPr>
            <p:cNvPr id="30" name="Rectangle 29"/>
            <p:cNvSpPr/>
            <p:nvPr/>
          </p:nvSpPr>
          <p:spPr>
            <a:xfrm>
              <a:off x="8182196" y="4146000"/>
              <a:ext cx="400832" cy="2544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852884" y="4123277"/>
              <a:ext cx="810195" cy="2544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100890" y="4115657"/>
              <a:ext cx="568824" cy="2544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472939" y="1005840"/>
            <a:ext cx="57150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B1H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65319" y="3992880"/>
            <a:ext cx="57150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B1V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928859" y="1013460"/>
            <a:ext cx="571501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B2H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921239" y="4000500"/>
            <a:ext cx="571501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B2V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290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  <a:r>
              <a:rPr kumimoji="0" lang="en-US" sz="1200" b="0" i="0" u="none" strike="noStrike" kern="1200" cap="none" spc="0" normalizeH="0" baseline="3000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EVIAN WORKSHOP - December 2016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TRAD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0" y="-15913"/>
            <a:ext cx="10969139" cy="94044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Synchrotron Radiation Monitors - </a:t>
            </a:r>
            <a:r>
              <a:rPr lang="en-US" sz="4400" b="1" dirty="0" smtClean="0"/>
              <a:t>BSRT</a:t>
            </a:r>
            <a:endParaRPr lang="en-US" sz="44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6841066" y="1796527"/>
            <a:ext cx="5176264" cy="3327253"/>
            <a:chOff x="6841066" y="2041418"/>
            <a:chExt cx="5176264" cy="332725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841066" y="2041418"/>
              <a:ext cx="5176264" cy="332725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8569618" y="2041418"/>
              <a:ext cx="19545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B1V @ 6.5 TeV</a:t>
              </a:r>
              <a:endPara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91266" y="1409075"/>
            <a:ext cx="574816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Cross-Calibration this year: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April-August-October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August Calibration was “fishy” still investigating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calibrations made such as no data loss even if a calibration goes wrong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4251" y="341378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year observed a dependence of the calibration on the beam mode @ 6.5 TeV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91266" y="4711582"/>
            <a:ext cx="6096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Investigate bigger spread on B1 emittances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(Observations correlated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behavior?)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dependence of the calibration on machine conditions, optics/ beam modes</a:t>
            </a:r>
          </a:p>
        </p:txBody>
      </p:sp>
    </p:spTree>
    <p:extLst>
      <p:ext uri="{BB962C8B-B14F-4D97-AF65-F5344CB8AC3E}">
        <p14:creationId xmlns:p14="http://schemas.microsoft.com/office/powerpoint/2010/main" val="198219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5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619115" y="2928062"/>
            <a:ext cx="1705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SR source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036" y="654693"/>
            <a:ext cx="5664439" cy="230734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689233" y="1561616"/>
            <a:ext cx="69060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an </a:t>
            </a:r>
            <a:r>
              <a:rPr lang="en-US" b="1" dirty="0" err="1" smtClean="0"/>
              <a:t>Undulator</a:t>
            </a:r>
            <a:r>
              <a:rPr lang="en-US" b="1" dirty="0" smtClean="0"/>
              <a:t> (5T superconductive, 2 periods of 28cm)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Peak wavelength ~600 nm at 450 GeV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Out of visible range ~0.8-1TeV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Peak wavelength ~2nm at 7TeV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a D3 type dipole (~9.5m, 6Km bending radius)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Edge radiation enters visible ~1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Core radiation dominates visible &gt;2-2.5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/>
              <a:t>Broadband radiation and DOF of few meters (~3m)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561" y="3039698"/>
            <a:ext cx="5664439" cy="17445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915024" y="1027348"/>
            <a:ext cx="5133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/>
              <a:t>Visible SR in the LHC is emitted from: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57264" y="4973303"/>
            <a:ext cx="92901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The LHC source is complex, with the energy change: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Light intensity increase by 3 orders of magnitude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Wavelength working point shifts from visible to NUV (intermediate energies = mix)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Longitudinal position of the source shifts by ~3 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The source at high energy  is longitudinally extended (few meters)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5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6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1130893" y="2928062"/>
            <a:ext cx="2729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BSRT MONITOR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31749" y="1541132"/>
            <a:ext cx="10740384" cy="2890909"/>
          </a:xfrm>
          <a:prstGeom prst="roundRect">
            <a:avLst>
              <a:gd name="adj" fmla="val 24736"/>
            </a:avLst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6" name="Diagram 15"/>
          <p:cNvGraphicFramePr/>
          <p:nvPr>
            <p:extLst/>
          </p:nvPr>
        </p:nvGraphicFramePr>
        <p:xfrm>
          <a:off x="1293888" y="1853106"/>
          <a:ext cx="10534024" cy="2318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558428" y="1552306"/>
            <a:ext cx="528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Synchrotron radiation imaging system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271981" y="2267339"/>
            <a:ext cx="1523957" cy="148356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1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7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8171" y="1413152"/>
            <a:ext cx="4479337" cy="284154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6185" y="1052457"/>
            <a:ext cx="3645338" cy="33193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3197" y="4429707"/>
            <a:ext cx="45339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u="sng" dirty="0" smtClean="0"/>
              <a:t>Light extraction:</a:t>
            </a:r>
          </a:p>
          <a:p>
            <a:pPr algn="just"/>
            <a:endParaRPr lang="en-US" sz="2400" b="1" u="sng" dirty="0" smtClean="0"/>
          </a:p>
          <a:p>
            <a:pPr algn="just"/>
            <a:r>
              <a:rPr lang="en-US" dirty="0" smtClean="0"/>
              <a:t>Dictated by the minimum aperture to respect (distance beam mirror edge at injection).</a:t>
            </a:r>
          </a:p>
          <a:p>
            <a:pPr algn="just"/>
            <a:r>
              <a:rPr lang="en-US" dirty="0" smtClean="0"/>
              <a:t>Requested clearance (22mm: ~20 sigma) obtained at ~30 m after emission.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398171" y="4429707"/>
            <a:ext cx="46154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u="sng" dirty="0" smtClean="0"/>
              <a:t>Problems in Run I:</a:t>
            </a:r>
          </a:p>
          <a:p>
            <a:pPr algn="just"/>
            <a:endParaRPr lang="en-US" b="1" u="sng" dirty="0" smtClean="0"/>
          </a:p>
          <a:p>
            <a:pPr algn="just"/>
            <a:r>
              <a:rPr lang="en-US" dirty="0"/>
              <a:t>M</a:t>
            </a:r>
            <a:r>
              <a:rPr lang="en-US" dirty="0" smtClean="0"/>
              <a:t>irror heating due to beam coupling impedance resulted in mirror coating damage and mechanical structure failure.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911664" y="2928062"/>
            <a:ext cx="2291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SR extraction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804310" y="1413152"/>
            <a:ext cx="498960" cy="15275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211669" y="2025328"/>
            <a:ext cx="498960" cy="15275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435102" y="2389606"/>
            <a:ext cx="498960" cy="15275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8498" y="1383686"/>
            <a:ext cx="2329543" cy="282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4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8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44" y="3934618"/>
            <a:ext cx="4615644" cy="218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44" y="768893"/>
            <a:ext cx="4597560" cy="2568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757361" y="3212603"/>
            <a:ext cx="4588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OLD Extraction Mirror</a:t>
            </a:r>
            <a:endParaRPr lang="en-GB" sz="2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50690" y="6081717"/>
            <a:ext cx="4597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NEW Extraction Mirror</a:t>
            </a:r>
            <a:endParaRPr lang="en-GB" sz="2000" b="1" dirty="0"/>
          </a:p>
        </p:txBody>
      </p:sp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513186"/>
            <a:ext cx="5759549" cy="383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5097" y="5589037"/>
            <a:ext cx="49410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Reduced beam coupling impedance by design</a:t>
            </a:r>
          </a:p>
          <a:p>
            <a:pPr algn="ctr"/>
            <a:r>
              <a:rPr lang="en-US" sz="2400" b="1" u="sng" dirty="0" smtClean="0">
                <a:solidFill>
                  <a:srgbClr val="FFC000"/>
                </a:solidFill>
              </a:rPr>
              <a:t>No heating issues observed in Run II</a:t>
            </a:r>
            <a:endParaRPr lang="en-GB" sz="2400" b="1" u="sng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6323" y="993642"/>
            <a:ext cx="6524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Extraction mirror support redesigned for Run II: </a:t>
            </a:r>
            <a:endParaRPr lang="en-GB" sz="2400" b="1" u="sng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911664" y="2928062"/>
            <a:ext cx="2291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SR extraction</a:t>
            </a:r>
          </a:p>
        </p:txBody>
      </p:sp>
    </p:spTree>
    <p:extLst>
      <p:ext uri="{BB962C8B-B14F-4D97-AF65-F5344CB8AC3E}">
        <p14:creationId xmlns:p14="http://schemas.microsoft.com/office/powerpoint/2010/main" val="161961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0"/>
            <a:ext cx="467662" cy="6858745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AutoShape 2" descr="blob:https://web.whatsapp.com/01a4e2b1-4a2f-4af6-a5dd-aa6bc81a7a9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6441302"/>
            <a:ext cx="12192000" cy="41744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Slide Number Placeholder 3"/>
          <p:cNvSpPr>
            <a:spLocks noGrp="1"/>
          </p:cNvSpPr>
          <p:nvPr/>
        </p:nvSpPr>
        <p:spPr>
          <a:xfrm>
            <a:off x="11439331" y="6478365"/>
            <a:ext cx="537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1FE1A0-C22B-5C40-9A5F-F1C4E3CE5CDF}" type="slidenum">
              <a:rPr lang="en-US" sz="2000" smtClean="0"/>
              <a:pPr/>
              <a:t>9</a:t>
            </a:fld>
            <a:endParaRPr lang="en-US" sz="20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27" y="6410322"/>
            <a:ext cx="506302" cy="5063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911664" y="2928062"/>
            <a:ext cx="2291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SR extraction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76623" y="6478365"/>
            <a:ext cx="363875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 smtClean="0">
                <a:solidFill>
                  <a:schemeClr val="bg1"/>
                </a:solidFill>
              </a:rPr>
              <a:t>G. Trad – </a:t>
            </a:r>
            <a:r>
              <a:rPr lang="en-GB" sz="1400" dirty="0">
                <a:solidFill>
                  <a:schemeClr val="bg1"/>
                </a:solidFill>
              </a:rPr>
              <a:t>LHC Beam Size Measurement Review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61188" y="303546"/>
            <a:ext cx="3221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rgbClr val="FFC000"/>
                </a:solidFill>
              </a:rPr>
              <a:t>Experience in Run II</a:t>
            </a:r>
            <a:endParaRPr lang="en-GB" sz="2800" b="1" u="sng" dirty="0">
              <a:solidFill>
                <a:srgbClr val="FFC000"/>
              </a:solidFill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4"/>
          <a:srcRect l="56509" t="11089" r="5271" b="17829"/>
          <a:stretch/>
        </p:blipFill>
        <p:spPr>
          <a:xfrm>
            <a:off x="4834833" y="931489"/>
            <a:ext cx="2220686" cy="2911152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4160927" y="3974095"/>
            <a:ext cx="35684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Observed a fade black spot ~12 mm away from mirror edge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Loss of reflectivity in the damaged area of ~ 15 % (white light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21" name="Title 1" descr=" 6"/>
          <p:cNvSpPr txBox="1">
            <a:spLocks/>
          </p:cNvSpPr>
          <p:nvPr/>
        </p:nvSpPr>
        <p:spPr>
          <a:xfrm>
            <a:off x="592428" y="7938"/>
            <a:ext cx="7136999" cy="85477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GB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098" y="1574621"/>
            <a:ext cx="3284071" cy="36847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6946" y="931489"/>
            <a:ext cx="3585509" cy="279785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496946" y="3798730"/>
            <a:ext cx="35372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No deposit was found on the viewports surface.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US" dirty="0" smtClean="0"/>
              <a:t>amage is localized on a really sharp region (only were SR hits)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It appears as an etching of the material itself.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8682896" y="5580110"/>
            <a:ext cx="4751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Damage seems a replica of the light distribution from the D3 for NUV 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76623" y="5578881"/>
            <a:ext cx="381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Damage  coincide with </a:t>
            </a:r>
            <a:r>
              <a:rPr lang="en-US" b="1" dirty="0" err="1" smtClean="0">
                <a:solidFill>
                  <a:srgbClr val="FFC000"/>
                </a:solidFill>
              </a:rPr>
              <a:t>undulator</a:t>
            </a:r>
            <a:r>
              <a:rPr lang="en-US" b="1" dirty="0" smtClean="0">
                <a:solidFill>
                  <a:srgbClr val="FFC000"/>
                </a:solidFill>
              </a:rPr>
              <a:t> SR at 6.5 </a:t>
            </a:r>
            <a:r>
              <a:rPr lang="en-US" b="1" dirty="0" err="1" smtClean="0">
                <a:solidFill>
                  <a:srgbClr val="FFC000"/>
                </a:solidFill>
              </a:rPr>
              <a:t>TeV</a:t>
            </a:r>
            <a:r>
              <a:rPr lang="en-US" b="1" dirty="0" smtClean="0">
                <a:solidFill>
                  <a:srgbClr val="FFC000"/>
                </a:solidFill>
              </a:rPr>
              <a:t> in the soft X-ray region.</a:t>
            </a:r>
            <a:endParaRPr lang="en-GB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9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24" grpId="0"/>
      <p:bldP spid="26" grpId="0"/>
      <p:bldP spid="28" grpId="0"/>
    </p:bld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tf00001227</Template>
  <TotalTime>6541</TotalTime>
  <Words>2456</Words>
  <Application>Microsoft Office PowerPoint</Application>
  <PresentationFormat>Widescreen</PresentationFormat>
  <Paragraphs>569</Paragraphs>
  <Slides>47</Slides>
  <Notes>39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47</vt:i4>
      </vt:variant>
    </vt:vector>
  </HeadingPairs>
  <TitlesOfParts>
    <vt:vector size="60" baseType="lpstr">
      <vt:lpstr>MS PGothic</vt:lpstr>
      <vt:lpstr>Arial</vt:lpstr>
      <vt:lpstr>Calibri</vt:lpstr>
      <vt:lpstr>Calibri Light</vt:lpstr>
      <vt:lpstr>Cambria Math</vt:lpstr>
      <vt:lpstr>Corbel</vt:lpstr>
      <vt:lpstr>Courier New</vt:lpstr>
      <vt:lpstr>Mangal</vt:lpstr>
      <vt:lpstr>Wingdings</vt:lpstr>
      <vt:lpstr>Depth</vt:lpstr>
      <vt:lpstr>Theme1</vt:lpstr>
      <vt:lpstr>1_Office Theme</vt:lpstr>
      <vt:lpstr>Office Theme</vt:lpstr>
      <vt:lpstr>LHC synchrotron light imaging system “BSRT” Run I-II and plans for Run III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Synchrotron Radiation Monitors - BSRT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Georges Trad</dc:creator>
  <cp:lastModifiedBy>Georges Trad</cp:lastModifiedBy>
  <cp:revision>276</cp:revision>
  <cp:lastPrinted>2017-08-21T16:44:18Z</cp:lastPrinted>
  <dcterms:created xsi:type="dcterms:W3CDTF">2017-07-27T12:08:48Z</dcterms:created>
  <dcterms:modified xsi:type="dcterms:W3CDTF">2019-10-01T07:56:39Z</dcterms:modified>
</cp:coreProperties>
</file>