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8828D-1DCF-471B-A66E-4B11017056FA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EC539-B1C2-4C04-8307-5BCFB42B4A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6171490" cy="198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26552-933D-45CD-BFB1-BE06E399C405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3116"/>
            <a:ext cx="5643602" cy="420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43636" y="3071810"/>
            <a:ext cx="3000364" cy="31393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dirty="0" smtClean="0"/>
              <a:t> N- point?</a:t>
            </a:r>
          </a:p>
          <a:p>
            <a:pPr>
              <a:buFont typeface="Arial" pitchFamily="34" charset="0"/>
              <a:buChar char="•"/>
            </a:pPr>
            <a:endParaRPr lang="fr-CH" dirty="0" smtClean="0"/>
          </a:p>
          <a:p>
            <a:pPr>
              <a:buFont typeface="Arial" pitchFamily="34" charset="0"/>
              <a:buChar char="•"/>
            </a:pPr>
            <a:r>
              <a:rPr lang="fr-CH" dirty="0"/>
              <a:t> </a:t>
            </a:r>
            <a:r>
              <a:rPr lang="fr-CH" dirty="0" smtClean="0"/>
              <a:t>non regular distances ?</a:t>
            </a:r>
          </a:p>
          <a:p>
            <a:pPr>
              <a:buFont typeface="Arial" pitchFamily="34" charset="0"/>
              <a:buChar char="•"/>
            </a:pPr>
            <a:endParaRPr lang="fr-CH" dirty="0" smtClean="0"/>
          </a:p>
          <a:p>
            <a:pPr>
              <a:buFont typeface="Arial" pitchFamily="34" charset="0"/>
              <a:buChar char="•"/>
            </a:pPr>
            <a:r>
              <a:rPr lang="fr-CH" dirty="0"/>
              <a:t> </a:t>
            </a:r>
            <a:r>
              <a:rPr lang="fr-CH" dirty="0" smtClean="0"/>
              <a:t>200 m </a:t>
            </a:r>
            <a:r>
              <a:rPr lang="fr-CH" dirty="0" smtClean="0">
                <a:sym typeface="Wingdings" pitchFamily="2" charset="2"/>
              </a:rPr>
              <a:t> 400 m</a:t>
            </a:r>
          </a:p>
          <a:p>
            <a:pPr>
              <a:buFont typeface="Arial" pitchFamily="34" charset="0"/>
              <a:buChar char="•"/>
            </a:pPr>
            <a:endParaRPr lang="fr-CH" dirty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Mechanical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link</a:t>
            </a:r>
            <a:r>
              <a:rPr lang="fr-CH" dirty="0" smtClean="0">
                <a:sym typeface="Wingdings" pitchFamily="2" charset="2"/>
              </a:rPr>
              <a:t> in vacuum</a:t>
            </a:r>
          </a:p>
          <a:p>
            <a:pPr>
              <a:buFont typeface="Arial" pitchFamily="34" charset="0"/>
              <a:buChar char="•"/>
            </a:pPr>
            <a:endParaRPr lang="fr-CH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fr-CH" dirty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Redundancy</a:t>
            </a:r>
            <a:endParaRPr lang="fr-CH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endParaRPr lang="fr-CH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fr-CH" dirty="0">
                <a:sym typeface="Wingdings" pitchFamily="2" charset="2"/>
              </a:rPr>
              <a:t> </a:t>
            </a:r>
            <a:r>
              <a:rPr lang="fr-CH" dirty="0" smtClean="0">
                <a:sym typeface="Wingdings" pitchFamily="2" charset="2"/>
              </a:rPr>
              <a:t>Configuration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25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hmainaud</dc:creator>
  <cp:lastModifiedBy>hmainaud</cp:lastModifiedBy>
  <cp:revision>4</cp:revision>
  <dcterms:created xsi:type="dcterms:W3CDTF">2010-02-09T09:06:23Z</dcterms:created>
  <dcterms:modified xsi:type="dcterms:W3CDTF">2010-02-09T09:44:00Z</dcterms:modified>
</cp:coreProperties>
</file>