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Masters/slideMaster57.xml" ContentType="application/vnd.openxmlformats-officedocument.presentationml.slideMaster+xml"/>
  <Override PartName="/ppt/slideMasters/slideMaster58.xml" ContentType="application/vnd.openxmlformats-officedocument.presentationml.slideMaster+xml"/>
  <Override PartName="/ppt/slideMasters/slideMaster59.xml" ContentType="application/vnd.openxmlformats-officedocument.presentationml.slideMaster+xml"/>
  <Override PartName="/ppt/slideMasters/slideMaster60.xml" ContentType="application/vnd.openxmlformats-officedocument.presentationml.slideMaster+xml"/>
  <Override PartName="/ppt/slideMasters/slideMaster61.xml" ContentType="application/vnd.openxmlformats-officedocument.presentationml.slideMaster+xml"/>
  <Override PartName="/ppt/slideMasters/slideMaster62.xml" ContentType="application/vnd.openxmlformats-officedocument.presentationml.slideMaster+xml"/>
  <Override PartName="/ppt/slideMasters/slideMaster63.xml" ContentType="application/vnd.openxmlformats-officedocument.presentationml.slideMaster+xml"/>
  <Override PartName="/ppt/slideMasters/slideMaster64.xml" ContentType="application/vnd.openxmlformats-officedocument.presentationml.slideMaster+xml"/>
  <Override PartName="/ppt/slideMasters/slideMaster65.xml" ContentType="application/vnd.openxmlformats-officedocument.presentationml.slideMaster+xml"/>
  <Override PartName="/ppt/slideMasters/slideMaster66.xml" ContentType="application/vnd.openxmlformats-officedocument.presentationml.slideMaster+xml"/>
  <Override PartName="/ppt/slideMasters/slideMaster67.xml" ContentType="application/vnd.openxmlformats-officedocument.presentationml.slideMaster+xml"/>
  <Override PartName="/ppt/slideMasters/slideMaster68.xml" ContentType="application/vnd.openxmlformats-officedocument.presentationml.slideMaster+xml"/>
  <Override PartName="/ppt/slideMasters/slideMaster69.xml" ContentType="application/vnd.openxmlformats-officedocument.presentationml.slideMaster+xml"/>
  <Override PartName="/ppt/slideMasters/slideMaster70.xml" ContentType="application/vnd.openxmlformats-officedocument.presentationml.slideMaster+xml"/>
  <Override PartName="/ppt/slideMasters/slideMaster71.xml" ContentType="application/vnd.openxmlformats-officedocument.presentationml.slideMaster+xml"/>
  <Override PartName="/ppt/slideMasters/slideMaster72.xml" ContentType="application/vnd.openxmlformats-officedocument.presentationml.slideMaster+xml"/>
  <Override PartName="/ppt/slideMasters/slideMaster73.xml" ContentType="application/vnd.openxmlformats-officedocument.presentationml.slideMaster+xml"/>
  <Override PartName="/ppt/slideMasters/slideMaster74.xml" ContentType="application/vnd.openxmlformats-officedocument.presentationml.slideMaster+xml"/>
  <Override PartName="/ppt/slideMasters/slideMaster75.xml" ContentType="application/vnd.openxmlformats-officedocument.presentationml.slideMaster+xml"/>
  <Override PartName="/ppt/slideMasters/slideMaster76.xml" ContentType="application/vnd.openxmlformats-officedocument.presentationml.slideMaster+xml"/>
  <Override PartName="/ppt/slideMasters/slideMaster77.xml" ContentType="application/vnd.openxmlformats-officedocument.presentationml.slideMaster+xml"/>
  <Override PartName="/ppt/slideMasters/slideMaster78.xml" ContentType="application/vnd.openxmlformats-officedocument.presentationml.slideMaster+xml"/>
  <Override PartName="/ppt/slideMasters/slideMaster79.xml" ContentType="application/vnd.openxmlformats-officedocument.presentationml.slideMaster+xml"/>
  <Override PartName="/ppt/slideMasters/slideMaster80.xml" ContentType="application/vnd.openxmlformats-officedocument.presentationml.slideMaster+xml"/>
  <Override PartName="/ppt/slideMasters/slideMaster81.xml" ContentType="application/vnd.openxmlformats-officedocument.presentationml.slideMaster+xml"/>
  <Override PartName="/ppt/slideMasters/slideMaster82.xml" ContentType="application/vnd.openxmlformats-officedocument.presentationml.slideMaster+xml"/>
  <Override PartName="/ppt/slideMasters/slideMaster83.xml" ContentType="application/vnd.openxmlformats-officedocument.presentationml.slideMaster+xml"/>
  <Override PartName="/ppt/slideMasters/slideMaster84.xml" ContentType="application/vnd.openxmlformats-officedocument.presentationml.slideMaster+xml"/>
  <Override PartName="/ppt/slideMasters/slideMaster85.xml" ContentType="application/vnd.openxmlformats-officedocument.presentationml.slideMaster+xml"/>
  <Override PartName="/ppt/slideMasters/slideMaster86.xml" ContentType="application/vnd.openxmlformats-officedocument.presentationml.slideMaster+xml"/>
  <Override PartName="/ppt/slideMasters/slideMaster87.xml" ContentType="application/vnd.openxmlformats-officedocument.presentationml.slideMaster+xml"/>
  <Override PartName="/ppt/slideMasters/slideMaster88.xml" ContentType="application/vnd.openxmlformats-officedocument.presentationml.slideMaster+xml"/>
  <Override PartName="/ppt/slideMasters/slideMaster89.xml" ContentType="application/vnd.openxmlformats-officedocument.presentationml.slideMaster+xml"/>
  <Override PartName="/ppt/slideMasters/slideMaster90.xml" ContentType="application/vnd.openxmlformats-officedocument.presentationml.slideMaster+xml"/>
  <Override PartName="/ppt/slideMasters/slideMaster91.xml" ContentType="application/vnd.openxmlformats-officedocument.presentationml.slideMaster+xml"/>
  <Override PartName="/ppt/slideMasters/slideMaster92.xml" ContentType="application/vnd.openxmlformats-officedocument.presentationml.slideMaster+xml"/>
  <Override PartName="/ppt/slideMasters/slideMaster93.xml" ContentType="application/vnd.openxmlformats-officedocument.presentationml.slideMaster+xml"/>
  <Override PartName="/ppt/slideMasters/slideMaster94.xml" ContentType="application/vnd.openxmlformats-officedocument.presentationml.slideMaster+xml"/>
  <Override PartName="/ppt/slideMasters/slideMaster95.xml" ContentType="application/vnd.openxmlformats-officedocument.presentationml.slideMaster+xml"/>
  <Override PartName="/ppt/slideMasters/slideMaster96.xml" ContentType="application/vnd.openxmlformats-officedocument.presentationml.slideMaster+xml"/>
  <Override PartName="/ppt/slideMasters/slideMaster97.xml" ContentType="application/vnd.openxmlformats-officedocument.presentationml.slideMaster+xml"/>
  <Override PartName="/ppt/slideMasters/slideMaster98.xml" ContentType="application/vnd.openxmlformats-officedocument.presentationml.slideMaster+xml"/>
  <Override PartName="/ppt/slideMasters/slideMaster99.xml" ContentType="application/vnd.openxmlformats-officedocument.presentationml.slideMaster+xml"/>
  <Override PartName="/ppt/slideMasters/slideMaster100.xml" ContentType="application/vnd.openxmlformats-officedocument.presentationml.slideMaster+xml"/>
  <Override PartName="/ppt/slideMasters/slideMaster101.xml" ContentType="application/vnd.openxmlformats-officedocument.presentationml.slideMaster+xml"/>
  <Override PartName="/ppt/slideMasters/slideMaster102.xml" ContentType="application/vnd.openxmlformats-officedocument.presentationml.slideMaster+xml"/>
  <Override PartName="/ppt/slideMasters/slideMaster103.xml" ContentType="application/vnd.openxmlformats-officedocument.presentationml.slideMaster+xml"/>
  <Override PartName="/ppt/slideMasters/slideMaster104.xml" ContentType="application/vnd.openxmlformats-officedocument.presentationml.slideMaster+xml"/>
  <Override PartName="/ppt/slideMasters/slideMaster105.xml" ContentType="application/vnd.openxmlformats-officedocument.presentationml.slideMaster+xml"/>
  <Override PartName="/ppt/slideMasters/slideMaster106.xml" ContentType="application/vnd.openxmlformats-officedocument.presentationml.slideMaster+xml"/>
  <Override PartName="/ppt/slideMasters/slideMaster107.xml" ContentType="application/vnd.openxmlformats-officedocument.presentationml.slideMaster+xml"/>
  <Override PartName="/ppt/slideMasters/slideMaster108.xml" ContentType="application/vnd.openxmlformats-officedocument.presentationml.slideMaster+xml"/>
  <Override PartName="/ppt/slideMasters/slideMaster109.xml" ContentType="application/vnd.openxmlformats-officedocument.presentationml.slideMaster+xml"/>
  <Override PartName="/ppt/slideMasters/slideMaster110.xml" ContentType="application/vnd.openxmlformats-officedocument.presentationml.slideMaster+xml"/>
  <Override PartName="/ppt/slideMasters/slideMaster111.xml" ContentType="application/vnd.openxmlformats-officedocument.presentationml.slideMaster+xml"/>
  <Override PartName="/ppt/slideMasters/slideMaster112.xml" ContentType="application/vnd.openxmlformats-officedocument.presentationml.slideMaster+xml"/>
  <Override PartName="/ppt/slideMasters/slideMaster113.xml" ContentType="application/vnd.openxmlformats-officedocument.presentationml.slideMaster+xml"/>
  <Override PartName="/ppt/slideMasters/slideMaster114.xml" ContentType="application/vnd.openxmlformats-officedocument.presentationml.slideMaster+xml"/>
  <Override PartName="/ppt/slideMasters/slideMaster115.xml" ContentType="application/vnd.openxmlformats-officedocument.presentationml.slideMaster+xml"/>
  <Override PartName="/ppt/slideMasters/slideMaster116.xml" ContentType="application/vnd.openxmlformats-officedocument.presentationml.slideMaster+xml"/>
  <Override PartName="/ppt/slideMasters/slideMaster117.xml" ContentType="application/vnd.openxmlformats-officedocument.presentationml.slideMaster+xml"/>
  <Override PartName="/ppt/slideMasters/slideMaster118.xml" ContentType="application/vnd.openxmlformats-officedocument.presentationml.slideMaster+xml"/>
  <Override PartName="/ppt/slideMasters/slideMaster119.xml" ContentType="application/vnd.openxmlformats-officedocument.presentationml.slideMaster+xml"/>
  <Override PartName="/ppt/slideMasters/slideMaster120.xml" ContentType="application/vnd.openxmlformats-officedocument.presentationml.slideMaster+xml"/>
  <Override PartName="/ppt/slideMasters/slideMaster121.xml" ContentType="application/vnd.openxmlformats-officedocument.presentationml.slideMaster+xml"/>
  <Override PartName="/ppt/slideMasters/slideMaster122.xml" ContentType="application/vnd.openxmlformats-officedocument.presentationml.slideMaster+xml"/>
  <Override PartName="/ppt/slideMasters/slideMaster123.xml" ContentType="application/vnd.openxmlformats-officedocument.presentationml.slideMaster+xml"/>
  <Override PartName="/ppt/slideMasters/slideMaster124.xml" ContentType="application/vnd.openxmlformats-officedocument.presentationml.slideMaster+xml"/>
  <Override PartName="/ppt/slideMasters/slideMaster125.xml" ContentType="application/vnd.openxmlformats-officedocument.presentationml.slideMaster+xml"/>
  <Override PartName="/ppt/slideMasters/slideMaster126.xml" ContentType="application/vnd.openxmlformats-officedocument.presentationml.slideMaster+xml"/>
  <Override PartName="/ppt/slideMasters/slideMaster127.xml" ContentType="application/vnd.openxmlformats-officedocument.presentationml.slideMaster+xml"/>
  <Override PartName="/ppt/slideMasters/slideMaster128.xml" ContentType="application/vnd.openxmlformats-officedocument.presentationml.slideMaster+xml"/>
  <Override PartName="/ppt/slideMasters/slideMaster129.xml" ContentType="application/vnd.openxmlformats-officedocument.presentationml.slideMaster+xml"/>
  <Override PartName="/ppt/slideMasters/slideMaster130.xml" ContentType="application/vnd.openxmlformats-officedocument.presentationml.slideMaster+xml"/>
  <Override PartName="/ppt/slideMasters/slideMaster131.xml" ContentType="application/vnd.openxmlformats-officedocument.presentationml.slideMaster+xml"/>
  <Override PartName="/ppt/slideMasters/slideMaster132.xml" ContentType="application/vnd.openxmlformats-officedocument.presentationml.slideMaster+xml"/>
  <Override PartName="/ppt/slideMasters/slideMaster133.xml" ContentType="application/vnd.openxmlformats-officedocument.presentationml.slideMaster+xml"/>
  <Override PartName="/ppt/slideMasters/slideMaster134.xml" ContentType="application/vnd.openxmlformats-officedocument.presentationml.slideMaster+xml"/>
  <Override PartName="/ppt/slideMasters/slideMaster135.xml" ContentType="application/vnd.openxmlformats-officedocument.presentationml.slideMaster+xml"/>
  <Override PartName="/ppt/slideMasters/slideMaster136.xml" ContentType="application/vnd.openxmlformats-officedocument.presentationml.slideMaster+xml"/>
  <Override PartName="/ppt/slideMasters/slideMaster137.xml" ContentType="application/vnd.openxmlformats-officedocument.presentationml.slideMaster+xml"/>
  <Override PartName="/ppt/slideMasters/slideMaster138.xml" ContentType="application/vnd.openxmlformats-officedocument.presentationml.slideMaster+xml"/>
  <Override PartName="/ppt/slideMasters/slideMaster139.xml" ContentType="application/vnd.openxmlformats-officedocument.presentationml.slideMaster+xml"/>
  <Override PartName="/ppt/slideMasters/slideMaster140.xml" ContentType="application/vnd.openxmlformats-officedocument.presentationml.slideMaster+xml"/>
  <Override PartName="/ppt/slideMasters/slideMaster141.xml" ContentType="application/vnd.openxmlformats-officedocument.presentationml.slideMaster+xml"/>
  <Override PartName="/ppt/slideMasters/slideMaster142.xml" ContentType="application/vnd.openxmlformats-officedocument.presentationml.slideMaster+xml"/>
  <Override PartName="/ppt/slideMasters/slideMaster143.xml" ContentType="application/vnd.openxmlformats-officedocument.presentationml.slideMaster+xml"/>
  <Override PartName="/ppt/slideMasters/slideMaster144.xml" ContentType="application/vnd.openxmlformats-officedocument.presentationml.slideMaster+xml"/>
  <Override PartName="/ppt/slideMasters/slideMaster145.xml" ContentType="application/vnd.openxmlformats-officedocument.presentationml.slideMaster+xml"/>
  <Override PartName="/ppt/slideMasters/slideMaster146.xml" ContentType="application/vnd.openxmlformats-officedocument.presentationml.slideMaster+xml"/>
  <Override PartName="/ppt/slideMasters/slideMaster147.xml" ContentType="application/vnd.openxmlformats-officedocument.presentationml.slideMaster+xml"/>
  <Override PartName="/ppt/slideMasters/slideMaster148.xml" ContentType="application/vnd.openxmlformats-officedocument.presentationml.slideMaster+xml"/>
  <Override PartName="/ppt/slideMasters/slideMaster149.xml" ContentType="application/vnd.openxmlformats-officedocument.presentationml.slideMaster+xml"/>
  <Override PartName="/ppt/slideMasters/slideMaster150.xml" ContentType="application/vnd.openxmlformats-officedocument.presentationml.slideMaster+xml"/>
  <Override PartName="/ppt/slideMasters/slideMaster151.xml" ContentType="application/vnd.openxmlformats-officedocument.presentationml.slideMaster+xml"/>
  <Override PartName="/ppt/slideMasters/slideMaster152.xml" ContentType="application/vnd.openxmlformats-officedocument.presentationml.slideMaster+xml"/>
  <Override PartName="/ppt/slideMasters/slideMaster153.xml" ContentType="application/vnd.openxmlformats-officedocument.presentationml.slideMaster+xml"/>
  <Override PartName="/ppt/slideMasters/slideMaster154.xml" ContentType="application/vnd.openxmlformats-officedocument.presentationml.slideMaster+xml"/>
  <Override PartName="/ppt/slideMasters/slideMaster155.xml" ContentType="application/vnd.openxmlformats-officedocument.presentationml.slideMaster+xml"/>
  <Override PartName="/ppt/slideMasters/slideMaster156.xml" ContentType="application/vnd.openxmlformats-officedocument.presentationml.slideMaster+xml"/>
  <Override PartName="/ppt/slideMasters/slideMaster157.xml" ContentType="application/vnd.openxmlformats-officedocument.presentationml.slideMaster+xml"/>
  <Override PartName="/ppt/slideMasters/slideMaster158.xml" ContentType="application/vnd.openxmlformats-officedocument.presentationml.slideMaster+xml"/>
  <Override PartName="/ppt/slideMasters/slideMaster159.xml" ContentType="application/vnd.openxmlformats-officedocument.presentationml.slideMaster+xml"/>
  <Override PartName="/ppt/slideMasters/slideMaster160.xml" ContentType="application/vnd.openxmlformats-officedocument.presentationml.slideMaster+xml"/>
  <Override PartName="/ppt/slideMasters/slideMaster161.xml" ContentType="application/vnd.openxmlformats-officedocument.presentationml.slideMaster+xml"/>
  <Override PartName="/ppt/slideMasters/slideMaster162.xml" ContentType="application/vnd.openxmlformats-officedocument.presentationml.slideMaster+xml"/>
  <Override PartName="/ppt/slideMasters/slideMaster163.xml" ContentType="application/vnd.openxmlformats-officedocument.presentationml.slideMaster+xml"/>
  <Override PartName="/ppt/slideMasters/slideMaster164.xml" ContentType="application/vnd.openxmlformats-officedocument.presentationml.slideMaster+xml"/>
  <Override PartName="/ppt/slideMasters/slideMaster165.xml" ContentType="application/vnd.openxmlformats-officedocument.presentationml.slideMaster+xml"/>
  <Override PartName="/ppt/slideMasters/slideMaster166.xml" ContentType="application/vnd.openxmlformats-officedocument.presentationml.slideMaster+xml"/>
  <Override PartName="/ppt/slideMasters/slideMaster167.xml" ContentType="application/vnd.openxmlformats-officedocument.presentationml.slideMaster+xml"/>
  <Override PartName="/ppt/slideMasters/slideMaster168.xml" ContentType="application/vnd.openxmlformats-officedocument.presentationml.slideMaster+xml"/>
  <Override PartName="/ppt/slideMasters/slideMaster169.xml" ContentType="application/vnd.openxmlformats-officedocument.presentationml.slideMaster+xml"/>
  <Override PartName="/ppt/slideMasters/slideMaster170.xml" ContentType="application/vnd.openxmlformats-officedocument.presentationml.slideMaster+xml"/>
  <Override PartName="/ppt/slideMasters/slideMaster171.xml" ContentType="application/vnd.openxmlformats-officedocument.presentationml.slideMaster+xml"/>
  <Override PartName="/ppt/slideMasters/slideMaster172.xml" ContentType="application/vnd.openxmlformats-officedocument.presentationml.slideMaster+xml"/>
  <Override PartName="/ppt/slideMasters/slideMaster173.xml" ContentType="application/vnd.openxmlformats-officedocument.presentationml.slideMaster+xml"/>
  <Override PartName="/ppt/slideMasters/slideMaster174.xml" ContentType="application/vnd.openxmlformats-officedocument.presentationml.slideMaster+xml"/>
  <Override PartName="/ppt/slideMasters/slideMaster175.xml" ContentType="application/vnd.openxmlformats-officedocument.presentationml.slideMaster+xml"/>
  <Override PartName="/ppt/slideMasters/slideMaster176.xml" ContentType="application/vnd.openxmlformats-officedocument.presentationml.slideMaster+xml"/>
  <Override PartName="/ppt/slideMasters/slideMaster177.xml" ContentType="application/vnd.openxmlformats-officedocument.presentationml.slideMaster+xml"/>
  <Override PartName="/ppt/slideMasters/slideMaster178.xml" ContentType="application/vnd.openxmlformats-officedocument.presentationml.slideMaster+xml"/>
  <Override PartName="/ppt/slideMasters/slideMaster179.xml" ContentType="application/vnd.openxmlformats-officedocument.presentationml.slideMaster+xml"/>
  <Override PartName="/ppt/slideMasters/slideMaster180.xml" ContentType="application/vnd.openxmlformats-officedocument.presentationml.slideMaster+xml"/>
  <Override PartName="/ppt/slideMasters/slideMaster181.xml" ContentType="application/vnd.openxmlformats-officedocument.presentationml.slideMaster+xml"/>
  <Override PartName="/ppt/slideMasters/slideMaster182.xml" ContentType="application/vnd.openxmlformats-officedocument.presentationml.slideMaster+xml"/>
  <Override PartName="/ppt/slideMasters/slideMaster183.xml" ContentType="application/vnd.openxmlformats-officedocument.presentationml.slideMaster+xml"/>
  <Override PartName="/ppt/slideMasters/slideMaster184.xml" ContentType="application/vnd.openxmlformats-officedocument.presentationml.slideMaster+xml"/>
  <Override PartName="/ppt/slideMasters/slideMaster185.xml" ContentType="application/vnd.openxmlformats-officedocument.presentationml.slideMaster+xml"/>
  <Override PartName="/ppt/slideMasters/slideMaster186.xml" ContentType="application/vnd.openxmlformats-officedocument.presentationml.slideMaster+xml"/>
  <Override PartName="/ppt/slideMasters/slideMaster187.xml" ContentType="application/vnd.openxmlformats-officedocument.presentationml.slideMaster+xml"/>
  <Override PartName="/ppt/slideMasters/slideMaster188.xml" ContentType="application/vnd.openxmlformats-officedocument.presentationml.slideMaster+xml"/>
  <Override PartName="/ppt/slideMasters/slideMaster189.xml" ContentType="application/vnd.openxmlformats-officedocument.presentationml.slideMaster+xml"/>
  <Override PartName="/ppt/slideMasters/slideMaster190.xml" ContentType="application/vnd.openxmlformats-officedocument.presentationml.slideMaster+xml"/>
  <Override PartName="/ppt/slideMasters/slideMaster191.xml" ContentType="application/vnd.openxmlformats-officedocument.presentationml.slideMaster+xml"/>
  <Override PartName="/ppt/slideMasters/slideMaster192.xml" ContentType="application/vnd.openxmlformats-officedocument.presentationml.slideMaster+xml"/>
  <Override PartName="/ppt/slideMasters/slideMaster193.xml" ContentType="application/vnd.openxmlformats-officedocument.presentationml.slideMaster+xml"/>
  <Override PartName="/ppt/slideMasters/slideMaster194.xml" ContentType="application/vnd.openxmlformats-officedocument.presentationml.slideMaster+xml"/>
  <Override PartName="/ppt/slideMasters/slideMaster195.xml" ContentType="application/vnd.openxmlformats-officedocument.presentationml.slideMaster+xml"/>
  <Override PartName="/ppt/slideMasters/slideMaster196.xml" ContentType="application/vnd.openxmlformats-officedocument.presentationml.slideMaster+xml"/>
  <Override PartName="/ppt/slideMasters/slideMaster197.xml" ContentType="application/vnd.openxmlformats-officedocument.presentationml.slideMaster+xml"/>
  <Override PartName="/ppt/slideMasters/slideMaster198.xml" ContentType="application/vnd.openxmlformats-officedocument.presentationml.slideMaster+xml"/>
  <Override PartName="/ppt/slideMasters/slideMaster199.xml" ContentType="application/vnd.openxmlformats-officedocument.presentationml.slideMaster+xml"/>
  <Override PartName="/ppt/slideMasters/slideMaster200.xml" ContentType="application/vnd.openxmlformats-officedocument.presentationml.slideMaster+xml"/>
  <Override PartName="/ppt/slideMasters/slideMaster201.xml" ContentType="application/vnd.openxmlformats-officedocument.presentationml.slideMaster+xml"/>
  <Override PartName="/ppt/slideMasters/slideMaster202.xml" ContentType="application/vnd.openxmlformats-officedocument.presentationml.slideMaster+xml"/>
  <Override PartName="/ppt/slideMasters/slideMaster203.xml" ContentType="application/vnd.openxmlformats-officedocument.presentationml.slideMaster+xml"/>
  <Override PartName="/ppt/slideMasters/slideMaster204.xml" ContentType="application/vnd.openxmlformats-officedocument.presentationml.slideMaster+xml"/>
  <Override PartName="/ppt/slideMasters/slideMaster205.xml" ContentType="application/vnd.openxmlformats-officedocument.presentationml.slideMaster+xml"/>
  <Override PartName="/ppt/slideMasters/slideMaster206.xml" ContentType="application/vnd.openxmlformats-officedocument.presentationml.slideMaster+xml"/>
  <Override PartName="/ppt/slideMasters/slideMaster207.xml" ContentType="application/vnd.openxmlformats-officedocument.presentationml.slideMaster+xml"/>
  <Override PartName="/ppt/slideMasters/slideMaster208.xml" ContentType="application/vnd.openxmlformats-officedocument.presentationml.slideMaster+xml"/>
  <Override PartName="/ppt/slideMasters/slideMaster209.xml" ContentType="application/vnd.openxmlformats-officedocument.presentationml.slideMaster+xml"/>
  <Override PartName="/ppt/slideMasters/slideMaster210.xml" ContentType="application/vnd.openxmlformats-officedocument.presentationml.slideMaster+xml"/>
  <Override PartName="/ppt/slideMasters/slideMaster211.xml" ContentType="application/vnd.openxmlformats-officedocument.presentationml.slideMaster+xml"/>
  <Override PartName="/ppt/slideMasters/slideMaster212.xml" ContentType="application/vnd.openxmlformats-officedocument.presentationml.slideMaster+xml"/>
  <Override PartName="/ppt/slideMasters/slideMaster213.xml" ContentType="application/vnd.openxmlformats-officedocument.presentationml.slideMaster+xml"/>
  <Override PartName="/ppt/slideMasters/slideMaster214.xml" ContentType="application/vnd.openxmlformats-officedocument.presentationml.slideMaster+xml"/>
  <Override PartName="/ppt/slideMasters/slideMaster215.xml" ContentType="application/vnd.openxmlformats-officedocument.presentationml.slideMaster+xml"/>
  <Override PartName="/ppt/slideMasters/slideMaster216.xml" ContentType="application/vnd.openxmlformats-officedocument.presentationml.slideMaster+xml"/>
  <Override PartName="/ppt/slideMasters/slideMaster217.xml" ContentType="application/vnd.openxmlformats-officedocument.presentationml.slideMaster+xml"/>
  <Override PartName="/ppt/slideMasters/slideMaster218.xml" ContentType="application/vnd.openxmlformats-officedocument.presentationml.slideMaster+xml"/>
  <Override PartName="/ppt/slideMasters/slideMaster219.xml" ContentType="application/vnd.openxmlformats-officedocument.presentationml.slideMaster+xml"/>
  <Override PartName="/ppt/slideMasters/slideMaster220.xml" ContentType="application/vnd.openxmlformats-officedocument.presentationml.slideMaster+xml"/>
  <Override PartName="/ppt/slideMasters/slideMaster221.xml" ContentType="application/vnd.openxmlformats-officedocument.presentationml.slideMaster+xml"/>
  <Override PartName="/ppt/slideMasters/slideMaster222.xml" ContentType="application/vnd.openxmlformats-officedocument.presentationml.slideMaster+xml"/>
  <Override PartName="/ppt/slideMasters/slideMaster223.xml" ContentType="application/vnd.openxmlformats-officedocument.presentationml.slideMaster+xml"/>
  <Override PartName="/ppt/slideMasters/slideMaster224.xml" ContentType="application/vnd.openxmlformats-officedocument.presentationml.slideMaster+xml"/>
  <Override PartName="/ppt/slideMasters/slideMaster225.xml" ContentType="application/vnd.openxmlformats-officedocument.presentationml.slideMaster+xml"/>
  <Override PartName="/ppt/slideMasters/slideMaster226.xml" ContentType="application/vnd.openxmlformats-officedocument.presentationml.slideMaster+xml"/>
  <Override PartName="/ppt/slideMasters/slideMaster227.xml" ContentType="application/vnd.openxmlformats-officedocument.presentationml.slideMaster+xml"/>
  <Override PartName="/ppt/slideMasters/slideMaster228.xml" ContentType="application/vnd.openxmlformats-officedocument.presentationml.slideMaster+xml"/>
  <Override PartName="/ppt/slideMasters/slideMaster229.xml" ContentType="application/vnd.openxmlformats-officedocument.presentationml.slideMaster+xml"/>
  <Override PartName="/ppt/slideMasters/slideMaster230.xml" ContentType="application/vnd.openxmlformats-officedocument.presentationml.slideMaster+xml"/>
  <Override PartName="/ppt/slideMasters/slideMaster231.xml" ContentType="application/vnd.openxmlformats-officedocument.presentationml.slideMaster+xml"/>
  <Override PartName="/ppt/slideMasters/slideMaster232.xml" ContentType="application/vnd.openxmlformats-officedocument.presentationml.slideMaster+xml"/>
  <Override PartName="/ppt/slideMasters/slideMaster233.xml" ContentType="application/vnd.openxmlformats-officedocument.presentationml.slideMaster+xml"/>
  <Override PartName="/ppt/slideMasters/slideMaster234.xml" ContentType="application/vnd.openxmlformats-officedocument.presentationml.slideMaster+xml"/>
  <Override PartName="/ppt/slideMasters/slideMaster235.xml" ContentType="application/vnd.openxmlformats-officedocument.presentationml.slideMaster+xml"/>
  <Override PartName="/ppt/slideMasters/slideMaster236.xml" ContentType="application/vnd.openxmlformats-officedocument.presentationml.slideMaster+xml"/>
  <Override PartName="/ppt/slideMasters/slideMaster237.xml" ContentType="application/vnd.openxmlformats-officedocument.presentationml.slideMaster+xml"/>
  <Override PartName="/ppt/slideMasters/slideMaster238.xml" ContentType="application/vnd.openxmlformats-officedocument.presentationml.slideMaster+xml"/>
  <Override PartName="/ppt/slideMasters/slideMaster239.xml" ContentType="application/vnd.openxmlformats-officedocument.presentationml.slideMaster+xml"/>
  <Override PartName="/ppt/slideMasters/slideMaster240.xml" ContentType="application/vnd.openxmlformats-officedocument.presentationml.slideMaster+xml"/>
  <Override PartName="/ppt/slideMasters/slideMaster241.xml" ContentType="application/vnd.openxmlformats-officedocument.presentationml.slideMaster+xml"/>
  <Override PartName="/ppt/slideMasters/slideMaster242.xml" ContentType="application/vnd.openxmlformats-officedocument.presentationml.slideMaster+xml"/>
  <Override PartName="/ppt/slideMasters/slideMaster243.xml" ContentType="application/vnd.openxmlformats-officedocument.presentationml.slideMaster+xml"/>
  <Override PartName="/ppt/slideMasters/slideMaster244.xml" ContentType="application/vnd.openxmlformats-officedocument.presentationml.slideMaster+xml"/>
  <Override PartName="/ppt/slideMasters/slideMaster245.xml" ContentType="application/vnd.openxmlformats-officedocument.presentationml.slideMaster+xml"/>
  <Override PartName="/ppt/slideMasters/slideMaster246.xml" ContentType="application/vnd.openxmlformats-officedocument.presentationml.slideMaster+xml"/>
  <Override PartName="/ppt/slideMasters/slideMaster247.xml" ContentType="application/vnd.openxmlformats-officedocument.presentationml.slideMaster+xml"/>
  <Override PartName="/ppt/slideMasters/slideMaster248.xml" ContentType="application/vnd.openxmlformats-officedocument.presentationml.slideMaster+xml"/>
  <Override PartName="/ppt/slideMasters/slideMaster249.xml" ContentType="application/vnd.openxmlformats-officedocument.presentationml.slideMaster+xml"/>
  <Override PartName="/ppt/slideMasters/slideMaster250.xml" ContentType="application/vnd.openxmlformats-officedocument.presentationml.slideMaster+xml"/>
  <Override PartName="/ppt/slideMasters/slideMaster251.xml" ContentType="application/vnd.openxmlformats-officedocument.presentationml.slideMaster+xml"/>
  <Override PartName="/ppt/slideMasters/slideMaster252.xml" ContentType="application/vnd.openxmlformats-officedocument.presentationml.slideMaster+xml"/>
  <Override PartName="/ppt/slideMasters/slideMaster253.xml" ContentType="application/vnd.openxmlformats-officedocument.presentationml.slideMaster+xml"/>
  <Override PartName="/ppt/slideMasters/slideMaster254.xml" ContentType="application/vnd.openxmlformats-officedocument.presentationml.slideMaster+xml"/>
  <Override PartName="/ppt/slideMasters/slideMaster255.xml" ContentType="application/vnd.openxmlformats-officedocument.presentationml.slideMaster+xml"/>
  <Override PartName="/ppt/slideMasters/slideMaster256.xml" ContentType="application/vnd.openxmlformats-officedocument.presentationml.slideMaster+xml"/>
  <Override PartName="/ppt/slideMasters/slideMaster257.xml" ContentType="application/vnd.openxmlformats-officedocument.presentationml.slideMaster+xml"/>
  <Override PartName="/ppt/slideMasters/slideMaster258.xml" ContentType="application/vnd.openxmlformats-officedocument.presentationml.slideMaster+xml"/>
  <Override PartName="/ppt/slideMasters/slideMaster259.xml" ContentType="application/vnd.openxmlformats-officedocument.presentationml.slideMaster+xml"/>
  <Override PartName="/ppt/slideMasters/slideMaster260.xml" ContentType="application/vnd.openxmlformats-officedocument.presentationml.slideMaster+xml"/>
  <Override PartName="/ppt/slideMasters/slideMaster261.xml" ContentType="application/vnd.openxmlformats-officedocument.presentationml.slideMaster+xml"/>
  <Override PartName="/ppt/slideMasters/slideMaster262.xml" ContentType="application/vnd.openxmlformats-officedocument.presentationml.slideMaster+xml"/>
  <Override PartName="/ppt/slideMasters/slideMaster263.xml" ContentType="application/vnd.openxmlformats-officedocument.presentationml.slideMaster+xml"/>
  <Override PartName="/ppt/slideMasters/slideMaster264.xml" ContentType="application/vnd.openxmlformats-officedocument.presentationml.slideMaster+xml"/>
  <Override PartName="/ppt/slideMasters/slideMaster265.xml" ContentType="application/vnd.openxmlformats-officedocument.presentationml.slideMaster+xml"/>
  <Override PartName="/ppt/slideMasters/slideMaster266.xml" ContentType="application/vnd.openxmlformats-officedocument.presentationml.slideMaster+xml"/>
  <Override PartName="/ppt/slideMasters/slideMaster267.xml" ContentType="application/vnd.openxmlformats-officedocument.presentationml.slideMaster+xml"/>
  <Override PartName="/ppt/slideMasters/slideMaster268.xml" ContentType="application/vnd.openxmlformats-officedocument.presentationml.slideMaster+xml"/>
  <Override PartName="/ppt/slideMasters/slideMaster269.xml" ContentType="application/vnd.openxmlformats-officedocument.presentationml.slideMaster+xml"/>
  <Override PartName="/ppt/slideMasters/slideMaster270.xml" ContentType="application/vnd.openxmlformats-officedocument.presentationml.slideMaster+xml"/>
  <Override PartName="/ppt/slideMasters/slideMaster271.xml" ContentType="application/vnd.openxmlformats-officedocument.presentationml.slideMaster+xml"/>
  <Override PartName="/ppt/slideMasters/slideMaster272.xml" ContentType="application/vnd.openxmlformats-officedocument.presentationml.slideMaster+xml"/>
  <Override PartName="/ppt/slideMasters/slideMaster273.xml" ContentType="application/vnd.openxmlformats-officedocument.presentationml.slideMaster+xml"/>
  <Override PartName="/ppt/slideMasters/slideMaster274.xml" ContentType="application/vnd.openxmlformats-officedocument.presentationml.slideMaster+xml"/>
  <Override PartName="/ppt/slideMasters/slideMaster275.xml" ContentType="application/vnd.openxmlformats-officedocument.presentationml.slideMaster+xml"/>
  <Override PartName="/ppt/slideMasters/slideMaster276.xml" ContentType="application/vnd.openxmlformats-officedocument.presentationml.slideMaster+xml"/>
  <Override PartName="/ppt/slideMasters/slideMaster277.xml" ContentType="application/vnd.openxmlformats-officedocument.presentationml.slideMaster+xml"/>
  <Override PartName="/ppt/slideMasters/slideMaster278.xml" ContentType="application/vnd.openxmlformats-officedocument.presentationml.slideMaster+xml"/>
  <Override PartName="/ppt/slideMasters/slideMaster279.xml" ContentType="application/vnd.openxmlformats-officedocument.presentationml.slideMaster+xml"/>
  <Override PartName="/ppt/slideMasters/slideMaster280.xml" ContentType="application/vnd.openxmlformats-officedocument.presentationml.slideMaster+xml"/>
  <Override PartName="/ppt/slideMasters/slideMaster281.xml" ContentType="application/vnd.openxmlformats-officedocument.presentationml.slideMaster+xml"/>
  <Override PartName="/ppt/slideMasters/slideMaster282.xml" ContentType="application/vnd.openxmlformats-officedocument.presentationml.slideMaster+xml"/>
  <Override PartName="/ppt/slideMasters/slideMaster283.xml" ContentType="application/vnd.openxmlformats-officedocument.presentationml.slideMaster+xml"/>
  <Override PartName="/ppt/slideMasters/slideMaster284.xml" ContentType="application/vnd.openxmlformats-officedocument.presentationml.slideMaster+xml"/>
  <Override PartName="/ppt/slideMasters/slideMaster285.xml" ContentType="application/vnd.openxmlformats-officedocument.presentationml.slideMaster+xml"/>
  <Override PartName="/ppt/slideMasters/slideMaster286.xml" ContentType="application/vnd.openxmlformats-officedocument.presentationml.slideMaster+xml"/>
  <Override PartName="/ppt/slideMasters/slideMaster287.xml" ContentType="application/vnd.openxmlformats-officedocument.presentationml.slideMaster+xml"/>
  <Override PartName="/ppt/slideMasters/slideMaster288.xml" ContentType="application/vnd.openxmlformats-officedocument.presentationml.slideMaster+xml"/>
  <Override PartName="/ppt/slideMasters/slideMaster289.xml" ContentType="application/vnd.openxmlformats-officedocument.presentationml.slideMaster+xml"/>
  <Override PartName="/ppt/slideMasters/slideMaster290.xml" ContentType="application/vnd.openxmlformats-officedocument.presentationml.slideMaster+xml"/>
  <Override PartName="/ppt/slideMasters/slideMaster291.xml" ContentType="application/vnd.openxmlformats-officedocument.presentationml.slideMaster+xml"/>
  <Override PartName="/ppt/slideMasters/slideMaster292.xml" ContentType="application/vnd.openxmlformats-officedocument.presentationml.slideMaster+xml"/>
  <Override PartName="/ppt/slideMasters/slideMaster293.xml" ContentType="application/vnd.openxmlformats-officedocument.presentationml.slideMaster+xml"/>
  <Override PartName="/ppt/slideMasters/slideMaster294.xml" ContentType="application/vnd.openxmlformats-officedocument.presentationml.slideMaster+xml"/>
  <Override PartName="/ppt/slideMasters/slideMaster295.xml" ContentType="application/vnd.openxmlformats-officedocument.presentationml.slideMaster+xml"/>
  <Override PartName="/ppt/slideMasters/slideMaster296.xml" ContentType="application/vnd.openxmlformats-officedocument.presentationml.slideMaster+xml"/>
  <Override PartName="/ppt/slideMasters/slideMaster297.xml" ContentType="application/vnd.openxmlformats-officedocument.presentationml.slideMaster+xml"/>
  <Override PartName="/ppt/slideMasters/slideMaster298.xml" ContentType="application/vnd.openxmlformats-officedocument.presentationml.slideMaster+xml"/>
  <Override PartName="/ppt/slideMasters/slideMaster299.xml" ContentType="application/vnd.openxmlformats-officedocument.presentationml.slideMaster+xml"/>
  <Override PartName="/ppt/slideMasters/slideMaster300.xml" ContentType="application/vnd.openxmlformats-officedocument.presentationml.slideMaster+xml"/>
  <Override PartName="/ppt/slideMasters/slideMaster301.xml" ContentType="application/vnd.openxmlformats-officedocument.presentationml.slideMaster+xml"/>
  <Override PartName="/ppt/slideMasters/slideMaster302.xml" ContentType="application/vnd.openxmlformats-officedocument.presentationml.slideMaster+xml"/>
  <Override PartName="/ppt/slideMasters/slideMaster303.xml" ContentType="application/vnd.openxmlformats-officedocument.presentationml.slideMaster+xml"/>
  <Override PartName="/ppt/slideMasters/slideMaster304.xml" ContentType="application/vnd.openxmlformats-officedocument.presentationml.slideMaster+xml"/>
  <Override PartName="/ppt/slideMasters/slideMaster305.xml" ContentType="application/vnd.openxmlformats-officedocument.presentationml.slideMaster+xml"/>
  <Override PartName="/ppt/slideMasters/slideMaster306.xml" ContentType="application/vnd.openxmlformats-officedocument.presentationml.slideMaster+xml"/>
  <Override PartName="/ppt/slideMasters/slideMaster307.xml" ContentType="application/vnd.openxmlformats-officedocument.presentationml.slideMaster+xml"/>
  <Override PartName="/ppt/slideMasters/slideMaster308.xml" ContentType="application/vnd.openxmlformats-officedocument.presentationml.slideMaster+xml"/>
  <Override PartName="/ppt/slideMasters/slideMaster309.xml" ContentType="application/vnd.openxmlformats-officedocument.presentationml.slideMaster+xml"/>
  <Override PartName="/ppt/slideMasters/slideMaster310.xml" ContentType="application/vnd.openxmlformats-officedocument.presentationml.slideMaster+xml"/>
  <Override PartName="/ppt/slideMasters/slideMaster311.xml" ContentType="application/vnd.openxmlformats-officedocument.presentationml.slideMaster+xml"/>
  <Override PartName="/ppt/slideMasters/slideMaster312.xml" ContentType="application/vnd.openxmlformats-officedocument.presentationml.slideMaster+xml"/>
  <Override PartName="/ppt/slideMasters/slideMaster313.xml" ContentType="application/vnd.openxmlformats-officedocument.presentationml.slideMaster+xml"/>
  <Override PartName="/ppt/slideMasters/slideMaster314.xml" ContentType="application/vnd.openxmlformats-officedocument.presentationml.slideMaster+xml"/>
  <Override PartName="/ppt/slideMasters/slideMaster315.xml" ContentType="application/vnd.openxmlformats-officedocument.presentationml.slideMaster+xml"/>
  <Override PartName="/ppt/slideMasters/slideMaster316.xml" ContentType="application/vnd.openxmlformats-officedocument.presentationml.slideMaster+xml"/>
  <Override PartName="/ppt/slideMasters/slideMaster317.xml" ContentType="application/vnd.openxmlformats-officedocument.presentationml.slideMaster+xml"/>
  <Override PartName="/ppt/slideMasters/slideMaster318.xml" ContentType="application/vnd.openxmlformats-officedocument.presentationml.slideMaster+xml"/>
  <Override PartName="/ppt/slideMasters/slideMaster319.xml" ContentType="application/vnd.openxmlformats-officedocument.presentationml.slideMaster+xml"/>
  <Override PartName="/ppt/slideMasters/slideMaster320.xml" ContentType="application/vnd.openxmlformats-officedocument.presentationml.slideMaster+xml"/>
  <Override PartName="/ppt/slideMasters/slideMaster321.xml" ContentType="application/vnd.openxmlformats-officedocument.presentationml.slideMaster+xml"/>
  <Override PartName="/ppt/slideMasters/slideMaster322.xml" ContentType="application/vnd.openxmlformats-officedocument.presentationml.slideMaster+xml"/>
  <Override PartName="/ppt/slideMasters/slideMaster323.xml" ContentType="application/vnd.openxmlformats-officedocument.presentationml.slideMaster+xml"/>
  <Override PartName="/ppt/slideMasters/slideMaster324.xml" ContentType="application/vnd.openxmlformats-officedocument.presentationml.slideMaster+xml"/>
  <Override PartName="/ppt/slideMasters/slideMaster325.xml" ContentType="application/vnd.openxmlformats-officedocument.presentationml.slideMaster+xml"/>
  <Override PartName="/ppt/slideMasters/slideMaster326.xml" ContentType="application/vnd.openxmlformats-officedocument.presentationml.slideMaster+xml"/>
  <Override PartName="/ppt/slideMasters/slideMaster327.xml" ContentType="application/vnd.openxmlformats-officedocument.presentationml.slideMaster+xml"/>
  <Override PartName="/ppt/slideMasters/slideMaster328.xml" ContentType="application/vnd.openxmlformats-officedocument.presentationml.slideMaster+xml"/>
  <Override PartName="/ppt/slideMasters/slideMaster329.xml" ContentType="application/vnd.openxmlformats-officedocument.presentationml.slideMaster+xml"/>
  <Override PartName="/ppt/slideMasters/slideMaster330.xml" ContentType="application/vnd.openxmlformats-officedocument.presentationml.slideMaster+xml"/>
  <Override PartName="/ppt/slideMasters/slideMaster331.xml" ContentType="application/vnd.openxmlformats-officedocument.presentationml.slideMaster+xml"/>
  <Override PartName="/ppt/slideMasters/slideMaster332.xml" ContentType="application/vnd.openxmlformats-officedocument.presentationml.slideMaster+xml"/>
  <Override PartName="/ppt/slideMasters/slideMaster333.xml" ContentType="application/vnd.openxmlformats-officedocument.presentationml.slideMaster+xml"/>
  <Override PartName="/ppt/slideMasters/slideMaster334.xml" ContentType="application/vnd.openxmlformats-officedocument.presentationml.slideMaster+xml"/>
  <Override PartName="/ppt/slideMasters/slideMaster335.xml" ContentType="application/vnd.openxmlformats-officedocument.presentationml.slideMaster+xml"/>
  <Override PartName="/ppt/slideMasters/slideMaster336.xml" ContentType="application/vnd.openxmlformats-officedocument.presentationml.slideMaster+xml"/>
  <Override PartName="/ppt/slideMasters/slideMaster337.xml" ContentType="application/vnd.openxmlformats-officedocument.presentationml.slideMaster+xml"/>
  <Override PartName="/ppt/slideMasters/slideMaster338.xml" ContentType="application/vnd.openxmlformats-officedocument.presentationml.slideMaster+xml"/>
  <Override PartName="/ppt/slideMasters/slideMaster339.xml" ContentType="application/vnd.openxmlformats-officedocument.presentationml.slideMaster+xml"/>
  <Override PartName="/ppt/slideMasters/slideMaster340.xml" ContentType="application/vnd.openxmlformats-officedocument.presentationml.slideMaster+xml"/>
  <Override PartName="/ppt/slideMasters/slideMaster341.xml" ContentType="application/vnd.openxmlformats-officedocument.presentationml.slideMaster+xml"/>
  <Override PartName="/ppt/slideMasters/slideMaster342.xml" ContentType="application/vnd.openxmlformats-officedocument.presentationml.slideMaster+xml"/>
  <Override PartName="/ppt/slideMasters/slideMaster343.xml" ContentType="application/vnd.openxmlformats-officedocument.presentationml.slideMaster+xml"/>
  <Override PartName="/ppt/slideMasters/slideMaster344.xml" ContentType="application/vnd.openxmlformats-officedocument.presentationml.slideMaster+xml"/>
  <Override PartName="/ppt/slideMasters/slideMaster345.xml" ContentType="application/vnd.openxmlformats-officedocument.presentationml.slideMaster+xml"/>
  <Override PartName="/ppt/slideMasters/slideMaster346.xml" ContentType="application/vnd.openxmlformats-officedocument.presentationml.slideMaster+xml"/>
  <Override PartName="/ppt/slideMasters/slideMaster347.xml" ContentType="application/vnd.openxmlformats-officedocument.presentationml.slideMaster+xml"/>
  <Override PartName="/ppt/slideMasters/slideMaster348.xml" ContentType="application/vnd.openxmlformats-officedocument.presentationml.slideMaster+xml"/>
  <Override PartName="/ppt/slideMasters/slideMaster349.xml" ContentType="application/vnd.openxmlformats-officedocument.presentationml.slideMaster+xml"/>
  <Override PartName="/ppt/slideMasters/slideMaster350.xml" ContentType="application/vnd.openxmlformats-officedocument.presentationml.slideMaster+xml"/>
  <Override PartName="/ppt/slideMasters/slideMaster351.xml" ContentType="application/vnd.openxmlformats-officedocument.presentationml.slideMaster+xml"/>
  <Override PartName="/ppt/slideMasters/slideMaster352.xml" ContentType="application/vnd.openxmlformats-officedocument.presentationml.slideMaster+xml"/>
  <Override PartName="/ppt/slideMasters/slideMaster353.xml" ContentType="application/vnd.openxmlformats-officedocument.presentationml.slideMaster+xml"/>
  <Override PartName="/ppt/slideMasters/slideMaster354.xml" ContentType="application/vnd.openxmlformats-officedocument.presentationml.slideMaster+xml"/>
  <Override PartName="/ppt/slideMasters/slideMaster355.xml" ContentType="application/vnd.openxmlformats-officedocument.presentationml.slideMaster+xml"/>
  <Override PartName="/ppt/slideMasters/slideMaster356.xml" ContentType="application/vnd.openxmlformats-officedocument.presentationml.slideMaster+xml"/>
  <Override PartName="/ppt/slideMasters/slideMaster357.xml" ContentType="application/vnd.openxmlformats-officedocument.presentationml.slideMaster+xml"/>
  <Override PartName="/ppt/slideMasters/slideMaster358.xml" ContentType="application/vnd.openxmlformats-officedocument.presentationml.slideMaster+xml"/>
  <Override PartName="/ppt/slideMasters/slideMaster359.xml" ContentType="application/vnd.openxmlformats-officedocument.presentationml.slideMaster+xml"/>
  <Override PartName="/ppt/slideMasters/slideMaster360.xml" ContentType="application/vnd.openxmlformats-officedocument.presentationml.slideMaster+xml"/>
  <Override PartName="/ppt/slideMasters/slideMaster361.xml" ContentType="application/vnd.openxmlformats-officedocument.presentationml.slideMaster+xml"/>
  <Override PartName="/ppt/slideMasters/slideMaster362.xml" ContentType="application/vnd.openxmlformats-officedocument.presentationml.slideMaster+xml"/>
  <Override PartName="/ppt/slideMasters/slideMaster363.xml" ContentType="application/vnd.openxmlformats-officedocument.presentationml.slideMaster+xml"/>
  <Override PartName="/ppt/slideMasters/slideMaster364.xml" ContentType="application/vnd.openxmlformats-officedocument.presentationml.slideMaster+xml"/>
  <Override PartName="/ppt/slideMasters/slideMaster365.xml" ContentType="application/vnd.openxmlformats-officedocument.presentationml.slideMaster+xml"/>
  <Override PartName="/ppt/slideMasters/slideMaster366.xml" ContentType="application/vnd.openxmlformats-officedocument.presentationml.slideMaster+xml"/>
  <Override PartName="/ppt/slideMasters/slideMaster367.xml" ContentType="application/vnd.openxmlformats-officedocument.presentationml.slideMaster+xml"/>
  <Override PartName="/ppt/slideMasters/slideMaster368.xml" ContentType="application/vnd.openxmlformats-officedocument.presentationml.slideMaster+xml"/>
  <Override PartName="/ppt/slideMasters/slideMaster369.xml" ContentType="application/vnd.openxmlformats-officedocument.presentationml.slideMaster+xml"/>
  <Override PartName="/ppt/slideMasters/slideMaster370.xml" ContentType="application/vnd.openxmlformats-officedocument.presentationml.slideMaster+xml"/>
  <Override PartName="/ppt/slideMasters/slideMaster371.xml" ContentType="application/vnd.openxmlformats-officedocument.presentationml.slideMaster+xml"/>
  <Override PartName="/ppt/slideMasters/slideMaster372.xml" ContentType="application/vnd.openxmlformats-officedocument.presentationml.slideMaster+xml"/>
  <Override PartName="/ppt/slideMasters/slideMaster373.xml" ContentType="application/vnd.openxmlformats-officedocument.presentationml.slideMaster+xml"/>
  <Override PartName="/ppt/slideMasters/slideMaster374.xml" ContentType="application/vnd.openxmlformats-officedocument.presentationml.slideMaster+xml"/>
  <Override PartName="/ppt/slideMasters/slideMaster375.xml" ContentType="application/vnd.openxmlformats-officedocument.presentationml.slideMaster+xml"/>
  <Override PartName="/ppt/slideMasters/slideMaster376.xml" ContentType="application/vnd.openxmlformats-officedocument.presentationml.slideMaster+xml"/>
  <Override PartName="/ppt/slideMasters/slideMaster377.xml" ContentType="application/vnd.openxmlformats-officedocument.presentationml.slideMaster+xml"/>
  <Override PartName="/ppt/slideMasters/slideMaster378.xml" ContentType="application/vnd.openxmlformats-officedocument.presentationml.slideMaster+xml"/>
  <Override PartName="/ppt/slideMasters/slideMaster379.xml" ContentType="application/vnd.openxmlformats-officedocument.presentationml.slideMaster+xml"/>
  <Override PartName="/ppt/slideMasters/slideMaster380.xml" ContentType="application/vnd.openxmlformats-officedocument.presentationml.slideMaster+xml"/>
  <Override PartName="/ppt/slideMasters/slideMaster381.xml" ContentType="application/vnd.openxmlformats-officedocument.presentationml.slideMaster+xml"/>
  <Override PartName="/ppt/slideMasters/slideMaster382.xml" ContentType="application/vnd.openxmlformats-officedocument.presentationml.slideMaster+xml"/>
  <Override PartName="/ppt/slideMasters/slideMaster383.xml" ContentType="application/vnd.openxmlformats-officedocument.presentationml.slideMaster+xml"/>
  <Override PartName="/ppt/slideMasters/slideMaster384.xml" ContentType="application/vnd.openxmlformats-officedocument.presentationml.slideMaster+xml"/>
  <Override PartName="/ppt/slideMasters/slideMaster385.xml" ContentType="application/vnd.openxmlformats-officedocument.presentationml.slideMaster+xml"/>
  <Override PartName="/ppt/slideMasters/slideMaster386.xml" ContentType="application/vnd.openxmlformats-officedocument.presentationml.slideMaster+xml"/>
  <Override PartName="/ppt/slideMasters/slideMaster387.xml" ContentType="application/vnd.openxmlformats-officedocument.presentationml.slideMaster+xml"/>
  <Override PartName="/ppt/slideMasters/slideMaster388.xml" ContentType="application/vnd.openxmlformats-officedocument.presentationml.slideMaster+xml"/>
  <Override PartName="/ppt/slideMasters/slideMaster389.xml" ContentType="application/vnd.openxmlformats-officedocument.presentationml.slideMaster+xml"/>
  <Override PartName="/ppt/slideMasters/slideMaster390.xml" ContentType="application/vnd.openxmlformats-officedocument.presentationml.slideMaster+xml"/>
  <Override PartName="/ppt/slideMasters/slideMaster391.xml" ContentType="application/vnd.openxmlformats-officedocument.presentationml.slideMaster+xml"/>
  <Override PartName="/ppt/slideMasters/slideMaster392.xml" ContentType="application/vnd.openxmlformats-officedocument.presentationml.slideMaster+xml"/>
  <Override PartName="/ppt/slideMasters/slideMaster393.xml" ContentType="application/vnd.openxmlformats-officedocument.presentationml.slideMaster+xml"/>
  <Override PartName="/ppt/slideMasters/slideMaster394.xml" ContentType="application/vnd.openxmlformats-officedocument.presentationml.slideMaster+xml"/>
  <Override PartName="/ppt/slideMasters/slideMaster395.xml" ContentType="application/vnd.openxmlformats-officedocument.presentationml.slideMaster+xml"/>
  <Override PartName="/ppt/slideMasters/slideMaster396.xml" ContentType="application/vnd.openxmlformats-officedocument.presentationml.slideMaster+xml"/>
  <Override PartName="/ppt/slideMasters/slideMaster397.xml" ContentType="application/vnd.openxmlformats-officedocument.presentationml.slideMaster+xml"/>
  <Override PartName="/ppt/slideMasters/slideMaster398.xml" ContentType="application/vnd.openxmlformats-officedocument.presentationml.slideMaster+xml"/>
  <Override PartName="/ppt/slideMasters/slideMaster399.xml" ContentType="application/vnd.openxmlformats-officedocument.presentationml.slideMaster+xml"/>
  <Override PartName="/ppt/slideMasters/slideMaster400.xml" ContentType="application/vnd.openxmlformats-officedocument.presentationml.slideMaster+xml"/>
  <Override PartName="/ppt/slideMasters/slideMaster401.xml" ContentType="application/vnd.openxmlformats-officedocument.presentationml.slideMaster+xml"/>
  <Override PartName="/ppt/slideMasters/slideMaster402.xml" ContentType="application/vnd.openxmlformats-officedocument.presentationml.slideMaster+xml"/>
  <Override PartName="/ppt/slideMasters/slideMaster403.xml" ContentType="application/vnd.openxmlformats-officedocument.presentationml.slideMaster+xml"/>
  <Override PartName="/ppt/slideMasters/slideMaster404.xml" ContentType="application/vnd.openxmlformats-officedocument.presentationml.slideMaster+xml"/>
  <Override PartName="/ppt/slideMasters/slideMaster405.xml" ContentType="application/vnd.openxmlformats-officedocument.presentationml.slideMaster+xml"/>
  <Override PartName="/ppt/slideMasters/slideMaster406.xml" ContentType="application/vnd.openxmlformats-officedocument.presentationml.slideMaster+xml"/>
  <Override PartName="/ppt/slideMasters/slideMaster407.xml" ContentType="application/vnd.openxmlformats-officedocument.presentationml.slideMaster+xml"/>
  <Override PartName="/ppt/slideMasters/slideMaster408.xml" ContentType="application/vnd.openxmlformats-officedocument.presentationml.slideMaster+xml"/>
  <Override PartName="/ppt/slideMasters/slideMaster409.xml" ContentType="application/vnd.openxmlformats-officedocument.presentationml.slideMaster+xml"/>
  <Override PartName="/ppt/slideMasters/slideMaster410.xml" ContentType="application/vnd.openxmlformats-officedocument.presentationml.slideMaster+xml"/>
  <Override PartName="/ppt/slideMasters/slideMaster411.xml" ContentType="application/vnd.openxmlformats-officedocument.presentationml.slideMaster+xml"/>
  <Override PartName="/ppt/slideMasters/slideMaster412.xml" ContentType="application/vnd.openxmlformats-officedocument.presentationml.slideMaster+xml"/>
  <Override PartName="/ppt/slideMasters/slideMaster413.xml" ContentType="application/vnd.openxmlformats-officedocument.presentationml.slideMaster+xml"/>
  <Override PartName="/ppt/slideMasters/slideMaster414.xml" ContentType="application/vnd.openxmlformats-officedocument.presentationml.slideMaster+xml"/>
  <Override PartName="/ppt/slideMasters/slideMaster415.xml" ContentType="application/vnd.openxmlformats-officedocument.presentationml.slideMaster+xml"/>
  <Override PartName="/ppt/slideMasters/slideMaster416.xml" ContentType="application/vnd.openxmlformats-officedocument.presentationml.slideMaster+xml"/>
  <Override PartName="/ppt/slideMasters/slideMaster417.xml" ContentType="application/vnd.openxmlformats-officedocument.presentationml.slideMaster+xml"/>
  <Override PartName="/ppt/slideMasters/slideMaster418.xml" ContentType="application/vnd.openxmlformats-officedocument.presentationml.slideMaster+xml"/>
  <Override PartName="/ppt/slideMasters/slideMaster419.xml" ContentType="application/vnd.openxmlformats-officedocument.presentationml.slideMaster+xml"/>
  <Override PartName="/ppt/slideMasters/slideMaster420.xml" ContentType="application/vnd.openxmlformats-officedocument.presentationml.slideMaster+xml"/>
  <Override PartName="/ppt/slideMasters/slideMaster421.xml" ContentType="application/vnd.openxmlformats-officedocument.presentationml.slideMaster+xml"/>
  <Override PartName="/ppt/slideMasters/slideMaster422.xml" ContentType="application/vnd.openxmlformats-officedocument.presentationml.slideMaster+xml"/>
  <Override PartName="/ppt/slideMasters/slideMaster423.xml" ContentType="application/vnd.openxmlformats-officedocument.presentationml.slideMaster+xml"/>
  <Override PartName="/ppt/slideMasters/slideMaster424.xml" ContentType="application/vnd.openxmlformats-officedocument.presentationml.slideMaster+xml"/>
  <Override PartName="/ppt/slideMasters/slideMaster425.xml" ContentType="application/vnd.openxmlformats-officedocument.presentationml.slideMaster+xml"/>
  <Override PartName="/ppt/slideMasters/slideMaster426.xml" ContentType="application/vnd.openxmlformats-officedocument.presentationml.slideMaster+xml"/>
  <Override PartName="/ppt/slideMasters/slideMaster427.xml" ContentType="application/vnd.openxmlformats-officedocument.presentationml.slideMaster+xml"/>
  <Override PartName="/ppt/slideMasters/slideMaster42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18.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19.xml" ContentType="application/vnd.openxmlformats-officedocument.theme+xml"/>
  <Override PartName="/ppt/slideLayouts/slideLayout10.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theme/theme26.xml" ContentType="application/vnd.openxmlformats-officedocument.theme+xml"/>
  <Override PartName="/ppt/theme/theme27.xml" ContentType="application/vnd.openxmlformats-officedocument.theme+xml"/>
  <Override PartName="/ppt/theme/theme28.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9.xml" ContentType="application/vnd.openxmlformats-officedocument.theme+xml"/>
  <Override PartName="/ppt/slideLayouts/slideLayout14.xml" ContentType="application/vnd.openxmlformats-officedocument.presentationml.slideLayout+xml"/>
  <Override PartName="/ppt/theme/theme30.xml" ContentType="application/vnd.openxmlformats-officedocument.theme+xml"/>
  <Override PartName="/ppt/theme/theme31.xml" ContentType="application/vnd.openxmlformats-officedocument.theme+xml"/>
  <Override PartName="/ppt/theme/theme32.xml" ContentType="application/vnd.openxmlformats-officedocument.theme+xml"/>
  <Override PartName="/ppt/theme/theme33.xml" ContentType="application/vnd.openxmlformats-officedocument.theme+xml"/>
  <Override PartName="/ppt/theme/theme34.xml" ContentType="application/vnd.openxmlformats-officedocument.theme+xml"/>
  <Override PartName="/ppt/theme/theme35.xml" ContentType="application/vnd.openxmlformats-officedocument.theme+xml"/>
  <Override PartName="/ppt/theme/theme36.xml" ContentType="application/vnd.openxmlformats-officedocument.theme+xml"/>
  <Override PartName="/ppt/theme/theme37.xml" ContentType="application/vnd.openxmlformats-officedocument.theme+xml"/>
  <Override PartName="/ppt/theme/theme38.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9.xml" ContentType="application/vnd.openxmlformats-officedocument.theme+xml"/>
  <Override PartName="/ppt/theme/theme40.xml" ContentType="application/vnd.openxmlformats-officedocument.theme+xml"/>
  <Override PartName="/ppt/theme/theme41.xml" ContentType="application/vnd.openxmlformats-officedocument.theme+xml"/>
  <Override PartName="/ppt/theme/theme42.xml" ContentType="application/vnd.openxmlformats-officedocument.theme+xml"/>
  <Override PartName="/ppt/theme/theme43.xml" ContentType="application/vnd.openxmlformats-officedocument.theme+xml"/>
  <Override PartName="/ppt/theme/theme44.xml" ContentType="application/vnd.openxmlformats-officedocument.theme+xml"/>
  <Override PartName="/ppt/theme/theme45.xml" ContentType="application/vnd.openxmlformats-officedocument.theme+xml"/>
  <Override PartName="/ppt/theme/theme46.xml" ContentType="application/vnd.openxmlformats-officedocument.theme+xml"/>
  <Override PartName="/ppt/theme/theme47.xml" ContentType="application/vnd.openxmlformats-officedocument.theme+xml"/>
  <Override PartName="/ppt/theme/theme48.xml" ContentType="application/vnd.openxmlformats-officedocument.theme+xml"/>
  <Override PartName="/ppt/theme/theme49.xml" ContentType="application/vnd.openxmlformats-officedocument.theme+xml"/>
  <Override PartName="/ppt/theme/theme50.xml" ContentType="application/vnd.openxmlformats-officedocument.theme+xml"/>
  <Override PartName="/ppt/theme/theme51.xml" ContentType="application/vnd.openxmlformats-officedocument.theme+xml"/>
  <Override PartName="/ppt/theme/theme52.xml" ContentType="application/vnd.openxmlformats-officedocument.theme+xml"/>
  <Override PartName="/ppt/theme/theme53.xml" ContentType="application/vnd.openxmlformats-officedocument.theme+xml"/>
  <Override PartName="/ppt/theme/theme54.xml" ContentType="application/vnd.openxmlformats-officedocument.theme+xml"/>
  <Override PartName="/ppt/theme/theme55.xml" ContentType="application/vnd.openxmlformats-officedocument.theme+xml"/>
  <Override PartName="/ppt/theme/theme56.xml" ContentType="application/vnd.openxmlformats-officedocument.theme+xml"/>
  <Override PartName="/ppt/theme/theme57.xml" ContentType="application/vnd.openxmlformats-officedocument.theme+xml"/>
  <Override PartName="/ppt/theme/theme58.xml" ContentType="application/vnd.openxmlformats-officedocument.theme+xml"/>
  <Override PartName="/ppt/theme/theme59.xml" ContentType="application/vnd.openxmlformats-officedocument.theme+xml"/>
  <Override PartName="/ppt/theme/theme60.xml" ContentType="application/vnd.openxmlformats-officedocument.theme+xml"/>
  <Override PartName="/ppt/theme/theme61.xml" ContentType="application/vnd.openxmlformats-officedocument.theme+xml"/>
  <Override PartName="/ppt/theme/theme62.xml" ContentType="application/vnd.openxmlformats-officedocument.theme+xml"/>
  <Override PartName="/ppt/theme/theme63.xml" ContentType="application/vnd.openxmlformats-officedocument.theme+xml"/>
  <Override PartName="/ppt/theme/theme64.xml" ContentType="application/vnd.openxmlformats-officedocument.theme+xml"/>
  <Override PartName="/ppt/theme/theme65.xml" ContentType="application/vnd.openxmlformats-officedocument.theme+xml"/>
  <Override PartName="/ppt/theme/theme66.xml" ContentType="application/vnd.openxmlformats-officedocument.theme+xml"/>
  <Override PartName="/ppt/theme/theme67.xml" ContentType="application/vnd.openxmlformats-officedocument.theme+xml"/>
  <Override PartName="/ppt/theme/theme68.xml" ContentType="application/vnd.openxmlformats-officedocument.theme+xml"/>
  <Override PartName="/ppt/theme/theme69.xml" ContentType="application/vnd.openxmlformats-officedocument.theme+xml"/>
  <Override PartName="/ppt/theme/theme70.xml" ContentType="application/vnd.openxmlformats-officedocument.theme+xml"/>
  <Override PartName="/ppt/theme/theme71.xml" ContentType="application/vnd.openxmlformats-officedocument.theme+xml"/>
  <Override PartName="/ppt/theme/theme72.xml" ContentType="application/vnd.openxmlformats-officedocument.theme+xml"/>
  <Override PartName="/ppt/theme/theme73.xml" ContentType="application/vnd.openxmlformats-officedocument.theme+xml"/>
  <Override PartName="/ppt/theme/theme74.xml" ContentType="application/vnd.openxmlformats-officedocument.theme+xml"/>
  <Override PartName="/ppt/theme/theme75.xml" ContentType="application/vnd.openxmlformats-officedocument.theme+xml"/>
  <Override PartName="/ppt/theme/theme76.xml" ContentType="application/vnd.openxmlformats-officedocument.theme+xml"/>
  <Override PartName="/ppt/theme/theme77.xml" ContentType="application/vnd.openxmlformats-officedocument.theme+xml"/>
  <Override PartName="/ppt/theme/theme78.xml" ContentType="application/vnd.openxmlformats-officedocument.theme+xml"/>
  <Override PartName="/ppt/theme/theme79.xml" ContentType="application/vnd.openxmlformats-officedocument.theme+xml"/>
  <Override PartName="/ppt/theme/theme80.xml" ContentType="application/vnd.openxmlformats-officedocument.theme+xml"/>
  <Override PartName="/ppt/theme/theme81.xml" ContentType="application/vnd.openxmlformats-officedocument.theme+xml"/>
  <Override PartName="/ppt/theme/theme82.xml" ContentType="application/vnd.openxmlformats-officedocument.theme+xml"/>
  <Override PartName="/ppt/theme/theme83.xml" ContentType="application/vnd.openxmlformats-officedocument.theme+xml"/>
  <Override PartName="/ppt/theme/theme84.xml" ContentType="application/vnd.openxmlformats-officedocument.theme+xml"/>
  <Override PartName="/ppt/theme/theme85.xml" ContentType="application/vnd.openxmlformats-officedocument.theme+xml"/>
  <Override PartName="/ppt/theme/theme86.xml" ContentType="application/vnd.openxmlformats-officedocument.theme+xml"/>
  <Override PartName="/ppt/theme/theme87.xml" ContentType="application/vnd.openxmlformats-officedocument.theme+xml"/>
  <Override PartName="/ppt/theme/theme88.xml" ContentType="application/vnd.openxmlformats-officedocument.theme+xml"/>
  <Override PartName="/ppt/theme/theme89.xml" ContentType="application/vnd.openxmlformats-officedocument.theme+xml"/>
  <Override PartName="/ppt/slideLayouts/slideLayout17.xml" ContentType="application/vnd.openxmlformats-officedocument.presentationml.slideLayout+xml"/>
  <Override PartName="/ppt/theme/theme90.xml" ContentType="application/vnd.openxmlformats-officedocument.theme+xml"/>
  <Override PartName="/ppt/theme/theme91.xml" ContentType="application/vnd.openxmlformats-officedocument.theme+xml"/>
  <Override PartName="/ppt/theme/theme92.xml" ContentType="application/vnd.openxmlformats-officedocument.theme+xml"/>
  <Override PartName="/ppt/theme/theme93.xml" ContentType="application/vnd.openxmlformats-officedocument.theme+xml"/>
  <Override PartName="/ppt/theme/theme94.xml" ContentType="application/vnd.openxmlformats-officedocument.theme+xml"/>
  <Override PartName="/ppt/theme/theme95.xml" ContentType="application/vnd.openxmlformats-officedocument.theme+xml"/>
  <Override PartName="/ppt/theme/theme96.xml" ContentType="application/vnd.openxmlformats-officedocument.theme+xml"/>
  <Override PartName="/ppt/theme/theme97.xml" ContentType="application/vnd.openxmlformats-officedocument.theme+xml"/>
  <Override PartName="/ppt/theme/theme98.xml" ContentType="application/vnd.openxmlformats-officedocument.theme+xml"/>
  <Override PartName="/ppt/theme/theme99.xml" ContentType="application/vnd.openxmlformats-officedocument.theme+xml"/>
  <Override PartName="/ppt/theme/theme100.xml" ContentType="application/vnd.openxmlformats-officedocument.theme+xml"/>
  <Override PartName="/ppt/theme/theme101.xml" ContentType="application/vnd.openxmlformats-officedocument.theme+xml"/>
  <Override PartName="/ppt/theme/theme102.xml" ContentType="application/vnd.openxmlformats-officedocument.theme+xml"/>
  <Override PartName="/ppt/theme/theme103.xml" ContentType="application/vnd.openxmlformats-officedocument.theme+xml"/>
  <Override PartName="/ppt/theme/theme104.xml" ContentType="application/vnd.openxmlformats-officedocument.theme+xml"/>
  <Override PartName="/ppt/theme/theme105.xml" ContentType="application/vnd.openxmlformats-officedocument.theme+xml"/>
  <Override PartName="/ppt/theme/theme106.xml" ContentType="application/vnd.openxmlformats-officedocument.theme+xml"/>
  <Override PartName="/ppt/theme/theme107.xml" ContentType="application/vnd.openxmlformats-officedocument.theme+xml"/>
  <Override PartName="/ppt/slideLayouts/slideLayout18.xml" ContentType="application/vnd.openxmlformats-officedocument.presentationml.slideLayout+xml"/>
  <Override PartName="/ppt/theme/theme108.xml" ContentType="application/vnd.openxmlformats-officedocument.theme+xml"/>
  <Override PartName="/ppt/theme/theme109.xml" ContentType="application/vnd.openxmlformats-officedocument.theme+xml"/>
  <Override PartName="/ppt/theme/theme110.xml" ContentType="application/vnd.openxmlformats-officedocument.theme+xml"/>
  <Override PartName="/ppt/theme/theme111.xml" ContentType="application/vnd.openxmlformats-officedocument.theme+xml"/>
  <Override PartName="/ppt/theme/theme112.xml" ContentType="application/vnd.openxmlformats-officedocument.theme+xml"/>
  <Override PartName="/ppt/theme/theme113.xml" ContentType="application/vnd.openxmlformats-officedocument.theme+xml"/>
  <Override PartName="/ppt/theme/theme114.xml" ContentType="application/vnd.openxmlformats-officedocument.theme+xml"/>
  <Override PartName="/ppt/theme/theme115.xml" ContentType="application/vnd.openxmlformats-officedocument.theme+xml"/>
  <Override PartName="/ppt/theme/theme116.xml" ContentType="application/vnd.openxmlformats-officedocument.theme+xml"/>
  <Override PartName="/ppt/theme/theme117.xml" ContentType="application/vnd.openxmlformats-officedocument.theme+xml"/>
  <Override PartName="/ppt/theme/theme118.xml" ContentType="application/vnd.openxmlformats-officedocument.theme+xml"/>
  <Override PartName="/ppt/theme/theme119.xml" ContentType="application/vnd.openxmlformats-officedocument.theme+xml"/>
  <Override PartName="/ppt/theme/theme120.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21.xml" ContentType="application/vnd.openxmlformats-officedocument.theme+xml"/>
  <Override PartName="/ppt/theme/theme122.xml" ContentType="application/vnd.openxmlformats-officedocument.theme+xml"/>
  <Override PartName="/ppt/theme/theme123.xml" ContentType="application/vnd.openxmlformats-officedocument.theme+xml"/>
  <Override PartName="/ppt/theme/theme124.xml" ContentType="application/vnd.openxmlformats-officedocument.theme+xml"/>
  <Override PartName="/ppt/theme/theme125.xml" ContentType="application/vnd.openxmlformats-officedocument.theme+xml"/>
  <Override PartName="/ppt/slideLayouts/slideLayout21.xml" ContentType="application/vnd.openxmlformats-officedocument.presentationml.slideLayout+xml"/>
  <Override PartName="/ppt/theme/theme126.xml" ContentType="application/vnd.openxmlformats-officedocument.theme+xml"/>
  <Override PartName="/ppt/theme/theme127.xml" ContentType="application/vnd.openxmlformats-officedocument.theme+xml"/>
  <Override PartName="/ppt/theme/theme128.xml" ContentType="application/vnd.openxmlformats-officedocument.theme+xml"/>
  <Override PartName="/ppt/theme/theme129.xml" ContentType="application/vnd.openxmlformats-officedocument.theme+xml"/>
  <Override PartName="/ppt/theme/theme130.xml" ContentType="application/vnd.openxmlformats-officedocument.theme+xml"/>
  <Override PartName="/ppt/theme/theme131.xml" ContentType="application/vnd.openxmlformats-officedocument.theme+xml"/>
  <Override PartName="/ppt/theme/theme132.xml" ContentType="application/vnd.openxmlformats-officedocument.theme+xml"/>
  <Override PartName="/ppt/theme/theme133.xml" ContentType="application/vnd.openxmlformats-officedocument.theme+xml"/>
  <Override PartName="/ppt/theme/theme134.xml" ContentType="application/vnd.openxmlformats-officedocument.theme+xml"/>
  <Override PartName="/ppt/theme/theme135.xml" ContentType="application/vnd.openxmlformats-officedocument.theme+xml"/>
  <Override PartName="/ppt/theme/theme136.xml" ContentType="application/vnd.openxmlformats-officedocument.theme+xml"/>
  <Override PartName="/ppt/theme/theme137.xml" ContentType="application/vnd.openxmlformats-officedocument.theme+xml"/>
  <Override PartName="/ppt/theme/theme138.xml" ContentType="application/vnd.openxmlformats-officedocument.theme+xml"/>
  <Override PartName="/ppt/theme/theme139.xml" ContentType="application/vnd.openxmlformats-officedocument.theme+xml"/>
  <Override PartName="/ppt/theme/theme140.xml" ContentType="application/vnd.openxmlformats-officedocument.theme+xml"/>
  <Override PartName="/ppt/theme/theme141.xml" ContentType="application/vnd.openxmlformats-officedocument.theme+xml"/>
  <Override PartName="/ppt/theme/theme142.xml" ContentType="application/vnd.openxmlformats-officedocument.theme+xml"/>
  <Override PartName="/ppt/theme/theme143.xml" ContentType="application/vnd.openxmlformats-officedocument.theme+xml"/>
  <Override PartName="/ppt/theme/theme144.xml" ContentType="application/vnd.openxmlformats-officedocument.theme+xml"/>
  <Override PartName="/ppt/theme/theme145.xml" ContentType="application/vnd.openxmlformats-officedocument.theme+xml"/>
  <Override PartName="/ppt/theme/theme146.xml" ContentType="application/vnd.openxmlformats-officedocument.theme+xml"/>
  <Override PartName="/ppt/theme/theme147.xml" ContentType="application/vnd.openxmlformats-officedocument.theme+xml"/>
  <Override PartName="/ppt/theme/theme148.xml" ContentType="application/vnd.openxmlformats-officedocument.theme+xml"/>
  <Override PartName="/ppt/theme/theme149.xml" ContentType="application/vnd.openxmlformats-officedocument.theme+xml"/>
  <Override PartName="/ppt/theme/theme150.xml" ContentType="application/vnd.openxmlformats-officedocument.theme+xml"/>
  <Override PartName="/ppt/theme/theme151.xml" ContentType="application/vnd.openxmlformats-officedocument.theme+xml"/>
  <Override PartName="/ppt/theme/theme152.xml" ContentType="application/vnd.openxmlformats-officedocument.theme+xml"/>
  <Override PartName="/ppt/theme/theme153.xml" ContentType="application/vnd.openxmlformats-officedocument.theme+xml"/>
  <Override PartName="/ppt/theme/theme154.xml" ContentType="application/vnd.openxmlformats-officedocument.theme+xml"/>
  <Override PartName="/ppt/theme/theme155.xml" ContentType="application/vnd.openxmlformats-officedocument.theme+xml"/>
  <Override PartName="/ppt/theme/theme156.xml" ContentType="application/vnd.openxmlformats-officedocument.theme+xml"/>
  <Override PartName="/ppt/theme/theme157.xml" ContentType="application/vnd.openxmlformats-officedocument.theme+xml"/>
  <Override PartName="/ppt/theme/theme158.xml" ContentType="application/vnd.openxmlformats-officedocument.theme+xml"/>
  <Override PartName="/ppt/theme/theme159.xml" ContentType="application/vnd.openxmlformats-officedocument.theme+xml"/>
  <Override PartName="/ppt/theme/theme160.xml" ContentType="application/vnd.openxmlformats-officedocument.theme+xml"/>
  <Override PartName="/ppt/theme/theme161.xml" ContentType="application/vnd.openxmlformats-officedocument.theme+xml"/>
  <Override PartName="/ppt/theme/theme162.xml" ContentType="application/vnd.openxmlformats-officedocument.theme+xml"/>
  <Override PartName="/ppt/theme/theme163.xml" ContentType="application/vnd.openxmlformats-officedocument.theme+xml"/>
  <Override PartName="/ppt/theme/theme164.xml" ContentType="application/vnd.openxmlformats-officedocument.theme+xml"/>
  <Override PartName="/ppt/theme/theme165.xml" ContentType="application/vnd.openxmlformats-officedocument.theme+xml"/>
  <Override PartName="/ppt/theme/theme166.xml" ContentType="application/vnd.openxmlformats-officedocument.theme+xml"/>
  <Override PartName="/ppt/theme/theme167.xml" ContentType="application/vnd.openxmlformats-officedocument.theme+xml"/>
  <Override PartName="/ppt/theme/theme168.xml" ContentType="application/vnd.openxmlformats-officedocument.theme+xml"/>
  <Override PartName="/ppt/theme/theme169.xml" ContentType="application/vnd.openxmlformats-officedocument.theme+xml"/>
  <Override PartName="/ppt/theme/theme170.xml" ContentType="application/vnd.openxmlformats-officedocument.theme+xml"/>
  <Override PartName="/ppt/theme/theme171.xml" ContentType="application/vnd.openxmlformats-officedocument.theme+xml"/>
  <Override PartName="/ppt/theme/theme172.xml" ContentType="application/vnd.openxmlformats-officedocument.theme+xml"/>
  <Override PartName="/ppt/theme/theme173.xml" ContentType="application/vnd.openxmlformats-officedocument.theme+xml"/>
  <Override PartName="/ppt/theme/theme174.xml" ContentType="application/vnd.openxmlformats-officedocument.theme+xml"/>
  <Override PartName="/ppt/theme/theme175.xml" ContentType="application/vnd.openxmlformats-officedocument.theme+xml"/>
  <Override PartName="/ppt/theme/theme176.xml" ContentType="application/vnd.openxmlformats-officedocument.theme+xml"/>
  <Override PartName="/ppt/theme/theme177.xml" ContentType="application/vnd.openxmlformats-officedocument.theme+xml"/>
  <Override PartName="/ppt/theme/theme178.xml" ContentType="application/vnd.openxmlformats-officedocument.theme+xml"/>
  <Override PartName="/ppt/theme/theme179.xml" ContentType="application/vnd.openxmlformats-officedocument.theme+xml"/>
  <Override PartName="/ppt/theme/theme180.xml" ContentType="application/vnd.openxmlformats-officedocument.theme+xml"/>
  <Override PartName="/ppt/theme/theme181.xml" ContentType="application/vnd.openxmlformats-officedocument.theme+xml"/>
  <Override PartName="/ppt/theme/theme182.xml" ContentType="application/vnd.openxmlformats-officedocument.theme+xml"/>
  <Override PartName="/ppt/theme/theme183.xml" ContentType="application/vnd.openxmlformats-officedocument.theme+xml"/>
  <Override PartName="/ppt/theme/theme184.xml" ContentType="application/vnd.openxmlformats-officedocument.theme+xml"/>
  <Override PartName="/ppt/theme/theme185.xml" ContentType="application/vnd.openxmlformats-officedocument.theme+xml"/>
  <Override PartName="/ppt/theme/theme186.xml" ContentType="application/vnd.openxmlformats-officedocument.theme+xml"/>
  <Override PartName="/ppt/theme/theme187.xml" ContentType="application/vnd.openxmlformats-officedocument.theme+xml"/>
  <Override PartName="/ppt/theme/theme188.xml" ContentType="application/vnd.openxmlformats-officedocument.theme+xml"/>
  <Override PartName="/ppt/theme/theme189.xml" ContentType="application/vnd.openxmlformats-officedocument.theme+xml"/>
  <Override PartName="/ppt/theme/theme190.xml" ContentType="application/vnd.openxmlformats-officedocument.theme+xml"/>
  <Override PartName="/ppt/theme/theme191.xml" ContentType="application/vnd.openxmlformats-officedocument.theme+xml"/>
  <Override PartName="/ppt/theme/theme192.xml" ContentType="application/vnd.openxmlformats-officedocument.theme+xml"/>
  <Override PartName="/ppt/theme/theme193.xml" ContentType="application/vnd.openxmlformats-officedocument.theme+xml"/>
  <Override PartName="/ppt/theme/theme194.xml" ContentType="application/vnd.openxmlformats-officedocument.theme+xml"/>
  <Override PartName="/ppt/theme/theme195.xml" ContentType="application/vnd.openxmlformats-officedocument.theme+xml"/>
  <Override PartName="/ppt/theme/theme196.xml" ContentType="application/vnd.openxmlformats-officedocument.theme+xml"/>
  <Override PartName="/ppt/theme/theme197.xml" ContentType="application/vnd.openxmlformats-officedocument.theme+xml"/>
  <Override PartName="/ppt/theme/theme198.xml" ContentType="application/vnd.openxmlformats-officedocument.theme+xml"/>
  <Override PartName="/ppt/theme/theme199.xml" ContentType="application/vnd.openxmlformats-officedocument.theme+xml"/>
  <Override PartName="/ppt/theme/theme200.xml" ContentType="application/vnd.openxmlformats-officedocument.theme+xml"/>
  <Override PartName="/ppt/theme/theme201.xml" ContentType="application/vnd.openxmlformats-officedocument.theme+xml"/>
  <Override PartName="/ppt/theme/theme202.xml" ContentType="application/vnd.openxmlformats-officedocument.theme+xml"/>
  <Override PartName="/ppt/theme/theme203.xml" ContentType="application/vnd.openxmlformats-officedocument.theme+xml"/>
  <Override PartName="/ppt/theme/theme204.xml" ContentType="application/vnd.openxmlformats-officedocument.theme+xml"/>
  <Override PartName="/ppt/theme/theme205.xml" ContentType="application/vnd.openxmlformats-officedocument.theme+xml"/>
  <Override PartName="/ppt/theme/theme206.xml" ContentType="application/vnd.openxmlformats-officedocument.theme+xml"/>
  <Override PartName="/ppt/theme/theme207.xml" ContentType="application/vnd.openxmlformats-officedocument.theme+xml"/>
  <Override PartName="/ppt/theme/theme208.xml" ContentType="application/vnd.openxmlformats-officedocument.theme+xml"/>
  <Override PartName="/ppt/theme/theme209.xml" ContentType="application/vnd.openxmlformats-officedocument.theme+xml"/>
  <Override PartName="/ppt/theme/theme210.xml" ContentType="application/vnd.openxmlformats-officedocument.theme+xml"/>
  <Override PartName="/ppt/theme/theme211.xml" ContentType="application/vnd.openxmlformats-officedocument.theme+xml"/>
  <Override PartName="/ppt/theme/theme212.xml" ContentType="application/vnd.openxmlformats-officedocument.theme+xml"/>
  <Override PartName="/ppt/theme/theme213.xml" ContentType="application/vnd.openxmlformats-officedocument.theme+xml"/>
  <Override PartName="/ppt/theme/theme214.xml" ContentType="application/vnd.openxmlformats-officedocument.theme+xml"/>
  <Override PartName="/ppt/theme/theme215.xml" ContentType="application/vnd.openxmlformats-officedocument.theme+xml"/>
  <Override PartName="/ppt/theme/theme216.xml" ContentType="application/vnd.openxmlformats-officedocument.theme+xml"/>
  <Override PartName="/ppt/theme/theme217.xml" ContentType="application/vnd.openxmlformats-officedocument.theme+xml"/>
  <Override PartName="/ppt/theme/theme218.xml" ContentType="application/vnd.openxmlformats-officedocument.theme+xml"/>
  <Override PartName="/ppt/theme/theme219.xml" ContentType="application/vnd.openxmlformats-officedocument.theme+xml"/>
  <Override PartName="/ppt/theme/theme220.xml" ContentType="application/vnd.openxmlformats-officedocument.theme+xml"/>
  <Override PartName="/ppt/theme/theme221.xml" ContentType="application/vnd.openxmlformats-officedocument.theme+xml"/>
  <Override PartName="/ppt/theme/theme222.xml" ContentType="application/vnd.openxmlformats-officedocument.theme+xml"/>
  <Override PartName="/ppt/theme/theme223.xml" ContentType="application/vnd.openxmlformats-officedocument.theme+xml"/>
  <Override PartName="/ppt/theme/theme224.xml" ContentType="application/vnd.openxmlformats-officedocument.theme+xml"/>
  <Override PartName="/ppt/theme/theme225.xml" ContentType="application/vnd.openxmlformats-officedocument.theme+xml"/>
  <Override PartName="/ppt/theme/theme226.xml" ContentType="application/vnd.openxmlformats-officedocument.theme+xml"/>
  <Override PartName="/ppt/theme/theme227.xml" ContentType="application/vnd.openxmlformats-officedocument.theme+xml"/>
  <Override PartName="/ppt/theme/theme228.xml" ContentType="application/vnd.openxmlformats-officedocument.theme+xml"/>
  <Override PartName="/ppt/theme/theme229.xml" ContentType="application/vnd.openxmlformats-officedocument.theme+xml"/>
  <Override PartName="/ppt/theme/theme230.xml" ContentType="application/vnd.openxmlformats-officedocument.theme+xml"/>
  <Override PartName="/ppt/theme/theme231.xml" ContentType="application/vnd.openxmlformats-officedocument.theme+xml"/>
  <Override PartName="/ppt/theme/theme232.xml" ContentType="application/vnd.openxmlformats-officedocument.theme+xml"/>
  <Override PartName="/ppt/theme/theme233.xml" ContentType="application/vnd.openxmlformats-officedocument.theme+xml"/>
  <Override PartName="/ppt/theme/theme234.xml" ContentType="application/vnd.openxmlformats-officedocument.theme+xml"/>
  <Override PartName="/ppt/theme/theme235.xml" ContentType="application/vnd.openxmlformats-officedocument.theme+xml"/>
  <Override PartName="/ppt/theme/theme236.xml" ContentType="application/vnd.openxmlformats-officedocument.theme+xml"/>
  <Override PartName="/ppt/theme/theme237.xml" ContentType="application/vnd.openxmlformats-officedocument.theme+xml"/>
  <Override PartName="/ppt/theme/theme238.xml" ContentType="application/vnd.openxmlformats-officedocument.theme+xml"/>
  <Override PartName="/ppt/theme/theme239.xml" ContentType="application/vnd.openxmlformats-officedocument.theme+xml"/>
  <Override PartName="/ppt/theme/theme240.xml" ContentType="application/vnd.openxmlformats-officedocument.theme+xml"/>
  <Override PartName="/ppt/theme/theme241.xml" ContentType="application/vnd.openxmlformats-officedocument.theme+xml"/>
  <Override PartName="/ppt/theme/theme242.xml" ContentType="application/vnd.openxmlformats-officedocument.theme+xml"/>
  <Override PartName="/ppt/theme/theme243.xml" ContentType="application/vnd.openxmlformats-officedocument.theme+xml"/>
  <Override PartName="/ppt/theme/theme244.xml" ContentType="application/vnd.openxmlformats-officedocument.theme+xml"/>
  <Override PartName="/ppt/theme/theme245.xml" ContentType="application/vnd.openxmlformats-officedocument.theme+xml"/>
  <Override PartName="/ppt/theme/theme246.xml" ContentType="application/vnd.openxmlformats-officedocument.theme+xml"/>
  <Override PartName="/ppt/theme/theme247.xml" ContentType="application/vnd.openxmlformats-officedocument.theme+xml"/>
  <Override PartName="/ppt/theme/theme248.xml" ContentType="application/vnd.openxmlformats-officedocument.theme+xml"/>
  <Override PartName="/ppt/theme/theme249.xml" ContentType="application/vnd.openxmlformats-officedocument.theme+xml"/>
  <Override PartName="/ppt/theme/theme250.xml" ContentType="application/vnd.openxmlformats-officedocument.theme+xml"/>
  <Override PartName="/ppt/theme/theme251.xml" ContentType="application/vnd.openxmlformats-officedocument.theme+xml"/>
  <Override PartName="/ppt/theme/theme252.xml" ContentType="application/vnd.openxmlformats-officedocument.theme+xml"/>
  <Override PartName="/ppt/theme/theme253.xml" ContentType="application/vnd.openxmlformats-officedocument.theme+xml"/>
  <Override PartName="/ppt/theme/theme254.xml" ContentType="application/vnd.openxmlformats-officedocument.theme+xml"/>
  <Override PartName="/ppt/theme/theme255.xml" ContentType="application/vnd.openxmlformats-officedocument.theme+xml"/>
  <Override PartName="/ppt/theme/theme256.xml" ContentType="application/vnd.openxmlformats-officedocument.theme+xml"/>
  <Override PartName="/ppt/theme/theme257.xml" ContentType="application/vnd.openxmlformats-officedocument.theme+xml"/>
  <Override PartName="/ppt/theme/theme258.xml" ContentType="application/vnd.openxmlformats-officedocument.theme+xml"/>
  <Override PartName="/ppt/theme/theme259.xml" ContentType="application/vnd.openxmlformats-officedocument.theme+xml"/>
  <Override PartName="/ppt/theme/theme260.xml" ContentType="application/vnd.openxmlformats-officedocument.theme+xml"/>
  <Override PartName="/ppt/theme/theme261.xml" ContentType="application/vnd.openxmlformats-officedocument.theme+xml"/>
  <Override PartName="/ppt/theme/theme262.xml" ContentType="application/vnd.openxmlformats-officedocument.theme+xml"/>
  <Override PartName="/ppt/theme/theme263.xml" ContentType="application/vnd.openxmlformats-officedocument.theme+xml"/>
  <Override PartName="/ppt/theme/theme264.xml" ContentType="application/vnd.openxmlformats-officedocument.theme+xml"/>
  <Override PartName="/ppt/theme/theme265.xml" ContentType="application/vnd.openxmlformats-officedocument.theme+xml"/>
  <Override PartName="/ppt/theme/theme266.xml" ContentType="application/vnd.openxmlformats-officedocument.theme+xml"/>
  <Override PartName="/ppt/theme/theme267.xml" ContentType="application/vnd.openxmlformats-officedocument.theme+xml"/>
  <Override PartName="/ppt/theme/theme268.xml" ContentType="application/vnd.openxmlformats-officedocument.theme+xml"/>
  <Override PartName="/ppt/theme/theme269.xml" ContentType="application/vnd.openxmlformats-officedocument.theme+xml"/>
  <Override PartName="/ppt/theme/theme270.xml" ContentType="application/vnd.openxmlformats-officedocument.theme+xml"/>
  <Override PartName="/ppt/theme/theme271.xml" ContentType="application/vnd.openxmlformats-officedocument.theme+xml"/>
  <Override PartName="/ppt/theme/theme272.xml" ContentType="application/vnd.openxmlformats-officedocument.theme+xml"/>
  <Override PartName="/ppt/theme/theme273.xml" ContentType="application/vnd.openxmlformats-officedocument.theme+xml"/>
  <Override PartName="/ppt/theme/theme274.xml" ContentType="application/vnd.openxmlformats-officedocument.theme+xml"/>
  <Override PartName="/ppt/theme/theme275.xml" ContentType="application/vnd.openxmlformats-officedocument.theme+xml"/>
  <Override PartName="/ppt/theme/theme276.xml" ContentType="application/vnd.openxmlformats-officedocument.theme+xml"/>
  <Override PartName="/ppt/theme/theme277.xml" ContentType="application/vnd.openxmlformats-officedocument.theme+xml"/>
  <Override PartName="/ppt/theme/theme278.xml" ContentType="application/vnd.openxmlformats-officedocument.theme+xml"/>
  <Override PartName="/ppt/slideLayouts/slideLayout22.xml" ContentType="application/vnd.openxmlformats-officedocument.presentationml.slideLayout+xml"/>
  <Override PartName="/ppt/theme/theme279.xml" ContentType="application/vnd.openxmlformats-officedocument.theme+xml"/>
  <Override PartName="/ppt/theme/theme280.xml" ContentType="application/vnd.openxmlformats-officedocument.theme+xml"/>
  <Override PartName="/ppt/theme/theme281.xml" ContentType="application/vnd.openxmlformats-officedocument.theme+xml"/>
  <Override PartName="/ppt/theme/theme282.xml" ContentType="application/vnd.openxmlformats-officedocument.theme+xml"/>
  <Override PartName="/ppt/theme/theme283.xml" ContentType="application/vnd.openxmlformats-officedocument.theme+xml"/>
  <Override PartName="/ppt/slideLayouts/slideLayout23.xml" ContentType="application/vnd.openxmlformats-officedocument.presentationml.slideLayout+xml"/>
  <Override PartName="/ppt/theme/theme284.xml" ContentType="application/vnd.openxmlformats-officedocument.theme+xml"/>
  <Override PartName="/ppt/theme/theme285.xml" ContentType="application/vnd.openxmlformats-officedocument.theme+xml"/>
  <Override PartName="/ppt/theme/theme286.xml" ContentType="application/vnd.openxmlformats-officedocument.theme+xml"/>
  <Override PartName="/ppt/theme/theme287.xml" ContentType="application/vnd.openxmlformats-officedocument.theme+xml"/>
  <Override PartName="/ppt/theme/theme288.xml" ContentType="application/vnd.openxmlformats-officedocument.theme+xml"/>
  <Override PartName="/ppt/theme/theme289.xml" ContentType="application/vnd.openxmlformats-officedocument.theme+xml"/>
  <Override PartName="/ppt/theme/theme290.xml" ContentType="application/vnd.openxmlformats-officedocument.theme+xml"/>
  <Override PartName="/ppt/theme/theme291.xml" ContentType="application/vnd.openxmlformats-officedocument.theme+xml"/>
  <Override PartName="/ppt/theme/theme292.xml" ContentType="application/vnd.openxmlformats-officedocument.theme+xml"/>
  <Override PartName="/ppt/theme/theme293.xml" ContentType="application/vnd.openxmlformats-officedocument.theme+xml"/>
  <Override PartName="/ppt/theme/theme294.xml" ContentType="application/vnd.openxmlformats-officedocument.theme+xml"/>
  <Override PartName="/ppt/theme/theme295.xml" ContentType="application/vnd.openxmlformats-officedocument.theme+xml"/>
  <Override PartName="/ppt/theme/theme296.xml" ContentType="application/vnd.openxmlformats-officedocument.theme+xml"/>
  <Override PartName="/ppt/theme/theme297.xml" ContentType="application/vnd.openxmlformats-officedocument.theme+xml"/>
  <Override PartName="/ppt/theme/theme298.xml" ContentType="application/vnd.openxmlformats-officedocument.theme+xml"/>
  <Override PartName="/ppt/theme/theme299.xml" ContentType="application/vnd.openxmlformats-officedocument.theme+xml"/>
  <Override PartName="/ppt/theme/theme300.xml" ContentType="application/vnd.openxmlformats-officedocument.theme+xml"/>
  <Override PartName="/ppt/theme/theme301.xml" ContentType="application/vnd.openxmlformats-officedocument.theme+xml"/>
  <Override PartName="/ppt/theme/theme302.xml" ContentType="application/vnd.openxmlformats-officedocument.theme+xml"/>
  <Override PartName="/ppt/theme/theme303.xml" ContentType="application/vnd.openxmlformats-officedocument.theme+xml"/>
  <Override PartName="/ppt/theme/theme304.xml" ContentType="application/vnd.openxmlformats-officedocument.theme+xml"/>
  <Override PartName="/ppt/theme/theme305.xml" ContentType="application/vnd.openxmlformats-officedocument.theme+xml"/>
  <Override PartName="/ppt/theme/theme306.xml" ContentType="application/vnd.openxmlformats-officedocument.theme+xml"/>
  <Override PartName="/ppt/theme/theme307.xml" ContentType="application/vnd.openxmlformats-officedocument.theme+xml"/>
  <Override PartName="/ppt/theme/theme308.xml" ContentType="application/vnd.openxmlformats-officedocument.theme+xml"/>
  <Override PartName="/ppt/theme/theme309.xml" ContentType="application/vnd.openxmlformats-officedocument.theme+xml"/>
  <Override PartName="/ppt/theme/theme310.xml" ContentType="application/vnd.openxmlformats-officedocument.theme+xml"/>
  <Override PartName="/ppt/theme/theme311.xml" ContentType="application/vnd.openxmlformats-officedocument.theme+xml"/>
  <Override PartName="/ppt/theme/theme312.xml" ContentType="application/vnd.openxmlformats-officedocument.theme+xml"/>
  <Override PartName="/ppt/theme/theme313.xml" ContentType="application/vnd.openxmlformats-officedocument.theme+xml"/>
  <Override PartName="/ppt/theme/theme314.xml" ContentType="application/vnd.openxmlformats-officedocument.theme+xml"/>
  <Override PartName="/ppt/theme/theme315.xml" ContentType="application/vnd.openxmlformats-officedocument.theme+xml"/>
  <Override PartName="/ppt/theme/theme316.xml" ContentType="application/vnd.openxmlformats-officedocument.theme+xml"/>
  <Override PartName="/ppt/theme/theme317.xml" ContentType="application/vnd.openxmlformats-officedocument.theme+xml"/>
  <Override PartName="/ppt/theme/theme318.xml" ContentType="application/vnd.openxmlformats-officedocument.theme+xml"/>
  <Override PartName="/ppt/theme/theme319.xml" ContentType="application/vnd.openxmlformats-officedocument.theme+xml"/>
  <Override PartName="/ppt/theme/theme320.xml" ContentType="application/vnd.openxmlformats-officedocument.theme+xml"/>
  <Override PartName="/ppt/theme/theme321.xml" ContentType="application/vnd.openxmlformats-officedocument.theme+xml"/>
  <Override PartName="/ppt/theme/theme322.xml" ContentType="application/vnd.openxmlformats-officedocument.theme+xml"/>
  <Override PartName="/ppt/theme/theme323.xml" ContentType="application/vnd.openxmlformats-officedocument.theme+xml"/>
  <Override PartName="/ppt/theme/theme324.xml" ContentType="application/vnd.openxmlformats-officedocument.theme+xml"/>
  <Override PartName="/ppt/theme/theme325.xml" ContentType="application/vnd.openxmlformats-officedocument.theme+xml"/>
  <Override PartName="/ppt/theme/theme326.xml" ContentType="application/vnd.openxmlformats-officedocument.theme+xml"/>
  <Override PartName="/ppt/theme/theme327.xml" ContentType="application/vnd.openxmlformats-officedocument.theme+xml"/>
  <Override PartName="/ppt/theme/theme328.xml" ContentType="application/vnd.openxmlformats-officedocument.theme+xml"/>
  <Override PartName="/ppt/theme/theme329.xml" ContentType="application/vnd.openxmlformats-officedocument.theme+xml"/>
  <Override PartName="/ppt/theme/theme330.xml" ContentType="application/vnd.openxmlformats-officedocument.theme+xml"/>
  <Override PartName="/ppt/theme/theme331.xml" ContentType="application/vnd.openxmlformats-officedocument.theme+xml"/>
  <Override PartName="/ppt/theme/theme332.xml" ContentType="application/vnd.openxmlformats-officedocument.theme+xml"/>
  <Override PartName="/ppt/theme/theme333.xml" ContentType="application/vnd.openxmlformats-officedocument.theme+xml"/>
  <Override PartName="/ppt/theme/theme334.xml" ContentType="application/vnd.openxmlformats-officedocument.theme+xml"/>
  <Override PartName="/ppt/theme/theme335.xml" ContentType="application/vnd.openxmlformats-officedocument.theme+xml"/>
  <Override PartName="/ppt/theme/theme336.xml" ContentType="application/vnd.openxmlformats-officedocument.theme+xml"/>
  <Override PartName="/ppt/theme/theme337.xml" ContentType="application/vnd.openxmlformats-officedocument.theme+xml"/>
  <Override PartName="/ppt/theme/theme338.xml" ContentType="application/vnd.openxmlformats-officedocument.theme+xml"/>
  <Override PartName="/ppt/theme/theme339.xml" ContentType="application/vnd.openxmlformats-officedocument.theme+xml"/>
  <Override PartName="/ppt/theme/theme340.xml" ContentType="application/vnd.openxmlformats-officedocument.theme+xml"/>
  <Override PartName="/ppt/theme/theme341.xml" ContentType="application/vnd.openxmlformats-officedocument.theme+xml"/>
  <Override PartName="/ppt/theme/theme342.xml" ContentType="application/vnd.openxmlformats-officedocument.theme+xml"/>
  <Override PartName="/ppt/theme/theme343.xml" ContentType="application/vnd.openxmlformats-officedocument.theme+xml"/>
  <Override PartName="/ppt/theme/theme344.xml" ContentType="application/vnd.openxmlformats-officedocument.theme+xml"/>
  <Override PartName="/ppt/theme/theme345.xml" ContentType="application/vnd.openxmlformats-officedocument.theme+xml"/>
  <Override PartName="/ppt/theme/theme346.xml" ContentType="application/vnd.openxmlformats-officedocument.theme+xml"/>
  <Override PartName="/ppt/theme/theme347.xml" ContentType="application/vnd.openxmlformats-officedocument.theme+xml"/>
  <Override PartName="/ppt/theme/theme348.xml" ContentType="application/vnd.openxmlformats-officedocument.theme+xml"/>
  <Override PartName="/ppt/slideLayouts/slideLayout24.xml" ContentType="application/vnd.openxmlformats-officedocument.presentationml.slideLayout+xml"/>
  <Override PartName="/ppt/theme/theme349.xml" ContentType="application/vnd.openxmlformats-officedocument.theme+xml"/>
  <Override PartName="/ppt/slideLayouts/slideLayout25.xml" ContentType="application/vnd.openxmlformats-officedocument.presentationml.slideLayout+xml"/>
  <Override PartName="/ppt/theme/theme350.xml" ContentType="application/vnd.openxmlformats-officedocument.theme+xml"/>
  <Override PartName="/ppt/theme/theme351.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52.xml" ContentType="application/vnd.openxmlformats-officedocument.theme+xml"/>
  <Override PartName="/ppt/theme/theme353.xml" ContentType="application/vnd.openxmlformats-officedocument.theme+xml"/>
  <Override PartName="/ppt/theme/theme354.xml" ContentType="application/vnd.openxmlformats-officedocument.theme+xml"/>
  <Override PartName="/ppt/theme/theme355.xml" ContentType="application/vnd.openxmlformats-officedocument.theme+xml"/>
  <Override PartName="/ppt/theme/theme356.xml" ContentType="application/vnd.openxmlformats-officedocument.theme+xml"/>
  <Override PartName="/ppt/theme/theme357.xml" ContentType="application/vnd.openxmlformats-officedocument.theme+xml"/>
  <Override PartName="/ppt/theme/theme358.xml" ContentType="application/vnd.openxmlformats-officedocument.theme+xml"/>
  <Override PartName="/ppt/theme/theme359.xml" ContentType="application/vnd.openxmlformats-officedocument.theme+xml"/>
  <Override PartName="/ppt/theme/theme360.xml" ContentType="application/vnd.openxmlformats-officedocument.theme+xml"/>
  <Override PartName="/ppt/theme/theme361.xml" ContentType="application/vnd.openxmlformats-officedocument.theme+xml"/>
  <Override PartName="/ppt/theme/theme362.xml" ContentType="application/vnd.openxmlformats-officedocument.theme+xml"/>
  <Override PartName="/ppt/theme/theme363.xml" ContentType="application/vnd.openxmlformats-officedocument.theme+xml"/>
  <Override PartName="/ppt/theme/theme364.xml" ContentType="application/vnd.openxmlformats-officedocument.theme+xml"/>
  <Override PartName="/ppt/theme/theme365.xml" ContentType="application/vnd.openxmlformats-officedocument.theme+xml"/>
  <Override PartName="/ppt/theme/theme366.xml" ContentType="application/vnd.openxmlformats-officedocument.theme+xml"/>
  <Override PartName="/ppt/theme/theme367.xml" ContentType="application/vnd.openxmlformats-officedocument.theme+xml"/>
  <Override PartName="/ppt/theme/theme368.xml" ContentType="application/vnd.openxmlformats-officedocument.theme+xml"/>
  <Override PartName="/ppt/theme/theme369.xml" ContentType="application/vnd.openxmlformats-officedocument.theme+xml"/>
  <Override PartName="/ppt/theme/theme370.xml" ContentType="application/vnd.openxmlformats-officedocument.theme+xml"/>
  <Override PartName="/ppt/theme/theme371.xml" ContentType="application/vnd.openxmlformats-officedocument.theme+xml"/>
  <Override PartName="/ppt/theme/theme372.xml" ContentType="application/vnd.openxmlformats-officedocument.theme+xml"/>
  <Override PartName="/ppt/theme/theme373.xml" ContentType="application/vnd.openxmlformats-officedocument.theme+xml"/>
  <Override PartName="/ppt/theme/theme374.xml" ContentType="application/vnd.openxmlformats-officedocument.theme+xml"/>
  <Override PartName="/ppt/theme/theme375.xml" ContentType="application/vnd.openxmlformats-officedocument.theme+xml"/>
  <Override PartName="/ppt/theme/theme376.xml" ContentType="application/vnd.openxmlformats-officedocument.theme+xml"/>
  <Override PartName="/ppt/theme/theme377.xml" ContentType="application/vnd.openxmlformats-officedocument.theme+xml"/>
  <Override PartName="/ppt/theme/theme378.xml" ContentType="application/vnd.openxmlformats-officedocument.theme+xml"/>
  <Override PartName="/ppt/theme/theme379.xml" ContentType="application/vnd.openxmlformats-officedocument.theme+xml"/>
  <Override PartName="/ppt/theme/theme380.xml" ContentType="application/vnd.openxmlformats-officedocument.theme+xml"/>
  <Override PartName="/ppt/theme/theme381.xml" ContentType="application/vnd.openxmlformats-officedocument.theme+xml"/>
  <Override PartName="/ppt/theme/theme382.xml" ContentType="application/vnd.openxmlformats-officedocument.theme+xml"/>
  <Override PartName="/ppt/theme/theme383.xml" ContentType="application/vnd.openxmlformats-officedocument.theme+xml"/>
  <Override PartName="/ppt/theme/theme384.xml" ContentType="application/vnd.openxmlformats-officedocument.theme+xml"/>
  <Override PartName="/ppt/theme/theme385.xml" ContentType="application/vnd.openxmlformats-officedocument.theme+xml"/>
  <Override PartName="/ppt/theme/theme386.xml" ContentType="application/vnd.openxmlformats-officedocument.theme+xml"/>
  <Override PartName="/ppt/theme/theme387.xml" ContentType="application/vnd.openxmlformats-officedocument.theme+xml"/>
  <Override PartName="/ppt/theme/theme388.xml" ContentType="application/vnd.openxmlformats-officedocument.theme+xml"/>
  <Override PartName="/ppt/theme/theme389.xml" ContentType="application/vnd.openxmlformats-officedocument.theme+xml"/>
  <Override PartName="/ppt/theme/theme390.xml" ContentType="application/vnd.openxmlformats-officedocument.theme+xml"/>
  <Override PartName="/ppt/theme/theme391.xml" ContentType="application/vnd.openxmlformats-officedocument.theme+xml"/>
  <Override PartName="/ppt/theme/theme392.xml" ContentType="application/vnd.openxmlformats-officedocument.theme+xml"/>
  <Override PartName="/ppt/slideLayouts/slideLayout28.xml" ContentType="application/vnd.openxmlformats-officedocument.presentationml.slideLayout+xml"/>
  <Override PartName="/ppt/theme/theme393.xml" ContentType="application/vnd.openxmlformats-officedocument.theme+xml"/>
  <Override PartName="/ppt/slideLayouts/slideLayout29.xml" ContentType="application/vnd.openxmlformats-officedocument.presentationml.slideLayout+xml"/>
  <Override PartName="/ppt/theme/theme394.xml" ContentType="application/vnd.openxmlformats-officedocument.theme+xml"/>
  <Override PartName="/ppt/slideLayouts/slideLayout30.xml" ContentType="application/vnd.openxmlformats-officedocument.presentationml.slideLayout+xml"/>
  <Override PartName="/ppt/theme/theme395.xml" ContentType="application/vnd.openxmlformats-officedocument.theme+xml"/>
  <Override PartName="/ppt/slideLayouts/slideLayout31.xml" ContentType="application/vnd.openxmlformats-officedocument.presentationml.slideLayout+xml"/>
  <Override PartName="/ppt/theme/theme396.xml" ContentType="application/vnd.openxmlformats-officedocument.theme+xml"/>
  <Override PartName="/ppt/theme/theme397.xml" ContentType="application/vnd.openxmlformats-officedocument.theme+xml"/>
  <Override PartName="/ppt/theme/theme398.xml" ContentType="application/vnd.openxmlformats-officedocument.theme+xml"/>
  <Override PartName="/ppt/theme/theme399.xml" ContentType="application/vnd.openxmlformats-officedocument.theme+xml"/>
  <Override PartName="/ppt/theme/theme400.xml" ContentType="application/vnd.openxmlformats-officedocument.theme+xml"/>
  <Override PartName="/ppt/theme/theme401.xml" ContentType="application/vnd.openxmlformats-officedocument.theme+xml"/>
  <Override PartName="/ppt/theme/theme402.xml" ContentType="application/vnd.openxmlformats-officedocument.theme+xml"/>
  <Override PartName="/ppt/theme/theme403.xml" ContentType="application/vnd.openxmlformats-officedocument.theme+xml"/>
  <Override PartName="/ppt/theme/theme404.xml" ContentType="application/vnd.openxmlformats-officedocument.theme+xml"/>
  <Override PartName="/ppt/theme/theme405.xml" ContentType="application/vnd.openxmlformats-officedocument.theme+xml"/>
  <Override PartName="/ppt/theme/theme406.xml" ContentType="application/vnd.openxmlformats-officedocument.theme+xml"/>
  <Override PartName="/ppt/theme/theme407.xml" ContentType="application/vnd.openxmlformats-officedocument.theme+xml"/>
  <Override PartName="/ppt/theme/theme408.xml" ContentType="application/vnd.openxmlformats-officedocument.theme+xml"/>
  <Override PartName="/ppt/theme/theme409.xml" ContentType="application/vnd.openxmlformats-officedocument.theme+xml"/>
  <Override PartName="/ppt/theme/theme410.xml" ContentType="application/vnd.openxmlformats-officedocument.theme+xml"/>
  <Override PartName="/ppt/theme/theme411.xml" ContentType="application/vnd.openxmlformats-officedocument.theme+xml"/>
  <Override PartName="/ppt/theme/theme412.xml" ContentType="application/vnd.openxmlformats-officedocument.theme+xml"/>
  <Override PartName="/ppt/slideLayouts/slideLayout32.xml" ContentType="application/vnd.openxmlformats-officedocument.presentationml.slideLayout+xml"/>
  <Override PartName="/ppt/theme/theme413.xml" ContentType="application/vnd.openxmlformats-officedocument.theme+xml"/>
  <Override PartName="/ppt/theme/theme414.xml" ContentType="application/vnd.openxmlformats-officedocument.theme+xml"/>
  <Override PartName="/ppt/theme/theme415.xml" ContentType="application/vnd.openxmlformats-officedocument.theme+xml"/>
  <Override PartName="/ppt/slideLayouts/slideLayout33.xml" ContentType="application/vnd.openxmlformats-officedocument.presentationml.slideLayout+xml"/>
  <Override PartName="/ppt/theme/theme416.xml" ContentType="application/vnd.openxmlformats-officedocument.theme+xml"/>
  <Override PartName="/ppt/slideLayouts/slideLayout34.xml" ContentType="application/vnd.openxmlformats-officedocument.presentationml.slideLayout+xml"/>
  <Override PartName="/ppt/theme/theme417.xml" ContentType="application/vnd.openxmlformats-officedocument.theme+xml"/>
  <Override PartName="/ppt/slideLayouts/slideLayout35.xml" ContentType="application/vnd.openxmlformats-officedocument.presentationml.slideLayout+xml"/>
  <Override PartName="/ppt/theme/theme418.xml" ContentType="application/vnd.openxmlformats-officedocument.theme+xml"/>
  <Override PartName="/ppt/theme/theme419.xml" ContentType="application/vnd.openxmlformats-officedocument.theme+xml"/>
  <Override PartName="/ppt/theme/theme420.xml" ContentType="application/vnd.openxmlformats-officedocument.theme+xml"/>
  <Override PartName="/ppt/theme/theme421.xml" ContentType="application/vnd.openxmlformats-officedocument.theme+xml"/>
  <Override PartName="/ppt/theme/theme422.xml" ContentType="application/vnd.openxmlformats-officedocument.theme+xml"/>
  <Override PartName="/ppt/slideLayouts/slideLayout36.xml" ContentType="application/vnd.openxmlformats-officedocument.presentationml.slideLayout+xml"/>
  <Override PartName="/ppt/theme/theme42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24.xml" ContentType="application/vnd.openxmlformats-officedocument.theme+xml"/>
  <Override PartName="/ppt/slideLayouts/slideLayout39.xml" ContentType="application/vnd.openxmlformats-officedocument.presentationml.slideLayout+xml"/>
  <Override PartName="/ppt/theme/theme425.xml" ContentType="application/vnd.openxmlformats-officedocument.theme+xml"/>
  <Override PartName="/ppt/slideLayouts/slideLayout40.xml" ContentType="application/vnd.openxmlformats-officedocument.presentationml.slideLayout+xml"/>
  <Override PartName="/ppt/theme/theme426.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27.xml" ContentType="application/vnd.openxmlformats-officedocument.theme+xml"/>
  <Override PartName="/ppt/theme/theme428.xml" ContentType="application/vnd.openxmlformats-officedocument.theme+xml"/>
  <Override PartName="/ppt/theme/theme429.xml" ContentType="application/vnd.openxmlformats-officedocument.theme+xml"/>
  <Override PartName="/ppt/theme/theme43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0" r:id="rId1"/>
    <p:sldMasterId id="2147483770" r:id="rId2"/>
    <p:sldMasterId id="2147483771" r:id="rId3"/>
    <p:sldMasterId id="2147483773" r:id="rId4"/>
    <p:sldMasterId id="2147483774" r:id="rId5"/>
    <p:sldMasterId id="2147483775" r:id="rId6"/>
    <p:sldMasterId id="2147483777" r:id="rId7"/>
    <p:sldMasterId id="2147483779" r:id="rId8"/>
    <p:sldMasterId id="2147483781" r:id="rId9"/>
    <p:sldMasterId id="2147483782" r:id="rId10"/>
    <p:sldMasterId id="2147483800" r:id="rId11"/>
    <p:sldMasterId id="2147483802" r:id="rId12"/>
    <p:sldMasterId id="2147483824" r:id="rId13"/>
    <p:sldMasterId id="2147483826" r:id="rId14"/>
    <p:sldMasterId id="2147483925" r:id="rId15"/>
    <p:sldMasterId id="2147483927" r:id="rId16"/>
    <p:sldMasterId id="2147483929" r:id="rId17"/>
    <p:sldMasterId id="2147483931" r:id="rId18"/>
    <p:sldMasterId id="2147483933" r:id="rId19"/>
    <p:sldMasterId id="2147483935" r:id="rId20"/>
    <p:sldMasterId id="2147483939" r:id="rId21"/>
    <p:sldMasterId id="2147484050" r:id="rId22"/>
    <p:sldMasterId id="2147484052" r:id="rId23"/>
    <p:sldMasterId id="2147484140" r:id="rId24"/>
    <p:sldMasterId id="2147484142" r:id="rId25"/>
    <p:sldMasterId id="2147484144" r:id="rId26"/>
    <p:sldMasterId id="2147484146" r:id="rId27"/>
    <p:sldMasterId id="2147484148" r:id="rId28"/>
    <p:sldMasterId id="2147484150" r:id="rId29"/>
    <p:sldMasterId id="2147484152" r:id="rId30"/>
    <p:sldMasterId id="2147484154" r:id="rId31"/>
    <p:sldMasterId id="2147484156" r:id="rId32"/>
    <p:sldMasterId id="2147484158" r:id="rId33"/>
    <p:sldMasterId id="2147484160" r:id="rId34"/>
    <p:sldMasterId id="2147484162" r:id="rId35"/>
    <p:sldMasterId id="2147484164" r:id="rId36"/>
    <p:sldMasterId id="2147484166" r:id="rId37"/>
    <p:sldMasterId id="2147484168" r:id="rId38"/>
    <p:sldMasterId id="2147484170" r:id="rId39"/>
    <p:sldMasterId id="2147484172" r:id="rId40"/>
    <p:sldMasterId id="2147484174" r:id="rId41"/>
    <p:sldMasterId id="2147484176" r:id="rId42"/>
    <p:sldMasterId id="2147484178" r:id="rId43"/>
    <p:sldMasterId id="2147484180" r:id="rId44"/>
    <p:sldMasterId id="2147484242" r:id="rId45"/>
    <p:sldMasterId id="2147484244" r:id="rId46"/>
    <p:sldMasterId id="2147484246" r:id="rId47"/>
    <p:sldMasterId id="2147484248" r:id="rId48"/>
    <p:sldMasterId id="2147484250" r:id="rId49"/>
    <p:sldMasterId id="2147484252" r:id="rId50"/>
    <p:sldMasterId id="2147484254" r:id="rId51"/>
    <p:sldMasterId id="2147484256" r:id="rId52"/>
    <p:sldMasterId id="2147484258" r:id="rId53"/>
    <p:sldMasterId id="2147484260" r:id="rId54"/>
    <p:sldMasterId id="2147484262" r:id="rId55"/>
    <p:sldMasterId id="2147484264" r:id="rId56"/>
    <p:sldMasterId id="2147484266" r:id="rId57"/>
    <p:sldMasterId id="2147484268" r:id="rId58"/>
    <p:sldMasterId id="2147484270" r:id="rId59"/>
    <p:sldMasterId id="2147484272" r:id="rId60"/>
    <p:sldMasterId id="2147484274" r:id="rId61"/>
    <p:sldMasterId id="2147484276" r:id="rId62"/>
    <p:sldMasterId id="2147484278" r:id="rId63"/>
    <p:sldMasterId id="2147484280" r:id="rId64"/>
    <p:sldMasterId id="2147484282" r:id="rId65"/>
    <p:sldMasterId id="2147484284" r:id="rId66"/>
    <p:sldMasterId id="2147484286" r:id="rId67"/>
    <p:sldMasterId id="2147484288" r:id="rId68"/>
    <p:sldMasterId id="2147484290" r:id="rId69"/>
    <p:sldMasterId id="2147484292" r:id="rId70"/>
    <p:sldMasterId id="2147484294" r:id="rId71"/>
    <p:sldMasterId id="2147484296" r:id="rId72"/>
    <p:sldMasterId id="2147484298" r:id="rId73"/>
    <p:sldMasterId id="2147484301" r:id="rId74"/>
    <p:sldMasterId id="2147484303" r:id="rId75"/>
    <p:sldMasterId id="2147484367" r:id="rId76"/>
    <p:sldMasterId id="2147484369" r:id="rId77"/>
    <p:sldMasterId id="2147484371" r:id="rId78"/>
    <p:sldMasterId id="2147484373" r:id="rId79"/>
    <p:sldMasterId id="2147484375" r:id="rId80"/>
    <p:sldMasterId id="2147484378" r:id="rId81"/>
    <p:sldMasterId id="2147484382" r:id="rId82"/>
    <p:sldMasterId id="2147484384" r:id="rId83"/>
    <p:sldMasterId id="2147484389" r:id="rId84"/>
    <p:sldMasterId id="2147484391" r:id="rId85"/>
    <p:sldMasterId id="2147484393" r:id="rId86"/>
    <p:sldMasterId id="2147484397" r:id="rId87"/>
    <p:sldMasterId id="2147484526" r:id="rId88"/>
    <p:sldMasterId id="2147484532" r:id="rId89"/>
    <p:sldMasterId id="2147484534" r:id="rId90"/>
    <p:sldMasterId id="2147484536" r:id="rId91"/>
    <p:sldMasterId id="2147484538" r:id="rId92"/>
    <p:sldMasterId id="2147484540" r:id="rId93"/>
    <p:sldMasterId id="2147484543" r:id="rId94"/>
    <p:sldMasterId id="2147484546" r:id="rId95"/>
    <p:sldMasterId id="2147484549" r:id="rId96"/>
    <p:sldMasterId id="2147484551" r:id="rId97"/>
    <p:sldMasterId id="2147485164" r:id="rId98"/>
    <p:sldMasterId id="2147485166" r:id="rId99"/>
    <p:sldMasterId id="2147485168" r:id="rId100"/>
    <p:sldMasterId id="2147485170" r:id="rId101"/>
    <p:sldMasterId id="2147485172" r:id="rId102"/>
    <p:sldMasterId id="2147485174" r:id="rId103"/>
    <p:sldMasterId id="2147485176" r:id="rId104"/>
    <p:sldMasterId id="2147485178" r:id="rId105"/>
    <p:sldMasterId id="2147485180" r:id="rId106"/>
    <p:sldMasterId id="2147485196" r:id="rId107"/>
    <p:sldMasterId id="2147485198" r:id="rId108"/>
    <p:sldMasterId id="2147485202" r:id="rId109"/>
    <p:sldMasterId id="2147485206" r:id="rId110"/>
    <p:sldMasterId id="2147485208" r:id="rId111"/>
    <p:sldMasterId id="2147485210" r:id="rId112"/>
    <p:sldMasterId id="2147485212" r:id="rId113"/>
    <p:sldMasterId id="2147485214" r:id="rId114"/>
    <p:sldMasterId id="2147485216" r:id="rId115"/>
    <p:sldMasterId id="2147485218" r:id="rId116"/>
    <p:sldMasterId id="2147485220" r:id="rId117"/>
    <p:sldMasterId id="2147485222" r:id="rId118"/>
    <p:sldMasterId id="2147485224" r:id="rId119"/>
    <p:sldMasterId id="2147485226" r:id="rId120"/>
    <p:sldMasterId id="2147485231" r:id="rId121"/>
    <p:sldMasterId id="2147485330" r:id="rId122"/>
    <p:sldMasterId id="2147485526" r:id="rId123"/>
    <p:sldMasterId id="2147485721" r:id="rId124"/>
    <p:sldMasterId id="2147485977" r:id="rId125"/>
    <p:sldMasterId id="2147486067" r:id="rId126"/>
    <p:sldMasterId id="2147486264" r:id="rId127"/>
    <p:sldMasterId id="2147486551" r:id="rId128"/>
    <p:sldMasterId id="2147486553" r:id="rId129"/>
    <p:sldMasterId id="2147486555" r:id="rId130"/>
    <p:sldMasterId id="2147486557" r:id="rId131"/>
    <p:sldMasterId id="2147486559" r:id="rId132"/>
    <p:sldMasterId id="2147486561" r:id="rId133"/>
    <p:sldMasterId id="2147486563" r:id="rId134"/>
    <p:sldMasterId id="2147486565" r:id="rId135"/>
    <p:sldMasterId id="2147486567" r:id="rId136"/>
    <p:sldMasterId id="2147486569" r:id="rId137"/>
    <p:sldMasterId id="2147486571" r:id="rId138"/>
    <p:sldMasterId id="2147486573" r:id="rId139"/>
    <p:sldMasterId id="2147486575" r:id="rId140"/>
    <p:sldMasterId id="2147486577" r:id="rId141"/>
    <p:sldMasterId id="2147486579" r:id="rId142"/>
    <p:sldMasterId id="2147486581" r:id="rId143"/>
    <p:sldMasterId id="2147486583" r:id="rId144"/>
    <p:sldMasterId id="2147486585" r:id="rId145"/>
    <p:sldMasterId id="2147486587" r:id="rId146"/>
    <p:sldMasterId id="2147486589" r:id="rId147"/>
    <p:sldMasterId id="2147486591" r:id="rId148"/>
    <p:sldMasterId id="2147486593" r:id="rId149"/>
    <p:sldMasterId id="2147486595" r:id="rId150"/>
    <p:sldMasterId id="2147486597" r:id="rId151"/>
    <p:sldMasterId id="2147486599" r:id="rId152"/>
    <p:sldMasterId id="2147486601" r:id="rId153"/>
    <p:sldMasterId id="2147486603" r:id="rId154"/>
    <p:sldMasterId id="2147486605" r:id="rId155"/>
    <p:sldMasterId id="2147486607" r:id="rId156"/>
    <p:sldMasterId id="2147486609" r:id="rId157"/>
    <p:sldMasterId id="2147486611" r:id="rId158"/>
    <p:sldMasterId id="2147486613" r:id="rId159"/>
    <p:sldMasterId id="2147486615" r:id="rId160"/>
    <p:sldMasterId id="2147486617" r:id="rId161"/>
    <p:sldMasterId id="2147486619" r:id="rId162"/>
    <p:sldMasterId id="2147486621" r:id="rId163"/>
    <p:sldMasterId id="2147486623" r:id="rId164"/>
    <p:sldMasterId id="2147486625" r:id="rId165"/>
    <p:sldMasterId id="2147486627" r:id="rId166"/>
    <p:sldMasterId id="2147486629" r:id="rId167"/>
    <p:sldMasterId id="2147486631" r:id="rId168"/>
    <p:sldMasterId id="2147486633" r:id="rId169"/>
    <p:sldMasterId id="2147486635" r:id="rId170"/>
    <p:sldMasterId id="2147486637" r:id="rId171"/>
    <p:sldMasterId id="2147486639" r:id="rId172"/>
    <p:sldMasterId id="2147486641" r:id="rId173"/>
    <p:sldMasterId id="2147486643" r:id="rId174"/>
    <p:sldMasterId id="2147486645" r:id="rId175"/>
    <p:sldMasterId id="2147486647" r:id="rId176"/>
    <p:sldMasterId id="2147486649" r:id="rId177"/>
    <p:sldMasterId id="2147486651" r:id="rId178"/>
    <p:sldMasterId id="2147486653" r:id="rId179"/>
    <p:sldMasterId id="2147486655" r:id="rId180"/>
    <p:sldMasterId id="2147486657" r:id="rId181"/>
    <p:sldMasterId id="2147486659" r:id="rId182"/>
    <p:sldMasterId id="2147486661" r:id="rId183"/>
    <p:sldMasterId id="2147486663" r:id="rId184"/>
    <p:sldMasterId id="2147486665" r:id="rId185"/>
    <p:sldMasterId id="2147486667" r:id="rId186"/>
    <p:sldMasterId id="2147486669" r:id="rId187"/>
    <p:sldMasterId id="2147486671" r:id="rId188"/>
    <p:sldMasterId id="2147486673" r:id="rId189"/>
    <p:sldMasterId id="2147486675" r:id="rId190"/>
    <p:sldMasterId id="2147486677" r:id="rId191"/>
    <p:sldMasterId id="2147486679" r:id="rId192"/>
    <p:sldMasterId id="2147486681" r:id="rId193"/>
    <p:sldMasterId id="2147486683" r:id="rId194"/>
    <p:sldMasterId id="2147486685" r:id="rId195"/>
    <p:sldMasterId id="2147486687" r:id="rId196"/>
    <p:sldMasterId id="2147486904" r:id="rId197"/>
    <p:sldMasterId id="2147486906" r:id="rId198"/>
    <p:sldMasterId id="2147486908" r:id="rId199"/>
    <p:sldMasterId id="2147486910" r:id="rId200"/>
    <p:sldMasterId id="2147486912" r:id="rId201"/>
    <p:sldMasterId id="2147486914" r:id="rId202"/>
    <p:sldMasterId id="2147486916" r:id="rId203"/>
    <p:sldMasterId id="2147486918" r:id="rId204"/>
    <p:sldMasterId id="2147486920" r:id="rId205"/>
    <p:sldMasterId id="2147486922" r:id="rId206"/>
    <p:sldMasterId id="2147486924" r:id="rId207"/>
    <p:sldMasterId id="2147486926" r:id="rId208"/>
    <p:sldMasterId id="2147486928" r:id="rId209"/>
    <p:sldMasterId id="2147486930" r:id="rId210"/>
    <p:sldMasterId id="2147486932" r:id="rId211"/>
    <p:sldMasterId id="2147486934" r:id="rId212"/>
    <p:sldMasterId id="2147486936" r:id="rId213"/>
    <p:sldMasterId id="2147486938" r:id="rId214"/>
    <p:sldMasterId id="2147486940" r:id="rId215"/>
    <p:sldMasterId id="2147486942" r:id="rId216"/>
    <p:sldMasterId id="2147486944" r:id="rId217"/>
    <p:sldMasterId id="2147486946" r:id="rId218"/>
    <p:sldMasterId id="2147486948" r:id="rId219"/>
    <p:sldMasterId id="2147486950" r:id="rId220"/>
    <p:sldMasterId id="2147486952" r:id="rId221"/>
    <p:sldMasterId id="2147486954" r:id="rId222"/>
    <p:sldMasterId id="2147486956" r:id="rId223"/>
    <p:sldMasterId id="2147486958" r:id="rId224"/>
    <p:sldMasterId id="2147486960" r:id="rId225"/>
    <p:sldMasterId id="2147486962" r:id="rId226"/>
    <p:sldMasterId id="2147486964" r:id="rId227"/>
    <p:sldMasterId id="2147486966" r:id="rId228"/>
    <p:sldMasterId id="2147486968" r:id="rId229"/>
    <p:sldMasterId id="2147486970" r:id="rId230"/>
    <p:sldMasterId id="2147486972" r:id="rId231"/>
    <p:sldMasterId id="2147486974" r:id="rId232"/>
    <p:sldMasterId id="2147486976" r:id="rId233"/>
    <p:sldMasterId id="2147486978" r:id="rId234"/>
    <p:sldMasterId id="2147486980" r:id="rId235"/>
    <p:sldMasterId id="2147486982" r:id="rId236"/>
    <p:sldMasterId id="2147486984" r:id="rId237"/>
    <p:sldMasterId id="2147486986" r:id="rId238"/>
    <p:sldMasterId id="2147486988" r:id="rId239"/>
    <p:sldMasterId id="2147486990" r:id="rId240"/>
    <p:sldMasterId id="2147486992" r:id="rId241"/>
    <p:sldMasterId id="2147486994" r:id="rId242"/>
    <p:sldMasterId id="2147486996" r:id="rId243"/>
    <p:sldMasterId id="2147486998" r:id="rId244"/>
    <p:sldMasterId id="2147487000" r:id="rId245"/>
    <p:sldMasterId id="2147487002" r:id="rId246"/>
    <p:sldMasterId id="2147487004" r:id="rId247"/>
    <p:sldMasterId id="2147487006" r:id="rId248"/>
    <p:sldMasterId id="2147487008" r:id="rId249"/>
    <p:sldMasterId id="2147487010" r:id="rId250"/>
    <p:sldMasterId id="2147487012" r:id="rId251"/>
    <p:sldMasterId id="2147487014" r:id="rId252"/>
    <p:sldMasterId id="2147487016" r:id="rId253"/>
    <p:sldMasterId id="2147487018" r:id="rId254"/>
    <p:sldMasterId id="2147487020" r:id="rId255"/>
    <p:sldMasterId id="2147487022" r:id="rId256"/>
    <p:sldMasterId id="2147487024" r:id="rId257"/>
    <p:sldMasterId id="2147487026" r:id="rId258"/>
    <p:sldMasterId id="2147487028" r:id="rId259"/>
    <p:sldMasterId id="2147487030" r:id="rId260"/>
    <p:sldMasterId id="2147487032" r:id="rId261"/>
    <p:sldMasterId id="2147487034" r:id="rId262"/>
    <p:sldMasterId id="2147487036" r:id="rId263"/>
    <p:sldMasterId id="2147487038" r:id="rId264"/>
    <p:sldMasterId id="2147487040" r:id="rId265"/>
    <p:sldMasterId id="2147487042" r:id="rId266"/>
    <p:sldMasterId id="2147487044" r:id="rId267"/>
    <p:sldMasterId id="2147487046" r:id="rId268"/>
    <p:sldMasterId id="2147487048" r:id="rId269"/>
    <p:sldMasterId id="2147487050" r:id="rId270"/>
    <p:sldMasterId id="2147487052" r:id="rId271"/>
    <p:sldMasterId id="2147487054" r:id="rId272"/>
    <p:sldMasterId id="2147487056" r:id="rId273"/>
    <p:sldMasterId id="2147487058" r:id="rId274"/>
    <p:sldMasterId id="2147487060" r:id="rId275"/>
    <p:sldMasterId id="2147487062" r:id="rId276"/>
    <p:sldMasterId id="2147487064" r:id="rId277"/>
    <p:sldMasterId id="2147487066" r:id="rId278"/>
    <p:sldMasterId id="2147487415" r:id="rId279"/>
    <p:sldMasterId id="2147487503" r:id="rId280"/>
    <p:sldMasterId id="2147487505" r:id="rId281"/>
    <p:sldMasterId id="2147487507" r:id="rId282"/>
    <p:sldMasterId id="2147487509" r:id="rId283"/>
    <p:sldMasterId id="2147487511" r:id="rId284"/>
    <p:sldMasterId id="2147487513" r:id="rId285"/>
    <p:sldMasterId id="2147487515" r:id="rId286"/>
    <p:sldMasterId id="2147487517" r:id="rId287"/>
    <p:sldMasterId id="2147487519" r:id="rId288"/>
    <p:sldMasterId id="2147487521" r:id="rId289"/>
    <p:sldMasterId id="2147487523" r:id="rId290"/>
    <p:sldMasterId id="2147487525" r:id="rId291"/>
    <p:sldMasterId id="2147487527" r:id="rId292"/>
    <p:sldMasterId id="2147487529" r:id="rId293"/>
    <p:sldMasterId id="2147487531" r:id="rId294"/>
    <p:sldMasterId id="2147487533" r:id="rId295"/>
    <p:sldMasterId id="2147487535" r:id="rId296"/>
    <p:sldMasterId id="2147487537" r:id="rId297"/>
    <p:sldMasterId id="2147487539" r:id="rId298"/>
    <p:sldMasterId id="2147487541" r:id="rId299"/>
    <p:sldMasterId id="2147487543" r:id="rId300"/>
    <p:sldMasterId id="2147487545" r:id="rId301"/>
    <p:sldMasterId id="2147487547" r:id="rId302"/>
    <p:sldMasterId id="2147487549" r:id="rId303"/>
    <p:sldMasterId id="2147487551" r:id="rId304"/>
    <p:sldMasterId id="2147487553" r:id="rId305"/>
    <p:sldMasterId id="2147487555" r:id="rId306"/>
    <p:sldMasterId id="2147487557" r:id="rId307"/>
    <p:sldMasterId id="2147487559" r:id="rId308"/>
    <p:sldMasterId id="2147487561" r:id="rId309"/>
    <p:sldMasterId id="2147487563" r:id="rId310"/>
    <p:sldMasterId id="2147487565" r:id="rId311"/>
    <p:sldMasterId id="2147487567" r:id="rId312"/>
    <p:sldMasterId id="2147487569" r:id="rId313"/>
    <p:sldMasterId id="2147487571" r:id="rId314"/>
    <p:sldMasterId id="2147487573" r:id="rId315"/>
    <p:sldMasterId id="2147487575" r:id="rId316"/>
    <p:sldMasterId id="2147487577" r:id="rId317"/>
    <p:sldMasterId id="2147487579" r:id="rId318"/>
    <p:sldMasterId id="2147487581" r:id="rId319"/>
    <p:sldMasterId id="2147487583" r:id="rId320"/>
    <p:sldMasterId id="2147487585" r:id="rId321"/>
    <p:sldMasterId id="2147487587" r:id="rId322"/>
    <p:sldMasterId id="2147487589" r:id="rId323"/>
    <p:sldMasterId id="2147487591" r:id="rId324"/>
    <p:sldMasterId id="2147487593" r:id="rId325"/>
    <p:sldMasterId id="2147487595" r:id="rId326"/>
    <p:sldMasterId id="2147487597" r:id="rId327"/>
    <p:sldMasterId id="2147487599" r:id="rId328"/>
    <p:sldMasterId id="2147487601" r:id="rId329"/>
    <p:sldMasterId id="2147487603" r:id="rId330"/>
    <p:sldMasterId id="2147487605" r:id="rId331"/>
    <p:sldMasterId id="2147487607" r:id="rId332"/>
    <p:sldMasterId id="2147487609" r:id="rId333"/>
    <p:sldMasterId id="2147487611" r:id="rId334"/>
    <p:sldMasterId id="2147487613" r:id="rId335"/>
    <p:sldMasterId id="2147487615" r:id="rId336"/>
    <p:sldMasterId id="2147487617" r:id="rId337"/>
    <p:sldMasterId id="2147487619" r:id="rId338"/>
    <p:sldMasterId id="2147487621" r:id="rId339"/>
    <p:sldMasterId id="2147487623" r:id="rId340"/>
    <p:sldMasterId id="2147487625" r:id="rId341"/>
    <p:sldMasterId id="2147487627" r:id="rId342"/>
    <p:sldMasterId id="2147487629" r:id="rId343"/>
    <p:sldMasterId id="2147487631" r:id="rId344"/>
    <p:sldMasterId id="2147487633" r:id="rId345"/>
    <p:sldMasterId id="2147487635" r:id="rId346"/>
    <p:sldMasterId id="2147487637" r:id="rId347"/>
    <p:sldMasterId id="2147487639" r:id="rId348"/>
    <p:sldMasterId id="2147487641" r:id="rId349"/>
    <p:sldMasterId id="2147487643" r:id="rId350"/>
    <p:sldMasterId id="2147487645" r:id="rId351"/>
    <p:sldMasterId id="2147487647" r:id="rId352"/>
    <p:sldMasterId id="2147487649" r:id="rId353"/>
    <p:sldMasterId id="2147487651" r:id="rId354"/>
    <p:sldMasterId id="2147487653" r:id="rId355"/>
    <p:sldMasterId id="2147487655" r:id="rId356"/>
    <p:sldMasterId id="2147487657" r:id="rId357"/>
    <p:sldMasterId id="2147487659" r:id="rId358"/>
    <p:sldMasterId id="2147487661" r:id="rId359"/>
    <p:sldMasterId id="2147487663" r:id="rId360"/>
    <p:sldMasterId id="2147487665" r:id="rId361"/>
    <p:sldMasterId id="2147487667" r:id="rId362"/>
    <p:sldMasterId id="2147487669" r:id="rId363"/>
    <p:sldMasterId id="2147487671" r:id="rId364"/>
    <p:sldMasterId id="2147487673" r:id="rId365"/>
    <p:sldMasterId id="2147487675" r:id="rId366"/>
    <p:sldMasterId id="2147487677" r:id="rId367"/>
    <p:sldMasterId id="2147487679" r:id="rId368"/>
    <p:sldMasterId id="2147487681" r:id="rId369"/>
    <p:sldMasterId id="2147487683" r:id="rId370"/>
    <p:sldMasterId id="2147487685" r:id="rId371"/>
    <p:sldMasterId id="2147487687" r:id="rId372"/>
    <p:sldMasterId id="2147487689" r:id="rId373"/>
    <p:sldMasterId id="2147487691" r:id="rId374"/>
    <p:sldMasterId id="2147487693" r:id="rId375"/>
    <p:sldMasterId id="2147487695" r:id="rId376"/>
    <p:sldMasterId id="2147487697" r:id="rId377"/>
    <p:sldMasterId id="2147487699" r:id="rId378"/>
    <p:sldMasterId id="2147487701" r:id="rId379"/>
    <p:sldMasterId id="2147487703" r:id="rId380"/>
    <p:sldMasterId id="2147487705" r:id="rId381"/>
    <p:sldMasterId id="2147487707" r:id="rId382"/>
    <p:sldMasterId id="2147487709" r:id="rId383"/>
    <p:sldMasterId id="2147487711" r:id="rId384"/>
    <p:sldMasterId id="2147487713" r:id="rId385"/>
    <p:sldMasterId id="2147487717" r:id="rId386"/>
    <p:sldMasterId id="2147487722" r:id="rId387"/>
    <p:sldMasterId id="2147487727" r:id="rId388"/>
    <p:sldMasterId id="2147487729" r:id="rId389"/>
    <p:sldMasterId id="2147487731" r:id="rId390"/>
    <p:sldMasterId id="2147487733" r:id="rId391"/>
    <p:sldMasterId id="2147487735" r:id="rId392"/>
    <p:sldMasterId id="2147487737" r:id="rId393"/>
    <p:sldMasterId id="2147487739" r:id="rId394"/>
    <p:sldMasterId id="2147488260" r:id="rId395"/>
    <p:sldMasterId id="2147488272" r:id="rId396"/>
    <p:sldMasterId id="2147488594" r:id="rId397"/>
    <p:sldMasterId id="2147488596" r:id="rId398"/>
    <p:sldMasterId id="2147488598" r:id="rId399"/>
    <p:sldMasterId id="2147488600" r:id="rId400"/>
    <p:sldMasterId id="2147488602" r:id="rId401"/>
    <p:sldMasterId id="2147488604" r:id="rId402"/>
    <p:sldMasterId id="2147488606" r:id="rId403"/>
    <p:sldMasterId id="2147488608" r:id="rId404"/>
    <p:sldMasterId id="2147488610" r:id="rId405"/>
    <p:sldMasterId id="2147488612" r:id="rId406"/>
    <p:sldMasterId id="2147488614" r:id="rId407"/>
    <p:sldMasterId id="2147488616" r:id="rId408"/>
    <p:sldMasterId id="2147488618" r:id="rId409"/>
    <p:sldMasterId id="2147488620" r:id="rId410"/>
    <p:sldMasterId id="2147488622" r:id="rId411"/>
    <p:sldMasterId id="2147488624" r:id="rId412"/>
    <p:sldMasterId id="2147488626" r:id="rId413"/>
    <p:sldMasterId id="2147489139" r:id="rId414"/>
    <p:sldMasterId id="2147489141" r:id="rId415"/>
    <p:sldMasterId id="2147489143" r:id="rId416"/>
    <p:sldMasterId id="2147489859" r:id="rId417"/>
    <p:sldMasterId id="2147489988" r:id="rId418"/>
    <p:sldMasterId id="2147490497" r:id="rId419"/>
    <p:sldMasterId id="2147490499" r:id="rId420"/>
    <p:sldMasterId id="2147490501" r:id="rId421"/>
    <p:sldMasterId id="2147490503" r:id="rId422"/>
    <p:sldMasterId id="2147490709" r:id="rId423"/>
    <p:sldMasterId id="2147490711" r:id="rId424"/>
    <p:sldMasterId id="2147490713" r:id="rId425"/>
    <p:sldMasterId id="2147490715" r:id="rId426"/>
    <p:sldMasterId id="2147490717" r:id="rId427"/>
    <p:sldMasterId id="2147490719" r:id="rId428"/>
  </p:sldMasterIdLst>
  <p:notesMasterIdLst>
    <p:notesMasterId r:id="rId489"/>
  </p:notesMasterIdLst>
  <p:handoutMasterIdLst>
    <p:handoutMasterId r:id="rId490"/>
  </p:handoutMasterIdLst>
  <p:sldIdLst>
    <p:sldId id="462" r:id="rId429"/>
    <p:sldId id="1131" r:id="rId430"/>
    <p:sldId id="1132" r:id="rId431"/>
    <p:sldId id="1133" r:id="rId432"/>
    <p:sldId id="1134" r:id="rId433"/>
    <p:sldId id="1135" r:id="rId434"/>
    <p:sldId id="1136" r:id="rId435"/>
    <p:sldId id="1138" r:id="rId436"/>
    <p:sldId id="564" r:id="rId437"/>
    <p:sldId id="1195" r:id="rId438"/>
    <p:sldId id="1196" r:id="rId439"/>
    <p:sldId id="1140" r:id="rId440"/>
    <p:sldId id="1146" r:id="rId441"/>
    <p:sldId id="1147" r:id="rId442"/>
    <p:sldId id="1150" r:id="rId443"/>
    <p:sldId id="1151" r:id="rId444"/>
    <p:sldId id="1152" r:id="rId445"/>
    <p:sldId id="1199" r:id="rId446"/>
    <p:sldId id="1154" r:id="rId447"/>
    <p:sldId id="1156" r:id="rId448"/>
    <p:sldId id="1157" r:id="rId449"/>
    <p:sldId id="549" r:id="rId450"/>
    <p:sldId id="1087" r:id="rId451"/>
    <p:sldId id="577" r:id="rId452"/>
    <p:sldId id="1102" r:id="rId453"/>
    <p:sldId id="685" r:id="rId454"/>
    <p:sldId id="1122" r:id="rId455"/>
    <p:sldId id="1123" r:id="rId456"/>
    <p:sldId id="1113" r:id="rId457"/>
    <p:sldId id="656" r:id="rId458"/>
    <p:sldId id="657" r:id="rId459"/>
    <p:sldId id="658" r:id="rId460"/>
    <p:sldId id="1117" r:id="rId461"/>
    <p:sldId id="1124" r:id="rId462"/>
    <p:sldId id="1125" r:id="rId463"/>
    <p:sldId id="1109" r:id="rId464"/>
    <p:sldId id="663" r:id="rId465"/>
    <p:sldId id="1126" r:id="rId466"/>
    <p:sldId id="1127" r:id="rId467"/>
    <p:sldId id="1139" r:id="rId468"/>
    <p:sldId id="1101" r:id="rId469"/>
    <p:sldId id="932" r:id="rId470"/>
    <p:sldId id="882" r:id="rId471"/>
    <p:sldId id="798" r:id="rId472"/>
    <p:sldId id="832" r:id="rId473"/>
    <p:sldId id="801" r:id="rId474"/>
    <p:sldId id="477" r:id="rId475"/>
    <p:sldId id="876" r:id="rId476"/>
    <p:sldId id="666" r:id="rId477"/>
    <p:sldId id="1115" r:id="rId478"/>
    <p:sldId id="634" r:id="rId479"/>
    <p:sldId id="670" r:id="rId480"/>
    <p:sldId id="1059" r:id="rId481"/>
    <p:sldId id="1065" r:id="rId482"/>
    <p:sldId id="1053" r:id="rId483"/>
    <p:sldId id="1054" r:id="rId484"/>
    <p:sldId id="998" r:id="rId485"/>
    <p:sldId id="999" r:id="rId486"/>
    <p:sldId id="1001" r:id="rId487"/>
    <p:sldId id="1188" r:id="rId488"/>
  </p:sldIdLst>
  <p:sldSz cx="9144000" cy="6858000" type="screen4x3"/>
  <p:notesSz cx="9926638" cy="6797675"/>
  <p:defaultTextStyle>
    <a:defPPr>
      <a:defRPr lang="en-US"/>
    </a:defPPr>
    <a:lvl1pPr algn="l" rtl="0" fontAlgn="base">
      <a:spcBef>
        <a:spcPct val="0"/>
      </a:spcBef>
      <a:spcAft>
        <a:spcPct val="0"/>
      </a:spcAft>
      <a:defRPr sz="2000" kern="1200">
        <a:solidFill>
          <a:schemeClr val="tx1"/>
        </a:solidFill>
        <a:latin typeface="Arial" pitchFamily="34" charset="0"/>
        <a:ea typeface="ＭＳ Ｐゴシック" pitchFamily="34" charset="-128"/>
        <a:cs typeface="Arial" pitchFamily="34" charset="0"/>
      </a:defRPr>
    </a:lvl1pPr>
    <a:lvl2pPr marL="457200" algn="l" rtl="0" fontAlgn="base">
      <a:spcBef>
        <a:spcPct val="0"/>
      </a:spcBef>
      <a:spcAft>
        <a:spcPct val="0"/>
      </a:spcAft>
      <a:defRPr sz="2000" kern="1200">
        <a:solidFill>
          <a:schemeClr val="tx1"/>
        </a:solidFill>
        <a:latin typeface="Arial" pitchFamily="34" charset="0"/>
        <a:ea typeface="ＭＳ Ｐゴシック" pitchFamily="34" charset="-128"/>
        <a:cs typeface="Arial" pitchFamily="34" charset="0"/>
      </a:defRPr>
    </a:lvl2pPr>
    <a:lvl3pPr marL="914400" algn="l" rtl="0" fontAlgn="base">
      <a:spcBef>
        <a:spcPct val="0"/>
      </a:spcBef>
      <a:spcAft>
        <a:spcPct val="0"/>
      </a:spcAft>
      <a:defRPr sz="2000" kern="1200">
        <a:solidFill>
          <a:schemeClr val="tx1"/>
        </a:solidFill>
        <a:latin typeface="Arial" pitchFamily="34" charset="0"/>
        <a:ea typeface="ＭＳ Ｐゴシック" pitchFamily="34" charset="-128"/>
        <a:cs typeface="Arial" pitchFamily="34" charset="0"/>
      </a:defRPr>
    </a:lvl3pPr>
    <a:lvl4pPr marL="1371600" algn="l" rtl="0" fontAlgn="base">
      <a:spcBef>
        <a:spcPct val="0"/>
      </a:spcBef>
      <a:spcAft>
        <a:spcPct val="0"/>
      </a:spcAft>
      <a:defRPr sz="2000" kern="1200">
        <a:solidFill>
          <a:schemeClr val="tx1"/>
        </a:solidFill>
        <a:latin typeface="Arial" pitchFamily="34" charset="0"/>
        <a:ea typeface="ＭＳ Ｐゴシック" pitchFamily="34" charset="-128"/>
        <a:cs typeface="Arial" pitchFamily="34" charset="0"/>
      </a:defRPr>
    </a:lvl4pPr>
    <a:lvl5pPr marL="1828800" algn="l" rtl="0" fontAlgn="base">
      <a:spcBef>
        <a:spcPct val="0"/>
      </a:spcBef>
      <a:spcAft>
        <a:spcPct val="0"/>
      </a:spcAft>
      <a:defRPr sz="2000" kern="1200">
        <a:solidFill>
          <a:schemeClr val="tx1"/>
        </a:solidFill>
        <a:latin typeface="Arial" pitchFamily="34" charset="0"/>
        <a:ea typeface="ＭＳ Ｐゴシック" pitchFamily="34" charset="-128"/>
        <a:cs typeface="Arial" pitchFamily="34" charset="0"/>
      </a:defRPr>
    </a:lvl5pPr>
    <a:lvl6pPr marL="2286000" algn="l" defTabSz="914400" rtl="0" eaLnBrk="1" latinLnBrk="0" hangingPunct="1">
      <a:defRPr sz="2000" kern="1200">
        <a:solidFill>
          <a:schemeClr val="tx1"/>
        </a:solidFill>
        <a:latin typeface="Arial" pitchFamily="34" charset="0"/>
        <a:ea typeface="ＭＳ Ｐゴシック" pitchFamily="34" charset="-128"/>
        <a:cs typeface="Arial" pitchFamily="34" charset="0"/>
      </a:defRPr>
    </a:lvl6pPr>
    <a:lvl7pPr marL="2743200" algn="l" defTabSz="914400" rtl="0" eaLnBrk="1" latinLnBrk="0" hangingPunct="1">
      <a:defRPr sz="2000" kern="1200">
        <a:solidFill>
          <a:schemeClr val="tx1"/>
        </a:solidFill>
        <a:latin typeface="Arial" pitchFamily="34" charset="0"/>
        <a:ea typeface="ＭＳ Ｐゴシック" pitchFamily="34" charset="-128"/>
        <a:cs typeface="Arial" pitchFamily="34" charset="0"/>
      </a:defRPr>
    </a:lvl7pPr>
    <a:lvl8pPr marL="3200400" algn="l" defTabSz="914400" rtl="0" eaLnBrk="1" latinLnBrk="0" hangingPunct="1">
      <a:defRPr sz="2000" kern="1200">
        <a:solidFill>
          <a:schemeClr val="tx1"/>
        </a:solidFill>
        <a:latin typeface="Arial" pitchFamily="34" charset="0"/>
        <a:ea typeface="ＭＳ Ｐゴシック" pitchFamily="34" charset="-128"/>
        <a:cs typeface="Arial" pitchFamily="34" charset="0"/>
      </a:defRPr>
    </a:lvl8pPr>
    <a:lvl9pPr marL="3657600" algn="l" defTabSz="914400" rtl="0" eaLnBrk="1" latinLnBrk="0" hangingPunct="1">
      <a:defRPr sz="2000" kern="1200">
        <a:solidFill>
          <a:schemeClr val="tx1"/>
        </a:solidFill>
        <a:latin typeface="Arial" pitchFamily="34" charset="0"/>
        <a:ea typeface="ＭＳ Ｐゴシック" pitchFamily="34" charset="-128"/>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0B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302" autoAdjust="0"/>
  </p:normalViewPr>
  <p:slideViewPr>
    <p:cSldViewPr snapToGrid="0" snapToObjects="1">
      <p:cViewPr varScale="1">
        <p:scale>
          <a:sx n="75" d="100"/>
          <a:sy n="75" d="100"/>
        </p:scale>
        <p:origin x="-1824" y="-96"/>
      </p:cViewPr>
      <p:guideLst>
        <p:guide orient="horz" pos="2416"/>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63" d="100"/>
          <a:sy n="63" d="100"/>
        </p:scale>
        <p:origin x="-3130" y="-58"/>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Master" Target="slideMasters/slideMaster117.xml"/><Relationship Id="rId299" Type="http://schemas.openxmlformats.org/officeDocument/2006/relationships/slideMaster" Target="slideMasters/slideMaster299.xml"/><Relationship Id="rId21" Type="http://schemas.openxmlformats.org/officeDocument/2006/relationships/slideMaster" Target="slideMasters/slideMaster21.xml"/><Relationship Id="rId63" Type="http://schemas.openxmlformats.org/officeDocument/2006/relationships/slideMaster" Target="slideMasters/slideMaster63.xml"/><Relationship Id="rId159" Type="http://schemas.openxmlformats.org/officeDocument/2006/relationships/slideMaster" Target="slideMasters/slideMaster159.xml"/><Relationship Id="rId324" Type="http://schemas.openxmlformats.org/officeDocument/2006/relationships/slideMaster" Target="slideMasters/slideMaster324.xml"/><Relationship Id="rId366" Type="http://schemas.openxmlformats.org/officeDocument/2006/relationships/slideMaster" Target="slideMasters/slideMaster366.xml"/><Relationship Id="rId170" Type="http://schemas.openxmlformats.org/officeDocument/2006/relationships/slideMaster" Target="slideMasters/slideMaster170.xml"/><Relationship Id="rId226" Type="http://schemas.openxmlformats.org/officeDocument/2006/relationships/slideMaster" Target="slideMasters/slideMaster226.xml"/><Relationship Id="rId433" Type="http://schemas.openxmlformats.org/officeDocument/2006/relationships/slide" Target="slides/slide5.xml"/><Relationship Id="rId268" Type="http://schemas.openxmlformats.org/officeDocument/2006/relationships/slideMaster" Target="slideMasters/slideMaster268.xml"/><Relationship Id="rId475" Type="http://schemas.openxmlformats.org/officeDocument/2006/relationships/slide" Target="slides/slide47.xml"/><Relationship Id="rId32" Type="http://schemas.openxmlformats.org/officeDocument/2006/relationships/slideMaster" Target="slideMasters/slideMaster32.xml"/><Relationship Id="rId74" Type="http://schemas.openxmlformats.org/officeDocument/2006/relationships/slideMaster" Target="slideMasters/slideMaster74.xml"/><Relationship Id="rId128" Type="http://schemas.openxmlformats.org/officeDocument/2006/relationships/slideMaster" Target="slideMasters/slideMaster128.xml"/><Relationship Id="rId335" Type="http://schemas.openxmlformats.org/officeDocument/2006/relationships/slideMaster" Target="slideMasters/slideMaster335.xml"/><Relationship Id="rId377" Type="http://schemas.openxmlformats.org/officeDocument/2006/relationships/slideMaster" Target="slideMasters/slideMaster377.xml"/><Relationship Id="rId5" Type="http://schemas.openxmlformats.org/officeDocument/2006/relationships/slideMaster" Target="slideMasters/slideMaster5.xml"/><Relationship Id="rId181" Type="http://schemas.openxmlformats.org/officeDocument/2006/relationships/slideMaster" Target="slideMasters/slideMaster181.xml"/><Relationship Id="rId237" Type="http://schemas.openxmlformats.org/officeDocument/2006/relationships/slideMaster" Target="slideMasters/slideMaster237.xml"/><Relationship Id="rId402" Type="http://schemas.openxmlformats.org/officeDocument/2006/relationships/slideMaster" Target="slideMasters/slideMaster402.xml"/><Relationship Id="rId279" Type="http://schemas.openxmlformats.org/officeDocument/2006/relationships/slideMaster" Target="slideMasters/slideMaster279.xml"/><Relationship Id="rId444" Type="http://schemas.openxmlformats.org/officeDocument/2006/relationships/slide" Target="slides/slide16.xml"/><Relationship Id="rId486" Type="http://schemas.openxmlformats.org/officeDocument/2006/relationships/slide" Target="slides/slide58.xml"/><Relationship Id="rId43" Type="http://schemas.openxmlformats.org/officeDocument/2006/relationships/slideMaster" Target="slideMasters/slideMaster43.xml"/><Relationship Id="rId139" Type="http://schemas.openxmlformats.org/officeDocument/2006/relationships/slideMaster" Target="slideMasters/slideMaster139.xml"/><Relationship Id="rId290" Type="http://schemas.openxmlformats.org/officeDocument/2006/relationships/slideMaster" Target="slideMasters/slideMaster290.xml"/><Relationship Id="rId304" Type="http://schemas.openxmlformats.org/officeDocument/2006/relationships/slideMaster" Target="slideMasters/slideMaster304.xml"/><Relationship Id="rId346" Type="http://schemas.openxmlformats.org/officeDocument/2006/relationships/slideMaster" Target="slideMasters/slideMaster346.xml"/><Relationship Id="rId388" Type="http://schemas.openxmlformats.org/officeDocument/2006/relationships/slideMaster" Target="slideMasters/slideMaster388.xml"/><Relationship Id="rId85" Type="http://schemas.openxmlformats.org/officeDocument/2006/relationships/slideMaster" Target="slideMasters/slideMaster85.xml"/><Relationship Id="rId150" Type="http://schemas.openxmlformats.org/officeDocument/2006/relationships/slideMaster" Target="slideMasters/slideMaster150.xml"/><Relationship Id="rId192" Type="http://schemas.openxmlformats.org/officeDocument/2006/relationships/slideMaster" Target="slideMasters/slideMaster192.xml"/><Relationship Id="rId206" Type="http://schemas.openxmlformats.org/officeDocument/2006/relationships/slideMaster" Target="slideMasters/slideMaster206.xml"/><Relationship Id="rId413" Type="http://schemas.openxmlformats.org/officeDocument/2006/relationships/slideMaster" Target="slideMasters/slideMaster413.xml"/><Relationship Id="rId248" Type="http://schemas.openxmlformats.org/officeDocument/2006/relationships/slideMaster" Target="slideMasters/slideMaster248.xml"/><Relationship Id="rId455" Type="http://schemas.openxmlformats.org/officeDocument/2006/relationships/slide" Target="slides/slide27.xml"/><Relationship Id="rId12" Type="http://schemas.openxmlformats.org/officeDocument/2006/relationships/slideMaster" Target="slideMasters/slideMaster12.xml"/><Relationship Id="rId108" Type="http://schemas.openxmlformats.org/officeDocument/2006/relationships/slideMaster" Target="slideMasters/slideMaster108.xml"/><Relationship Id="rId315" Type="http://schemas.openxmlformats.org/officeDocument/2006/relationships/slideMaster" Target="slideMasters/slideMaster315.xml"/><Relationship Id="rId357" Type="http://schemas.openxmlformats.org/officeDocument/2006/relationships/slideMaster" Target="slideMasters/slideMaster357.xml"/><Relationship Id="rId54" Type="http://schemas.openxmlformats.org/officeDocument/2006/relationships/slideMaster" Target="slideMasters/slideMaster54.xml"/><Relationship Id="rId96" Type="http://schemas.openxmlformats.org/officeDocument/2006/relationships/slideMaster" Target="slideMasters/slideMaster96.xml"/><Relationship Id="rId161" Type="http://schemas.openxmlformats.org/officeDocument/2006/relationships/slideMaster" Target="slideMasters/slideMaster161.xml"/><Relationship Id="rId217" Type="http://schemas.openxmlformats.org/officeDocument/2006/relationships/slideMaster" Target="slideMasters/slideMaster217.xml"/><Relationship Id="rId399" Type="http://schemas.openxmlformats.org/officeDocument/2006/relationships/slideMaster" Target="slideMasters/slideMaster399.xml"/><Relationship Id="rId259" Type="http://schemas.openxmlformats.org/officeDocument/2006/relationships/slideMaster" Target="slideMasters/slideMaster259.xml"/><Relationship Id="rId424" Type="http://schemas.openxmlformats.org/officeDocument/2006/relationships/slideMaster" Target="slideMasters/slideMaster424.xml"/><Relationship Id="rId466" Type="http://schemas.openxmlformats.org/officeDocument/2006/relationships/slide" Target="slides/slide38.xml"/><Relationship Id="rId23" Type="http://schemas.openxmlformats.org/officeDocument/2006/relationships/slideMaster" Target="slideMasters/slideMaster23.xml"/><Relationship Id="rId119" Type="http://schemas.openxmlformats.org/officeDocument/2006/relationships/slideMaster" Target="slideMasters/slideMaster119.xml"/><Relationship Id="rId270" Type="http://schemas.openxmlformats.org/officeDocument/2006/relationships/slideMaster" Target="slideMasters/slideMaster270.xml"/><Relationship Id="rId326" Type="http://schemas.openxmlformats.org/officeDocument/2006/relationships/slideMaster" Target="slideMasters/slideMaster326.xml"/><Relationship Id="rId65" Type="http://schemas.openxmlformats.org/officeDocument/2006/relationships/slideMaster" Target="slideMasters/slideMaster65.xml"/><Relationship Id="rId130" Type="http://schemas.openxmlformats.org/officeDocument/2006/relationships/slideMaster" Target="slideMasters/slideMaster130.xml"/><Relationship Id="rId368" Type="http://schemas.openxmlformats.org/officeDocument/2006/relationships/slideMaster" Target="slideMasters/slideMaster368.xml"/><Relationship Id="rId172" Type="http://schemas.openxmlformats.org/officeDocument/2006/relationships/slideMaster" Target="slideMasters/slideMaster172.xml"/><Relationship Id="rId228" Type="http://schemas.openxmlformats.org/officeDocument/2006/relationships/slideMaster" Target="slideMasters/slideMaster228.xml"/><Relationship Id="rId435" Type="http://schemas.openxmlformats.org/officeDocument/2006/relationships/slide" Target="slides/slide7.xml"/><Relationship Id="rId477" Type="http://schemas.openxmlformats.org/officeDocument/2006/relationships/slide" Target="slides/slide49.xml"/><Relationship Id="rId281" Type="http://schemas.openxmlformats.org/officeDocument/2006/relationships/slideMaster" Target="slideMasters/slideMaster281.xml"/><Relationship Id="rId337" Type="http://schemas.openxmlformats.org/officeDocument/2006/relationships/slideMaster" Target="slideMasters/slideMaster337.xml"/><Relationship Id="rId34" Type="http://schemas.openxmlformats.org/officeDocument/2006/relationships/slideMaster" Target="slideMasters/slideMaster34.xml"/><Relationship Id="rId76" Type="http://schemas.openxmlformats.org/officeDocument/2006/relationships/slideMaster" Target="slideMasters/slideMaster76.xml"/><Relationship Id="rId141" Type="http://schemas.openxmlformats.org/officeDocument/2006/relationships/slideMaster" Target="slideMasters/slideMaster141.xml"/><Relationship Id="rId379" Type="http://schemas.openxmlformats.org/officeDocument/2006/relationships/slideMaster" Target="slideMasters/slideMaster379.xml"/><Relationship Id="rId7" Type="http://schemas.openxmlformats.org/officeDocument/2006/relationships/slideMaster" Target="slideMasters/slideMaster7.xml"/><Relationship Id="rId183" Type="http://schemas.openxmlformats.org/officeDocument/2006/relationships/slideMaster" Target="slideMasters/slideMaster183.xml"/><Relationship Id="rId239" Type="http://schemas.openxmlformats.org/officeDocument/2006/relationships/slideMaster" Target="slideMasters/slideMaster239.xml"/><Relationship Id="rId390" Type="http://schemas.openxmlformats.org/officeDocument/2006/relationships/slideMaster" Target="slideMasters/slideMaster390.xml"/><Relationship Id="rId404" Type="http://schemas.openxmlformats.org/officeDocument/2006/relationships/slideMaster" Target="slideMasters/slideMaster404.xml"/><Relationship Id="rId446" Type="http://schemas.openxmlformats.org/officeDocument/2006/relationships/slide" Target="slides/slide18.xml"/><Relationship Id="rId250" Type="http://schemas.openxmlformats.org/officeDocument/2006/relationships/slideMaster" Target="slideMasters/slideMaster250.xml"/><Relationship Id="rId271" Type="http://schemas.openxmlformats.org/officeDocument/2006/relationships/slideMaster" Target="slideMasters/slideMaster271.xml"/><Relationship Id="rId292" Type="http://schemas.openxmlformats.org/officeDocument/2006/relationships/slideMaster" Target="slideMasters/slideMaster292.xml"/><Relationship Id="rId306" Type="http://schemas.openxmlformats.org/officeDocument/2006/relationships/slideMaster" Target="slideMasters/slideMaster306.xml"/><Relationship Id="rId488" Type="http://schemas.openxmlformats.org/officeDocument/2006/relationships/slide" Target="slides/slide60.xml"/><Relationship Id="rId24" Type="http://schemas.openxmlformats.org/officeDocument/2006/relationships/slideMaster" Target="slideMasters/slideMaster24.xml"/><Relationship Id="rId45" Type="http://schemas.openxmlformats.org/officeDocument/2006/relationships/slideMaster" Target="slideMasters/slideMaster45.xml"/><Relationship Id="rId66" Type="http://schemas.openxmlformats.org/officeDocument/2006/relationships/slideMaster" Target="slideMasters/slideMaster66.xml"/><Relationship Id="rId87" Type="http://schemas.openxmlformats.org/officeDocument/2006/relationships/slideMaster" Target="slideMasters/slideMaster87.xml"/><Relationship Id="rId110" Type="http://schemas.openxmlformats.org/officeDocument/2006/relationships/slideMaster" Target="slideMasters/slideMaster110.xml"/><Relationship Id="rId131" Type="http://schemas.openxmlformats.org/officeDocument/2006/relationships/slideMaster" Target="slideMasters/slideMaster131.xml"/><Relationship Id="rId327" Type="http://schemas.openxmlformats.org/officeDocument/2006/relationships/slideMaster" Target="slideMasters/slideMaster327.xml"/><Relationship Id="rId348" Type="http://schemas.openxmlformats.org/officeDocument/2006/relationships/slideMaster" Target="slideMasters/slideMaster348.xml"/><Relationship Id="rId369" Type="http://schemas.openxmlformats.org/officeDocument/2006/relationships/slideMaster" Target="slideMasters/slideMaster369.xml"/><Relationship Id="rId152" Type="http://schemas.openxmlformats.org/officeDocument/2006/relationships/slideMaster" Target="slideMasters/slideMaster152.xml"/><Relationship Id="rId173" Type="http://schemas.openxmlformats.org/officeDocument/2006/relationships/slideMaster" Target="slideMasters/slideMaster173.xml"/><Relationship Id="rId194" Type="http://schemas.openxmlformats.org/officeDocument/2006/relationships/slideMaster" Target="slideMasters/slideMaster194.xml"/><Relationship Id="rId208" Type="http://schemas.openxmlformats.org/officeDocument/2006/relationships/slideMaster" Target="slideMasters/slideMaster208.xml"/><Relationship Id="rId229" Type="http://schemas.openxmlformats.org/officeDocument/2006/relationships/slideMaster" Target="slideMasters/slideMaster229.xml"/><Relationship Id="rId380" Type="http://schemas.openxmlformats.org/officeDocument/2006/relationships/slideMaster" Target="slideMasters/slideMaster380.xml"/><Relationship Id="rId415" Type="http://schemas.openxmlformats.org/officeDocument/2006/relationships/slideMaster" Target="slideMasters/slideMaster415.xml"/><Relationship Id="rId436" Type="http://schemas.openxmlformats.org/officeDocument/2006/relationships/slide" Target="slides/slide8.xml"/><Relationship Id="rId457" Type="http://schemas.openxmlformats.org/officeDocument/2006/relationships/slide" Target="slides/slide29.xml"/><Relationship Id="rId240" Type="http://schemas.openxmlformats.org/officeDocument/2006/relationships/slideMaster" Target="slideMasters/slideMaster240.xml"/><Relationship Id="rId261" Type="http://schemas.openxmlformats.org/officeDocument/2006/relationships/slideMaster" Target="slideMasters/slideMaster261.xml"/><Relationship Id="rId478" Type="http://schemas.openxmlformats.org/officeDocument/2006/relationships/slide" Target="slides/slide50.xml"/><Relationship Id="rId14" Type="http://schemas.openxmlformats.org/officeDocument/2006/relationships/slideMaster" Target="slideMasters/slideMaster14.xml"/><Relationship Id="rId35" Type="http://schemas.openxmlformats.org/officeDocument/2006/relationships/slideMaster" Target="slideMasters/slideMaster35.xml"/><Relationship Id="rId56" Type="http://schemas.openxmlformats.org/officeDocument/2006/relationships/slideMaster" Target="slideMasters/slideMaster56.xml"/><Relationship Id="rId77" Type="http://schemas.openxmlformats.org/officeDocument/2006/relationships/slideMaster" Target="slideMasters/slideMaster77.xml"/><Relationship Id="rId100" Type="http://schemas.openxmlformats.org/officeDocument/2006/relationships/slideMaster" Target="slideMasters/slideMaster100.xml"/><Relationship Id="rId282" Type="http://schemas.openxmlformats.org/officeDocument/2006/relationships/slideMaster" Target="slideMasters/slideMaster282.xml"/><Relationship Id="rId317" Type="http://schemas.openxmlformats.org/officeDocument/2006/relationships/slideMaster" Target="slideMasters/slideMaster317.xml"/><Relationship Id="rId338" Type="http://schemas.openxmlformats.org/officeDocument/2006/relationships/slideMaster" Target="slideMasters/slideMaster338.xml"/><Relationship Id="rId359" Type="http://schemas.openxmlformats.org/officeDocument/2006/relationships/slideMaster" Target="slideMasters/slideMaster359.xml"/><Relationship Id="rId8" Type="http://schemas.openxmlformats.org/officeDocument/2006/relationships/slideMaster" Target="slideMasters/slideMaster8.xml"/><Relationship Id="rId98" Type="http://schemas.openxmlformats.org/officeDocument/2006/relationships/slideMaster" Target="slideMasters/slideMaster98.xml"/><Relationship Id="rId121" Type="http://schemas.openxmlformats.org/officeDocument/2006/relationships/slideMaster" Target="slideMasters/slideMaster121.xml"/><Relationship Id="rId142" Type="http://schemas.openxmlformats.org/officeDocument/2006/relationships/slideMaster" Target="slideMasters/slideMaster142.xml"/><Relationship Id="rId163" Type="http://schemas.openxmlformats.org/officeDocument/2006/relationships/slideMaster" Target="slideMasters/slideMaster163.xml"/><Relationship Id="rId184" Type="http://schemas.openxmlformats.org/officeDocument/2006/relationships/slideMaster" Target="slideMasters/slideMaster184.xml"/><Relationship Id="rId219" Type="http://schemas.openxmlformats.org/officeDocument/2006/relationships/slideMaster" Target="slideMasters/slideMaster219.xml"/><Relationship Id="rId370" Type="http://schemas.openxmlformats.org/officeDocument/2006/relationships/slideMaster" Target="slideMasters/slideMaster370.xml"/><Relationship Id="rId391" Type="http://schemas.openxmlformats.org/officeDocument/2006/relationships/slideMaster" Target="slideMasters/slideMaster391.xml"/><Relationship Id="rId405" Type="http://schemas.openxmlformats.org/officeDocument/2006/relationships/slideMaster" Target="slideMasters/slideMaster405.xml"/><Relationship Id="rId426" Type="http://schemas.openxmlformats.org/officeDocument/2006/relationships/slideMaster" Target="slideMasters/slideMaster426.xml"/><Relationship Id="rId447" Type="http://schemas.openxmlformats.org/officeDocument/2006/relationships/slide" Target="slides/slide19.xml"/><Relationship Id="rId230" Type="http://schemas.openxmlformats.org/officeDocument/2006/relationships/slideMaster" Target="slideMasters/slideMaster230.xml"/><Relationship Id="rId251" Type="http://schemas.openxmlformats.org/officeDocument/2006/relationships/slideMaster" Target="slideMasters/slideMaster251.xml"/><Relationship Id="rId468" Type="http://schemas.openxmlformats.org/officeDocument/2006/relationships/slide" Target="slides/slide40.xml"/><Relationship Id="rId489" Type="http://schemas.openxmlformats.org/officeDocument/2006/relationships/notesMaster" Target="notesMasters/notesMaster1.xml"/><Relationship Id="rId25" Type="http://schemas.openxmlformats.org/officeDocument/2006/relationships/slideMaster" Target="slideMasters/slideMaster25.xml"/><Relationship Id="rId46" Type="http://schemas.openxmlformats.org/officeDocument/2006/relationships/slideMaster" Target="slideMasters/slideMaster46.xml"/><Relationship Id="rId67" Type="http://schemas.openxmlformats.org/officeDocument/2006/relationships/slideMaster" Target="slideMasters/slideMaster67.xml"/><Relationship Id="rId272" Type="http://schemas.openxmlformats.org/officeDocument/2006/relationships/slideMaster" Target="slideMasters/slideMaster272.xml"/><Relationship Id="rId293" Type="http://schemas.openxmlformats.org/officeDocument/2006/relationships/slideMaster" Target="slideMasters/slideMaster293.xml"/><Relationship Id="rId307" Type="http://schemas.openxmlformats.org/officeDocument/2006/relationships/slideMaster" Target="slideMasters/slideMaster307.xml"/><Relationship Id="rId328" Type="http://schemas.openxmlformats.org/officeDocument/2006/relationships/slideMaster" Target="slideMasters/slideMaster328.xml"/><Relationship Id="rId349" Type="http://schemas.openxmlformats.org/officeDocument/2006/relationships/slideMaster" Target="slideMasters/slideMaster349.xml"/><Relationship Id="rId88" Type="http://schemas.openxmlformats.org/officeDocument/2006/relationships/slideMaster" Target="slideMasters/slideMaster88.xml"/><Relationship Id="rId111" Type="http://schemas.openxmlformats.org/officeDocument/2006/relationships/slideMaster" Target="slideMasters/slideMaster111.xml"/><Relationship Id="rId132" Type="http://schemas.openxmlformats.org/officeDocument/2006/relationships/slideMaster" Target="slideMasters/slideMaster132.xml"/><Relationship Id="rId153" Type="http://schemas.openxmlformats.org/officeDocument/2006/relationships/slideMaster" Target="slideMasters/slideMaster153.xml"/><Relationship Id="rId174" Type="http://schemas.openxmlformats.org/officeDocument/2006/relationships/slideMaster" Target="slideMasters/slideMaster174.xml"/><Relationship Id="rId195" Type="http://schemas.openxmlformats.org/officeDocument/2006/relationships/slideMaster" Target="slideMasters/slideMaster195.xml"/><Relationship Id="rId209" Type="http://schemas.openxmlformats.org/officeDocument/2006/relationships/slideMaster" Target="slideMasters/slideMaster209.xml"/><Relationship Id="rId360" Type="http://schemas.openxmlformats.org/officeDocument/2006/relationships/slideMaster" Target="slideMasters/slideMaster360.xml"/><Relationship Id="rId381" Type="http://schemas.openxmlformats.org/officeDocument/2006/relationships/slideMaster" Target="slideMasters/slideMaster381.xml"/><Relationship Id="rId416" Type="http://schemas.openxmlformats.org/officeDocument/2006/relationships/slideMaster" Target="slideMasters/slideMaster416.xml"/><Relationship Id="rId220" Type="http://schemas.openxmlformats.org/officeDocument/2006/relationships/slideMaster" Target="slideMasters/slideMaster220.xml"/><Relationship Id="rId241" Type="http://schemas.openxmlformats.org/officeDocument/2006/relationships/slideMaster" Target="slideMasters/slideMaster241.xml"/><Relationship Id="rId437" Type="http://schemas.openxmlformats.org/officeDocument/2006/relationships/slide" Target="slides/slide9.xml"/><Relationship Id="rId458" Type="http://schemas.openxmlformats.org/officeDocument/2006/relationships/slide" Target="slides/slide30.xml"/><Relationship Id="rId479" Type="http://schemas.openxmlformats.org/officeDocument/2006/relationships/slide" Target="slides/slide51.xml"/><Relationship Id="rId15" Type="http://schemas.openxmlformats.org/officeDocument/2006/relationships/slideMaster" Target="slideMasters/slideMaster15.xml"/><Relationship Id="rId36" Type="http://schemas.openxmlformats.org/officeDocument/2006/relationships/slideMaster" Target="slideMasters/slideMaster36.xml"/><Relationship Id="rId57" Type="http://schemas.openxmlformats.org/officeDocument/2006/relationships/slideMaster" Target="slideMasters/slideMaster57.xml"/><Relationship Id="rId262" Type="http://schemas.openxmlformats.org/officeDocument/2006/relationships/slideMaster" Target="slideMasters/slideMaster262.xml"/><Relationship Id="rId283" Type="http://schemas.openxmlformats.org/officeDocument/2006/relationships/slideMaster" Target="slideMasters/slideMaster283.xml"/><Relationship Id="rId318" Type="http://schemas.openxmlformats.org/officeDocument/2006/relationships/slideMaster" Target="slideMasters/slideMaster318.xml"/><Relationship Id="rId339" Type="http://schemas.openxmlformats.org/officeDocument/2006/relationships/slideMaster" Target="slideMasters/slideMaster339.xml"/><Relationship Id="rId490" Type="http://schemas.openxmlformats.org/officeDocument/2006/relationships/handoutMaster" Target="handoutMasters/handoutMaster1.xml"/><Relationship Id="rId78" Type="http://schemas.openxmlformats.org/officeDocument/2006/relationships/slideMaster" Target="slideMasters/slideMaster78.xml"/><Relationship Id="rId99" Type="http://schemas.openxmlformats.org/officeDocument/2006/relationships/slideMaster" Target="slideMasters/slideMaster99.xml"/><Relationship Id="rId101" Type="http://schemas.openxmlformats.org/officeDocument/2006/relationships/slideMaster" Target="slideMasters/slideMaster101.xml"/><Relationship Id="rId122" Type="http://schemas.openxmlformats.org/officeDocument/2006/relationships/slideMaster" Target="slideMasters/slideMaster122.xml"/><Relationship Id="rId143" Type="http://schemas.openxmlformats.org/officeDocument/2006/relationships/slideMaster" Target="slideMasters/slideMaster143.xml"/><Relationship Id="rId164" Type="http://schemas.openxmlformats.org/officeDocument/2006/relationships/slideMaster" Target="slideMasters/slideMaster164.xml"/><Relationship Id="rId185" Type="http://schemas.openxmlformats.org/officeDocument/2006/relationships/slideMaster" Target="slideMasters/slideMaster185.xml"/><Relationship Id="rId350" Type="http://schemas.openxmlformats.org/officeDocument/2006/relationships/slideMaster" Target="slideMasters/slideMaster350.xml"/><Relationship Id="rId371" Type="http://schemas.openxmlformats.org/officeDocument/2006/relationships/slideMaster" Target="slideMasters/slideMaster371.xml"/><Relationship Id="rId406" Type="http://schemas.openxmlformats.org/officeDocument/2006/relationships/slideMaster" Target="slideMasters/slideMaster406.xml"/><Relationship Id="rId9" Type="http://schemas.openxmlformats.org/officeDocument/2006/relationships/slideMaster" Target="slideMasters/slideMaster9.xml"/><Relationship Id="rId210" Type="http://schemas.openxmlformats.org/officeDocument/2006/relationships/slideMaster" Target="slideMasters/slideMaster210.xml"/><Relationship Id="rId392" Type="http://schemas.openxmlformats.org/officeDocument/2006/relationships/slideMaster" Target="slideMasters/slideMaster392.xml"/><Relationship Id="rId427" Type="http://schemas.openxmlformats.org/officeDocument/2006/relationships/slideMaster" Target="slideMasters/slideMaster427.xml"/><Relationship Id="rId448" Type="http://schemas.openxmlformats.org/officeDocument/2006/relationships/slide" Target="slides/slide20.xml"/><Relationship Id="rId469" Type="http://schemas.openxmlformats.org/officeDocument/2006/relationships/slide" Target="slides/slide41.xml"/><Relationship Id="rId26" Type="http://schemas.openxmlformats.org/officeDocument/2006/relationships/slideMaster" Target="slideMasters/slideMaster26.xml"/><Relationship Id="rId231" Type="http://schemas.openxmlformats.org/officeDocument/2006/relationships/slideMaster" Target="slideMasters/slideMaster231.xml"/><Relationship Id="rId252" Type="http://schemas.openxmlformats.org/officeDocument/2006/relationships/slideMaster" Target="slideMasters/slideMaster252.xml"/><Relationship Id="rId273" Type="http://schemas.openxmlformats.org/officeDocument/2006/relationships/slideMaster" Target="slideMasters/slideMaster273.xml"/><Relationship Id="rId294" Type="http://schemas.openxmlformats.org/officeDocument/2006/relationships/slideMaster" Target="slideMasters/slideMaster294.xml"/><Relationship Id="rId308" Type="http://schemas.openxmlformats.org/officeDocument/2006/relationships/slideMaster" Target="slideMasters/slideMaster308.xml"/><Relationship Id="rId329" Type="http://schemas.openxmlformats.org/officeDocument/2006/relationships/slideMaster" Target="slideMasters/slideMaster329.xml"/><Relationship Id="rId480" Type="http://schemas.openxmlformats.org/officeDocument/2006/relationships/slide" Target="slides/slide52.xml"/><Relationship Id="rId47" Type="http://schemas.openxmlformats.org/officeDocument/2006/relationships/slideMaster" Target="slideMasters/slideMaster47.xml"/><Relationship Id="rId68" Type="http://schemas.openxmlformats.org/officeDocument/2006/relationships/slideMaster" Target="slideMasters/slideMaster68.xml"/><Relationship Id="rId89" Type="http://schemas.openxmlformats.org/officeDocument/2006/relationships/slideMaster" Target="slideMasters/slideMaster89.xml"/><Relationship Id="rId112" Type="http://schemas.openxmlformats.org/officeDocument/2006/relationships/slideMaster" Target="slideMasters/slideMaster112.xml"/><Relationship Id="rId133" Type="http://schemas.openxmlformats.org/officeDocument/2006/relationships/slideMaster" Target="slideMasters/slideMaster133.xml"/><Relationship Id="rId154" Type="http://schemas.openxmlformats.org/officeDocument/2006/relationships/slideMaster" Target="slideMasters/slideMaster154.xml"/><Relationship Id="rId175" Type="http://schemas.openxmlformats.org/officeDocument/2006/relationships/slideMaster" Target="slideMasters/slideMaster175.xml"/><Relationship Id="rId340" Type="http://schemas.openxmlformats.org/officeDocument/2006/relationships/slideMaster" Target="slideMasters/slideMaster340.xml"/><Relationship Id="rId361" Type="http://schemas.openxmlformats.org/officeDocument/2006/relationships/slideMaster" Target="slideMasters/slideMaster361.xml"/><Relationship Id="rId196" Type="http://schemas.openxmlformats.org/officeDocument/2006/relationships/slideMaster" Target="slideMasters/slideMaster196.xml"/><Relationship Id="rId200" Type="http://schemas.openxmlformats.org/officeDocument/2006/relationships/slideMaster" Target="slideMasters/slideMaster200.xml"/><Relationship Id="rId382" Type="http://schemas.openxmlformats.org/officeDocument/2006/relationships/slideMaster" Target="slideMasters/slideMaster382.xml"/><Relationship Id="rId417" Type="http://schemas.openxmlformats.org/officeDocument/2006/relationships/slideMaster" Target="slideMasters/slideMaster417.xml"/><Relationship Id="rId438" Type="http://schemas.openxmlformats.org/officeDocument/2006/relationships/slide" Target="slides/slide10.xml"/><Relationship Id="rId459" Type="http://schemas.openxmlformats.org/officeDocument/2006/relationships/slide" Target="slides/slide31.xml"/><Relationship Id="rId16" Type="http://schemas.openxmlformats.org/officeDocument/2006/relationships/slideMaster" Target="slideMasters/slideMaster16.xml"/><Relationship Id="rId221" Type="http://schemas.openxmlformats.org/officeDocument/2006/relationships/slideMaster" Target="slideMasters/slideMaster221.xml"/><Relationship Id="rId242" Type="http://schemas.openxmlformats.org/officeDocument/2006/relationships/slideMaster" Target="slideMasters/slideMaster242.xml"/><Relationship Id="rId263" Type="http://schemas.openxmlformats.org/officeDocument/2006/relationships/slideMaster" Target="slideMasters/slideMaster263.xml"/><Relationship Id="rId284" Type="http://schemas.openxmlformats.org/officeDocument/2006/relationships/slideMaster" Target="slideMasters/slideMaster284.xml"/><Relationship Id="rId319" Type="http://schemas.openxmlformats.org/officeDocument/2006/relationships/slideMaster" Target="slideMasters/slideMaster319.xml"/><Relationship Id="rId470" Type="http://schemas.openxmlformats.org/officeDocument/2006/relationships/slide" Target="slides/slide42.xml"/><Relationship Id="rId491" Type="http://schemas.openxmlformats.org/officeDocument/2006/relationships/presProps" Target="presProps.xml"/><Relationship Id="rId37" Type="http://schemas.openxmlformats.org/officeDocument/2006/relationships/slideMaster" Target="slideMasters/slideMaster37.xml"/><Relationship Id="rId58" Type="http://schemas.openxmlformats.org/officeDocument/2006/relationships/slideMaster" Target="slideMasters/slideMaster58.xml"/><Relationship Id="rId79" Type="http://schemas.openxmlformats.org/officeDocument/2006/relationships/slideMaster" Target="slideMasters/slideMaster79.xml"/><Relationship Id="rId102" Type="http://schemas.openxmlformats.org/officeDocument/2006/relationships/slideMaster" Target="slideMasters/slideMaster102.xml"/><Relationship Id="rId123" Type="http://schemas.openxmlformats.org/officeDocument/2006/relationships/slideMaster" Target="slideMasters/slideMaster123.xml"/><Relationship Id="rId144" Type="http://schemas.openxmlformats.org/officeDocument/2006/relationships/slideMaster" Target="slideMasters/slideMaster144.xml"/><Relationship Id="rId330" Type="http://schemas.openxmlformats.org/officeDocument/2006/relationships/slideMaster" Target="slideMasters/slideMaster330.xml"/><Relationship Id="rId90" Type="http://schemas.openxmlformats.org/officeDocument/2006/relationships/slideMaster" Target="slideMasters/slideMaster90.xml"/><Relationship Id="rId165" Type="http://schemas.openxmlformats.org/officeDocument/2006/relationships/slideMaster" Target="slideMasters/slideMaster165.xml"/><Relationship Id="rId186" Type="http://schemas.openxmlformats.org/officeDocument/2006/relationships/slideMaster" Target="slideMasters/slideMaster186.xml"/><Relationship Id="rId351" Type="http://schemas.openxmlformats.org/officeDocument/2006/relationships/slideMaster" Target="slideMasters/slideMaster351.xml"/><Relationship Id="rId372" Type="http://schemas.openxmlformats.org/officeDocument/2006/relationships/slideMaster" Target="slideMasters/slideMaster372.xml"/><Relationship Id="rId393" Type="http://schemas.openxmlformats.org/officeDocument/2006/relationships/slideMaster" Target="slideMasters/slideMaster393.xml"/><Relationship Id="rId407" Type="http://schemas.openxmlformats.org/officeDocument/2006/relationships/slideMaster" Target="slideMasters/slideMaster407.xml"/><Relationship Id="rId428" Type="http://schemas.openxmlformats.org/officeDocument/2006/relationships/slideMaster" Target="slideMasters/slideMaster428.xml"/><Relationship Id="rId449" Type="http://schemas.openxmlformats.org/officeDocument/2006/relationships/slide" Target="slides/slide21.xml"/><Relationship Id="rId211" Type="http://schemas.openxmlformats.org/officeDocument/2006/relationships/slideMaster" Target="slideMasters/slideMaster211.xml"/><Relationship Id="rId232" Type="http://schemas.openxmlformats.org/officeDocument/2006/relationships/slideMaster" Target="slideMasters/slideMaster232.xml"/><Relationship Id="rId253" Type="http://schemas.openxmlformats.org/officeDocument/2006/relationships/slideMaster" Target="slideMasters/slideMaster253.xml"/><Relationship Id="rId274" Type="http://schemas.openxmlformats.org/officeDocument/2006/relationships/slideMaster" Target="slideMasters/slideMaster274.xml"/><Relationship Id="rId295" Type="http://schemas.openxmlformats.org/officeDocument/2006/relationships/slideMaster" Target="slideMasters/slideMaster295.xml"/><Relationship Id="rId309" Type="http://schemas.openxmlformats.org/officeDocument/2006/relationships/slideMaster" Target="slideMasters/slideMaster309.xml"/><Relationship Id="rId460" Type="http://schemas.openxmlformats.org/officeDocument/2006/relationships/slide" Target="slides/slide32.xml"/><Relationship Id="rId481" Type="http://schemas.openxmlformats.org/officeDocument/2006/relationships/slide" Target="slides/slide53.xml"/><Relationship Id="rId27" Type="http://schemas.openxmlformats.org/officeDocument/2006/relationships/slideMaster" Target="slideMasters/slideMaster27.xml"/><Relationship Id="rId48" Type="http://schemas.openxmlformats.org/officeDocument/2006/relationships/slideMaster" Target="slideMasters/slideMaster48.xml"/><Relationship Id="rId69" Type="http://schemas.openxmlformats.org/officeDocument/2006/relationships/slideMaster" Target="slideMasters/slideMaster69.xml"/><Relationship Id="rId113" Type="http://schemas.openxmlformats.org/officeDocument/2006/relationships/slideMaster" Target="slideMasters/slideMaster113.xml"/><Relationship Id="rId134" Type="http://schemas.openxmlformats.org/officeDocument/2006/relationships/slideMaster" Target="slideMasters/slideMaster134.xml"/><Relationship Id="rId320" Type="http://schemas.openxmlformats.org/officeDocument/2006/relationships/slideMaster" Target="slideMasters/slideMaster320.xml"/><Relationship Id="rId80" Type="http://schemas.openxmlformats.org/officeDocument/2006/relationships/slideMaster" Target="slideMasters/slideMaster80.xml"/><Relationship Id="rId155" Type="http://schemas.openxmlformats.org/officeDocument/2006/relationships/slideMaster" Target="slideMasters/slideMaster155.xml"/><Relationship Id="rId176" Type="http://schemas.openxmlformats.org/officeDocument/2006/relationships/slideMaster" Target="slideMasters/slideMaster176.xml"/><Relationship Id="rId197" Type="http://schemas.openxmlformats.org/officeDocument/2006/relationships/slideMaster" Target="slideMasters/slideMaster197.xml"/><Relationship Id="rId341" Type="http://schemas.openxmlformats.org/officeDocument/2006/relationships/slideMaster" Target="slideMasters/slideMaster341.xml"/><Relationship Id="rId362" Type="http://schemas.openxmlformats.org/officeDocument/2006/relationships/slideMaster" Target="slideMasters/slideMaster362.xml"/><Relationship Id="rId383" Type="http://schemas.openxmlformats.org/officeDocument/2006/relationships/slideMaster" Target="slideMasters/slideMaster383.xml"/><Relationship Id="rId418" Type="http://schemas.openxmlformats.org/officeDocument/2006/relationships/slideMaster" Target="slideMasters/slideMaster418.xml"/><Relationship Id="rId439" Type="http://schemas.openxmlformats.org/officeDocument/2006/relationships/slide" Target="slides/slide11.xml"/><Relationship Id="rId201" Type="http://schemas.openxmlformats.org/officeDocument/2006/relationships/slideMaster" Target="slideMasters/slideMaster201.xml"/><Relationship Id="rId222" Type="http://schemas.openxmlformats.org/officeDocument/2006/relationships/slideMaster" Target="slideMasters/slideMaster222.xml"/><Relationship Id="rId243" Type="http://schemas.openxmlformats.org/officeDocument/2006/relationships/slideMaster" Target="slideMasters/slideMaster243.xml"/><Relationship Id="rId264" Type="http://schemas.openxmlformats.org/officeDocument/2006/relationships/slideMaster" Target="slideMasters/slideMaster264.xml"/><Relationship Id="rId285" Type="http://schemas.openxmlformats.org/officeDocument/2006/relationships/slideMaster" Target="slideMasters/slideMaster285.xml"/><Relationship Id="rId450" Type="http://schemas.openxmlformats.org/officeDocument/2006/relationships/slide" Target="slides/slide22.xml"/><Relationship Id="rId471" Type="http://schemas.openxmlformats.org/officeDocument/2006/relationships/slide" Target="slides/slide43.xml"/><Relationship Id="rId17" Type="http://schemas.openxmlformats.org/officeDocument/2006/relationships/slideMaster" Target="slideMasters/slideMaster17.xml"/><Relationship Id="rId38" Type="http://schemas.openxmlformats.org/officeDocument/2006/relationships/slideMaster" Target="slideMasters/slideMaster38.xml"/><Relationship Id="rId59" Type="http://schemas.openxmlformats.org/officeDocument/2006/relationships/slideMaster" Target="slideMasters/slideMaster59.xml"/><Relationship Id="rId103" Type="http://schemas.openxmlformats.org/officeDocument/2006/relationships/slideMaster" Target="slideMasters/slideMaster103.xml"/><Relationship Id="rId124" Type="http://schemas.openxmlformats.org/officeDocument/2006/relationships/slideMaster" Target="slideMasters/slideMaster124.xml"/><Relationship Id="rId310" Type="http://schemas.openxmlformats.org/officeDocument/2006/relationships/slideMaster" Target="slideMasters/slideMaster310.xml"/><Relationship Id="rId492" Type="http://schemas.openxmlformats.org/officeDocument/2006/relationships/viewProps" Target="viewProps.xml"/><Relationship Id="rId70" Type="http://schemas.openxmlformats.org/officeDocument/2006/relationships/slideMaster" Target="slideMasters/slideMaster70.xml"/><Relationship Id="rId91" Type="http://schemas.openxmlformats.org/officeDocument/2006/relationships/slideMaster" Target="slideMasters/slideMaster91.xml"/><Relationship Id="rId145" Type="http://schemas.openxmlformats.org/officeDocument/2006/relationships/slideMaster" Target="slideMasters/slideMaster145.xml"/><Relationship Id="rId166" Type="http://schemas.openxmlformats.org/officeDocument/2006/relationships/slideMaster" Target="slideMasters/slideMaster166.xml"/><Relationship Id="rId187" Type="http://schemas.openxmlformats.org/officeDocument/2006/relationships/slideMaster" Target="slideMasters/slideMaster187.xml"/><Relationship Id="rId331" Type="http://schemas.openxmlformats.org/officeDocument/2006/relationships/slideMaster" Target="slideMasters/slideMaster331.xml"/><Relationship Id="rId352" Type="http://schemas.openxmlformats.org/officeDocument/2006/relationships/slideMaster" Target="slideMasters/slideMaster352.xml"/><Relationship Id="rId373" Type="http://schemas.openxmlformats.org/officeDocument/2006/relationships/slideMaster" Target="slideMasters/slideMaster373.xml"/><Relationship Id="rId394" Type="http://schemas.openxmlformats.org/officeDocument/2006/relationships/slideMaster" Target="slideMasters/slideMaster394.xml"/><Relationship Id="rId408" Type="http://schemas.openxmlformats.org/officeDocument/2006/relationships/slideMaster" Target="slideMasters/slideMaster408.xml"/><Relationship Id="rId429" Type="http://schemas.openxmlformats.org/officeDocument/2006/relationships/slide" Target="slides/slide1.xml"/><Relationship Id="rId1" Type="http://schemas.openxmlformats.org/officeDocument/2006/relationships/slideMaster" Target="slideMasters/slideMaster1.xml"/><Relationship Id="rId212" Type="http://schemas.openxmlformats.org/officeDocument/2006/relationships/slideMaster" Target="slideMasters/slideMaster212.xml"/><Relationship Id="rId233" Type="http://schemas.openxmlformats.org/officeDocument/2006/relationships/slideMaster" Target="slideMasters/slideMaster233.xml"/><Relationship Id="rId254" Type="http://schemas.openxmlformats.org/officeDocument/2006/relationships/slideMaster" Target="slideMasters/slideMaster254.xml"/><Relationship Id="rId440" Type="http://schemas.openxmlformats.org/officeDocument/2006/relationships/slide" Target="slides/slide12.xml"/><Relationship Id="rId28" Type="http://schemas.openxmlformats.org/officeDocument/2006/relationships/slideMaster" Target="slideMasters/slideMaster28.xml"/><Relationship Id="rId49" Type="http://schemas.openxmlformats.org/officeDocument/2006/relationships/slideMaster" Target="slideMasters/slideMaster49.xml"/><Relationship Id="rId114" Type="http://schemas.openxmlformats.org/officeDocument/2006/relationships/slideMaster" Target="slideMasters/slideMaster114.xml"/><Relationship Id="rId275" Type="http://schemas.openxmlformats.org/officeDocument/2006/relationships/slideMaster" Target="slideMasters/slideMaster275.xml"/><Relationship Id="rId296" Type="http://schemas.openxmlformats.org/officeDocument/2006/relationships/slideMaster" Target="slideMasters/slideMaster296.xml"/><Relationship Id="rId300" Type="http://schemas.openxmlformats.org/officeDocument/2006/relationships/slideMaster" Target="slideMasters/slideMaster300.xml"/><Relationship Id="rId461" Type="http://schemas.openxmlformats.org/officeDocument/2006/relationships/slide" Target="slides/slide33.xml"/><Relationship Id="rId482" Type="http://schemas.openxmlformats.org/officeDocument/2006/relationships/slide" Target="slides/slide54.xml"/><Relationship Id="rId60" Type="http://schemas.openxmlformats.org/officeDocument/2006/relationships/slideMaster" Target="slideMasters/slideMaster60.xml"/><Relationship Id="rId81" Type="http://schemas.openxmlformats.org/officeDocument/2006/relationships/slideMaster" Target="slideMasters/slideMaster81.xml"/><Relationship Id="rId135" Type="http://schemas.openxmlformats.org/officeDocument/2006/relationships/slideMaster" Target="slideMasters/slideMaster135.xml"/><Relationship Id="rId156" Type="http://schemas.openxmlformats.org/officeDocument/2006/relationships/slideMaster" Target="slideMasters/slideMaster156.xml"/><Relationship Id="rId177" Type="http://schemas.openxmlformats.org/officeDocument/2006/relationships/slideMaster" Target="slideMasters/slideMaster177.xml"/><Relationship Id="rId198" Type="http://schemas.openxmlformats.org/officeDocument/2006/relationships/slideMaster" Target="slideMasters/slideMaster198.xml"/><Relationship Id="rId321" Type="http://schemas.openxmlformats.org/officeDocument/2006/relationships/slideMaster" Target="slideMasters/slideMaster321.xml"/><Relationship Id="rId342" Type="http://schemas.openxmlformats.org/officeDocument/2006/relationships/slideMaster" Target="slideMasters/slideMaster342.xml"/><Relationship Id="rId363" Type="http://schemas.openxmlformats.org/officeDocument/2006/relationships/slideMaster" Target="slideMasters/slideMaster363.xml"/><Relationship Id="rId384" Type="http://schemas.openxmlformats.org/officeDocument/2006/relationships/slideMaster" Target="slideMasters/slideMaster384.xml"/><Relationship Id="rId419" Type="http://schemas.openxmlformats.org/officeDocument/2006/relationships/slideMaster" Target="slideMasters/slideMaster419.xml"/><Relationship Id="rId202" Type="http://schemas.openxmlformats.org/officeDocument/2006/relationships/slideMaster" Target="slideMasters/slideMaster202.xml"/><Relationship Id="rId223" Type="http://schemas.openxmlformats.org/officeDocument/2006/relationships/slideMaster" Target="slideMasters/slideMaster223.xml"/><Relationship Id="rId244" Type="http://schemas.openxmlformats.org/officeDocument/2006/relationships/slideMaster" Target="slideMasters/slideMaster244.xml"/><Relationship Id="rId430" Type="http://schemas.openxmlformats.org/officeDocument/2006/relationships/slide" Target="slides/slide2.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265" Type="http://schemas.openxmlformats.org/officeDocument/2006/relationships/slideMaster" Target="slideMasters/slideMaster265.xml"/><Relationship Id="rId286" Type="http://schemas.openxmlformats.org/officeDocument/2006/relationships/slideMaster" Target="slideMasters/slideMaster286.xml"/><Relationship Id="rId451" Type="http://schemas.openxmlformats.org/officeDocument/2006/relationships/slide" Target="slides/slide23.xml"/><Relationship Id="rId472" Type="http://schemas.openxmlformats.org/officeDocument/2006/relationships/slide" Target="slides/slide44.xml"/><Relationship Id="rId493" Type="http://schemas.openxmlformats.org/officeDocument/2006/relationships/theme" Target="theme/theme1.xml"/><Relationship Id="rId50" Type="http://schemas.openxmlformats.org/officeDocument/2006/relationships/slideMaster" Target="slideMasters/slideMaster50.xml"/><Relationship Id="rId104" Type="http://schemas.openxmlformats.org/officeDocument/2006/relationships/slideMaster" Target="slideMasters/slideMaster104.xml"/><Relationship Id="rId125" Type="http://schemas.openxmlformats.org/officeDocument/2006/relationships/slideMaster" Target="slideMasters/slideMaster125.xml"/><Relationship Id="rId146" Type="http://schemas.openxmlformats.org/officeDocument/2006/relationships/slideMaster" Target="slideMasters/slideMaster146.xml"/><Relationship Id="rId167" Type="http://schemas.openxmlformats.org/officeDocument/2006/relationships/slideMaster" Target="slideMasters/slideMaster167.xml"/><Relationship Id="rId188" Type="http://schemas.openxmlformats.org/officeDocument/2006/relationships/slideMaster" Target="slideMasters/slideMaster188.xml"/><Relationship Id="rId311" Type="http://schemas.openxmlformats.org/officeDocument/2006/relationships/slideMaster" Target="slideMasters/slideMaster311.xml"/><Relationship Id="rId332" Type="http://schemas.openxmlformats.org/officeDocument/2006/relationships/slideMaster" Target="slideMasters/slideMaster332.xml"/><Relationship Id="rId353" Type="http://schemas.openxmlformats.org/officeDocument/2006/relationships/slideMaster" Target="slideMasters/slideMaster353.xml"/><Relationship Id="rId374" Type="http://schemas.openxmlformats.org/officeDocument/2006/relationships/slideMaster" Target="slideMasters/slideMaster374.xml"/><Relationship Id="rId395" Type="http://schemas.openxmlformats.org/officeDocument/2006/relationships/slideMaster" Target="slideMasters/slideMaster395.xml"/><Relationship Id="rId409" Type="http://schemas.openxmlformats.org/officeDocument/2006/relationships/slideMaster" Target="slideMasters/slideMaster409.xml"/><Relationship Id="rId71" Type="http://schemas.openxmlformats.org/officeDocument/2006/relationships/slideMaster" Target="slideMasters/slideMaster71.xml"/><Relationship Id="rId92" Type="http://schemas.openxmlformats.org/officeDocument/2006/relationships/slideMaster" Target="slideMasters/slideMaster92.xml"/><Relationship Id="rId213" Type="http://schemas.openxmlformats.org/officeDocument/2006/relationships/slideMaster" Target="slideMasters/slideMaster213.xml"/><Relationship Id="rId234" Type="http://schemas.openxmlformats.org/officeDocument/2006/relationships/slideMaster" Target="slideMasters/slideMaster234.xml"/><Relationship Id="rId420" Type="http://schemas.openxmlformats.org/officeDocument/2006/relationships/slideMaster" Target="slideMasters/slideMaster420.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55" Type="http://schemas.openxmlformats.org/officeDocument/2006/relationships/slideMaster" Target="slideMasters/slideMaster255.xml"/><Relationship Id="rId276" Type="http://schemas.openxmlformats.org/officeDocument/2006/relationships/slideMaster" Target="slideMasters/slideMaster276.xml"/><Relationship Id="rId297" Type="http://schemas.openxmlformats.org/officeDocument/2006/relationships/slideMaster" Target="slideMasters/slideMaster297.xml"/><Relationship Id="rId441" Type="http://schemas.openxmlformats.org/officeDocument/2006/relationships/slide" Target="slides/slide13.xml"/><Relationship Id="rId462" Type="http://schemas.openxmlformats.org/officeDocument/2006/relationships/slide" Target="slides/slide34.xml"/><Relationship Id="rId483" Type="http://schemas.openxmlformats.org/officeDocument/2006/relationships/slide" Target="slides/slide55.xml"/><Relationship Id="rId40" Type="http://schemas.openxmlformats.org/officeDocument/2006/relationships/slideMaster" Target="slideMasters/slideMaster40.xml"/><Relationship Id="rId115" Type="http://schemas.openxmlformats.org/officeDocument/2006/relationships/slideMaster" Target="slideMasters/slideMaster115.xml"/><Relationship Id="rId136" Type="http://schemas.openxmlformats.org/officeDocument/2006/relationships/slideMaster" Target="slideMasters/slideMaster136.xml"/><Relationship Id="rId157" Type="http://schemas.openxmlformats.org/officeDocument/2006/relationships/slideMaster" Target="slideMasters/slideMaster157.xml"/><Relationship Id="rId178" Type="http://schemas.openxmlformats.org/officeDocument/2006/relationships/slideMaster" Target="slideMasters/slideMaster178.xml"/><Relationship Id="rId301" Type="http://schemas.openxmlformats.org/officeDocument/2006/relationships/slideMaster" Target="slideMasters/slideMaster301.xml"/><Relationship Id="rId322" Type="http://schemas.openxmlformats.org/officeDocument/2006/relationships/slideMaster" Target="slideMasters/slideMaster322.xml"/><Relationship Id="rId343" Type="http://schemas.openxmlformats.org/officeDocument/2006/relationships/slideMaster" Target="slideMasters/slideMaster343.xml"/><Relationship Id="rId364" Type="http://schemas.openxmlformats.org/officeDocument/2006/relationships/slideMaster" Target="slideMasters/slideMaster364.xml"/><Relationship Id="rId61" Type="http://schemas.openxmlformats.org/officeDocument/2006/relationships/slideMaster" Target="slideMasters/slideMaster61.xml"/><Relationship Id="rId82" Type="http://schemas.openxmlformats.org/officeDocument/2006/relationships/slideMaster" Target="slideMasters/slideMaster82.xml"/><Relationship Id="rId199" Type="http://schemas.openxmlformats.org/officeDocument/2006/relationships/slideMaster" Target="slideMasters/slideMaster199.xml"/><Relationship Id="rId203" Type="http://schemas.openxmlformats.org/officeDocument/2006/relationships/slideMaster" Target="slideMasters/slideMaster203.xml"/><Relationship Id="rId385" Type="http://schemas.openxmlformats.org/officeDocument/2006/relationships/slideMaster" Target="slideMasters/slideMaster385.xml"/><Relationship Id="rId19" Type="http://schemas.openxmlformats.org/officeDocument/2006/relationships/slideMaster" Target="slideMasters/slideMaster19.xml"/><Relationship Id="rId224" Type="http://schemas.openxmlformats.org/officeDocument/2006/relationships/slideMaster" Target="slideMasters/slideMaster224.xml"/><Relationship Id="rId245" Type="http://schemas.openxmlformats.org/officeDocument/2006/relationships/slideMaster" Target="slideMasters/slideMaster245.xml"/><Relationship Id="rId266" Type="http://schemas.openxmlformats.org/officeDocument/2006/relationships/slideMaster" Target="slideMasters/slideMaster266.xml"/><Relationship Id="rId287" Type="http://schemas.openxmlformats.org/officeDocument/2006/relationships/slideMaster" Target="slideMasters/slideMaster287.xml"/><Relationship Id="rId410" Type="http://schemas.openxmlformats.org/officeDocument/2006/relationships/slideMaster" Target="slideMasters/slideMaster410.xml"/><Relationship Id="rId431" Type="http://schemas.openxmlformats.org/officeDocument/2006/relationships/slide" Target="slides/slide3.xml"/><Relationship Id="rId452" Type="http://schemas.openxmlformats.org/officeDocument/2006/relationships/slide" Target="slides/slide24.xml"/><Relationship Id="rId473" Type="http://schemas.openxmlformats.org/officeDocument/2006/relationships/slide" Target="slides/slide45.xml"/><Relationship Id="rId494" Type="http://schemas.openxmlformats.org/officeDocument/2006/relationships/tableStyles" Target="tableStyles.xml"/><Relationship Id="rId30" Type="http://schemas.openxmlformats.org/officeDocument/2006/relationships/slideMaster" Target="slideMasters/slideMaster30.xml"/><Relationship Id="rId105" Type="http://schemas.openxmlformats.org/officeDocument/2006/relationships/slideMaster" Target="slideMasters/slideMaster105.xml"/><Relationship Id="rId126" Type="http://schemas.openxmlformats.org/officeDocument/2006/relationships/slideMaster" Target="slideMasters/slideMaster126.xml"/><Relationship Id="rId147" Type="http://schemas.openxmlformats.org/officeDocument/2006/relationships/slideMaster" Target="slideMasters/slideMaster147.xml"/><Relationship Id="rId168" Type="http://schemas.openxmlformats.org/officeDocument/2006/relationships/slideMaster" Target="slideMasters/slideMaster168.xml"/><Relationship Id="rId312" Type="http://schemas.openxmlformats.org/officeDocument/2006/relationships/slideMaster" Target="slideMasters/slideMaster312.xml"/><Relationship Id="rId333" Type="http://schemas.openxmlformats.org/officeDocument/2006/relationships/slideMaster" Target="slideMasters/slideMaster333.xml"/><Relationship Id="rId354" Type="http://schemas.openxmlformats.org/officeDocument/2006/relationships/slideMaster" Target="slideMasters/slideMaster354.xml"/><Relationship Id="rId51" Type="http://schemas.openxmlformats.org/officeDocument/2006/relationships/slideMaster" Target="slideMasters/slideMaster51.xml"/><Relationship Id="rId72" Type="http://schemas.openxmlformats.org/officeDocument/2006/relationships/slideMaster" Target="slideMasters/slideMaster72.xml"/><Relationship Id="rId93" Type="http://schemas.openxmlformats.org/officeDocument/2006/relationships/slideMaster" Target="slideMasters/slideMaster93.xml"/><Relationship Id="rId189" Type="http://schemas.openxmlformats.org/officeDocument/2006/relationships/slideMaster" Target="slideMasters/slideMaster189.xml"/><Relationship Id="rId375" Type="http://schemas.openxmlformats.org/officeDocument/2006/relationships/slideMaster" Target="slideMasters/slideMaster375.xml"/><Relationship Id="rId396" Type="http://schemas.openxmlformats.org/officeDocument/2006/relationships/slideMaster" Target="slideMasters/slideMaster396.xml"/><Relationship Id="rId3" Type="http://schemas.openxmlformats.org/officeDocument/2006/relationships/slideMaster" Target="slideMasters/slideMaster3.xml"/><Relationship Id="rId214" Type="http://schemas.openxmlformats.org/officeDocument/2006/relationships/slideMaster" Target="slideMasters/slideMaster214.xml"/><Relationship Id="rId235" Type="http://schemas.openxmlformats.org/officeDocument/2006/relationships/slideMaster" Target="slideMasters/slideMaster235.xml"/><Relationship Id="rId256" Type="http://schemas.openxmlformats.org/officeDocument/2006/relationships/slideMaster" Target="slideMasters/slideMaster256.xml"/><Relationship Id="rId277" Type="http://schemas.openxmlformats.org/officeDocument/2006/relationships/slideMaster" Target="slideMasters/slideMaster277.xml"/><Relationship Id="rId298" Type="http://schemas.openxmlformats.org/officeDocument/2006/relationships/slideMaster" Target="slideMasters/slideMaster298.xml"/><Relationship Id="rId400" Type="http://schemas.openxmlformats.org/officeDocument/2006/relationships/slideMaster" Target="slideMasters/slideMaster400.xml"/><Relationship Id="rId421" Type="http://schemas.openxmlformats.org/officeDocument/2006/relationships/slideMaster" Target="slideMasters/slideMaster421.xml"/><Relationship Id="rId442" Type="http://schemas.openxmlformats.org/officeDocument/2006/relationships/slide" Target="slides/slide14.xml"/><Relationship Id="rId463" Type="http://schemas.openxmlformats.org/officeDocument/2006/relationships/slide" Target="slides/slide35.xml"/><Relationship Id="rId484" Type="http://schemas.openxmlformats.org/officeDocument/2006/relationships/slide" Target="slides/slide56.xml"/><Relationship Id="rId116" Type="http://schemas.openxmlformats.org/officeDocument/2006/relationships/slideMaster" Target="slideMasters/slideMaster116.xml"/><Relationship Id="rId137" Type="http://schemas.openxmlformats.org/officeDocument/2006/relationships/slideMaster" Target="slideMasters/slideMaster137.xml"/><Relationship Id="rId158" Type="http://schemas.openxmlformats.org/officeDocument/2006/relationships/slideMaster" Target="slideMasters/slideMaster158.xml"/><Relationship Id="rId302" Type="http://schemas.openxmlformats.org/officeDocument/2006/relationships/slideMaster" Target="slideMasters/slideMaster302.xml"/><Relationship Id="rId323" Type="http://schemas.openxmlformats.org/officeDocument/2006/relationships/slideMaster" Target="slideMasters/slideMaster323.xml"/><Relationship Id="rId344" Type="http://schemas.openxmlformats.org/officeDocument/2006/relationships/slideMaster" Target="slideMasters/slideMaster344.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62" Type="http://schemas.openxmlformats.org/officeDocument/2006/relationships/slideMaster" Target="slideMasters/slideMaster62.xml"/><Relationship Id="rId83" Type="http://schemas.openxmlformats.org/officeDocument/2006/relationships/slideMaster" Target="slideMasters/slideMaster83.xml"/><Relationship Id="rId179" Type="http://schemas.openxmlformats.org/officeDocument/2006/relationships/slideMaster" Target="slideMasters/slideMaster179.xml"/><Relationship Id="rId365" Type="http://schemas.openxmlformats.org/officeDocument/2006/relationships/slideMaster" Target="slideMasters/slideMaster365.xml"/><Relationship Id="rId386" Type="http://schemas.openxmlformats.org/officeDocument/2006/relationships/slideMaster" Target="slideMasters/slideMaster386.xml"/><Relationship Id="rId190" Type="http://schemas.openxmlformats.org/officeDocument/2006/relationships/slideMaster" Target="slideMasters/slideMaster190.xml"/><Relationship Id="rId204" Type="http://schemas.openxmlformats.org/officeDocument/2006/relationships/slideMaster" Target="slideMasters/slideMaster204.xml"/><Relationship Id="rId225" Type="http://schemas.openxmlformats.org/officeDocument/2006/relationships/slideMaster" Target="slideMasters/slideMaster225.xml"/><Relationship Id="rId246" Type="http://schemas.openxmlformats.org/officeDocument/2006/relationships/slideMaster" Target="slideMasters/slideMaster246.xml"/><Relationship Id="rId267" Type="http://schemas.openxmlformats.org/officeDocument/2006/relationships/slideMaster" Target="slideMasters/slideMaster267.xml"/><Relationship Id="rId288" Type="http://schemas.openxmlformats.org/officeDocument/2006/relationships/slideMaster" Target="slideMasters/slideMaster288.xml"/><Relationship Id="rId411" Type="http://schemas.openxmlformats.org/officeDocument/2006/relationships/slideMaster" Target="slideMasters/slideMaster411.xml"/><Relationship Id="rId432" Type="http://schemas.openxmlformats.org/officeDocument/2006/relationships/slide" Target="slides/slide4.xml"/><Relationship Id="rId453" Type="http://schemas.openxmlformats.org/officeDocument/2006/relationships/slide" Target="slides/slide25.xml"/><Relationship Id="rId474" Type="http://schemas.openxmlformats.org/officeDocument/2006/relationships/slide" Target="slides/slide46.xml"/><Relationship Id="rId106" Type="http://schemas.openxmlformats.org/officeDocument/2006/relationships/slideMaster" Target="slideMasters/slideMaster106.xml"/><Relationship Id="rId127" Type="http://schemas.openxmlformats.org/officeDocument/2006/relationships/slideMaster" Target="slideMasters/slideMaster127.xml"/><Relationship Id="rId313" Type="http://schemas.openxmlformats.org/officeDocument/2006/relationships/slideMaster" Target="slideMasters/slideMaster313.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52" Type="http://schemas.openxmlformats.org/officeDocument/2006/relationships/slideMaster" Target="slideMasters/slideMaster52.xml"/><Relationship Id="rId73" Type="http://schemas.openxmlformats.org/officeDocument/2006/relationships/slideMaster" Target="slideMasters/slideMaster73.xml"/><Relationship Id="rId94" Type="http://schemas.openxmlformats.org/officeDocument/2006/relationships/slideMaster" Target="slideMasters/slideMaster94.xml"/><Relationship Id="rId148" Type="http://schemas.openxmlformats.org/officeDocument/2006/relationships/slideMaster" Target="slideMasters/slideMaster148.xml"/><Relationship Id="rId169" Type="http://schemas.openxmlformats.org/officeDocument/2006/relationships/slideMaster" Target="slideMasters/slideMaster169.xml"/><Relationship Id="rId334" Type="http://schemas.openxmlformats.org/officeDocument/2006/relationships/slideMaster" Target="slideMasters/slideMaster334.xml"/><Relationship Id="rId355" Type="http://schemas.openxmlformats.org/officeDocument/2006/relationships/slideMaster" Target="slideMasters/slideMaster355.xml"/><Relationship Id="rId376" Type="http://schemas.openxmlformats.org/officeDocument/2006/relationships/slideMaster" Target="slideMasters/slideMaster376.xml"/><Relationship Id="rId397" Type="http://schemas.openxmlformats.org/officeDocument/2006/relationships/slideMaster" Target="slideMasters/slideMaster397.xml"/><Relationship Id="rId4" Type="http://schemas.openxmlformats.org/officeDocument/2006/relationships/slideMaster" Target="slideMasters/slideMaster4.xml"/><Relationship Id="rId180" Type="http://schemas.openxmlformats.org/officeDocument/2006/relationships/slideMaster" Target="slideMasters/slideMaster180.xml"/><Relationship Id="rId215" Type="http://schemas.openxmlformats.org/officeDocument/2006/relationships/slideMaster" Target="slideMasters/slideMaster215.xml"/><Relationship Id="rId236" Type="http://schemas.openxmlformats.org/officeDocument/2006/relationships/slideMaster" Target="slideMasters/slideMaster236.xml"/><Relationship Id="rId257" Type="http://schemas.openxmlformats.org/officeDocument/2006/relationships/slideMaster" Target="slideMasters/slideMaster257.xml"/><Relationship Id="rId278" Type="http://schemas.openxmlformats.org/officeDocument/2006/relationships/slideMaster" Target="slideMasters/slideMaster278.xml"/><Relationship Id="rId401" Type="http://schemas.openxmlformats.org/officeDocument/2006/relationships/slideMaster" Target="slideMasters/slideMaster401.xml"/><Relationship Id="rId422" Type="http://schemas.openxmlformats.org/officeDocument/2006/relationships/slideMaster" Target="slideMasters/slideMaster422.xml"/><Relationship Id="rId443" Type="http://schemas.openxmlformats.org/officeDocument/2006/relationships/slide" Target="slides/slide15.xml"/><Relationship Id="rId464" Type="http://schemas.openxmlformats.org/officeDocument/2006/relationships/slide" Target="slides/slide36.xml"/><Relationship Id="rId303" Type="http://schemas.openxmlformats.org/officeDocument/2006/relationships/slideMaster" Target="slideMasters/slideMaster303.xml"/><Relationship Id="rId485" Type="http://schemas.openxmlformats.org/officeDocument/2006/relationships/slide" Target="slides/slide57.xml"/><Relationship Id="rId42" Type="http://schemas.openxmlformats.org/officeDocument/2006/relationships/slideMaster" Target="slideMasters/slideMaster42.xml"/><Relationship Id="rId84" Type="http://schemas.openxmlformats.org/officeDocument/2006/relationships/slideMaster" Target="slideMasters/slideMaster84.xml"/><Relationship Id="rId138" Type="http://schemas.openxmlformats.org/officeDocument/2006/relationships/slideMaster" Target="slideMasters/slideMaster138.xml"/><Relationship Id="rId345" Type="http://schemas.openxmlformats.org/officeDocument/2006/relationships/slideMaster" Target="slideMasters/slideMaster345.xml"/><Relationship Id="rId387" Type="http://schemas.openxmlformats.org/officeDocument/2006/relationships/slideMaster" Target="slideMasters/slideMaster387.xml"/><Relationship Id="rId191" Type="http://schemas.openxmlformats.org/officeDocument/2006/relationships/slideMaster" Target="slideMasters/slideMaster191.xml"/><Relationship Id="rId205" Type="http://schemas.openxmlformats.org/officeDocument/2006/relationships/slideMaster" Target="slideMasters/slideMaster205.xml"/><Relationship Id="rId247" Type="http://schemas.openxmlformats.org/officeDocument/2006/relationships/slideMaster" Target="slideMasters/slideMaster247.xml"/><Relationship Id="rId412" Type="http://schemas.openxmlformats.org/officeDocument/2006/relationships/slideMaster" Target="slideMasters/slideMaster412.xml"/><Relationship Id="rId107" Type="http://schemas.openxmlformats.org/officeDocument/2006/relationships/slideMaster" Target="slideMasters/slideMaster107.xml"/><Relationship Id="rId289" Type="http://schemas.openxmlformats.org/officeDocument/2006/relationships/slideMaster" Target="slideMasters/slideMaster289.xml"/><Relationship Id="rId454" Type="http://schemas.openxmlformats.org/officeDocument/2006/relationships/slide" Target="slides/slide26.xml"/><Relationship Id="rId11" Type="http://schemas.openxmlformats.org/officeDocument/2006/relationships/slideMaster" Target="slideMasters/slideMaster11.xml"/><Relationship Id="rId53" Type="http://schemas.openxmlformats.org/officeDocument/2006/relationships/slideMaster" Target="slideMasters/slideMaster53.xml"/><Relationship Id="rId149" Type="http://schemas.openxmlformats.org/officeDocument/2006/relationships/slideMaster" Target="slideMasters/slideMaster149.xml"/><Relationship Id="rId314" Type="http://schemas.openxmlformats.org/officeDocument/2006/relationships/slideMaster" Target="slideMasters/slideMaster314.xml"/><Relationship Id="rId356" Type="http://schemas.openxmlformats.org/officeDocument/2006/relationships/slideMaster" Target="slideMasters/slideMaster356.xml"/><Relationship Id="rId398" Type="http://schemas.openxmlformats.org/officeDocument/2006/relationships/slideMaster" Target="slideMasters/slideMaster398.xml"/><Relationship Id="rId95" Type="http://schemas.openxmlformats.org/officeDocument/2006/relationships/slideMaster" Target="slideMasters/slideMaster95.xml"/><Relationship Id="rId160" Type="http://schemas.openxmlformats.org/officeDocument/2006/relationships/slideMaster" Target="slideMasters/slideMaster160.xml"/><Relationship Id="rId216" Type="http://schemas.openxmlformats.org/officeDocument/2006/relationships/slideMaster" Target="slideMasters/slideMaster216.xml"/><Relationship Id="rId423" Type="http://schemas.openxmlformats.org/officeDocument/2006/relationships/slideMaster" Target="slideMasters/slideMaster423.xml"/><Relationship Id="rId258" Type="http://schemas.openxmlformats.org/officeDocument/2006/relationships/slideMaster" Target="slideMasters/slideMaster258.xml"/><Relationship Id="rId465" Type="http://schemas.openxmlformats.org/officeDocument/2006/relationships/slide" Target="slides/slide37.xml"/><Relationship Id="rId22" Type="http://schemas.openxmlformats.org/officeDocument/2006/relationships/slideMaster" Target="slideMasters/slideMaster22.xml"/><Relationship Id="rId64" Type="http://schemas.openxmlformats.org/officeDocument/2006/relationships/slideMaster" Target="slideMasters/slideMaster64.xml"/><Relationship Id="rId118" Type="http://schemas.openxmlformats.org/officeDocument/2006/relationships/slideMaster" Target="slideMasters/slideMaster118.xml"/><Relationship Id="rId325" Type="http://schemas.openxmlformats.org/officeDocument/2006/relationships/slideMaster" Target="slideMasters/slideMaster325.xml"/><Relationship Id="rId367" Type="http://schemas.openxmlformats.org/officeDocument/2006/relationships/slideMaster" Target="slideMasters/slideMaster367.xml"/><Relationship Id="rId171" Type="http://schemas.openxmlformats.org/officeDocument/2006/relationships/slideMaster" Target="slideMasters/slideMaster171.xml"/><Relationship Id="rId227" Type="http://schemas.openxmlformats.org/officeDocument/2006/relationships/slideMaster" Target="slideMasters/slideMaster227.xml"/><Relationship Id="rId269" Type="http://schemas.openxmlformats.org/officeDocument/2006/relationships/slideMaster" Target="slideMasters/slideMaster269.xml"/><Relationship Id="rId434" Type="http://schemas.openxmlformats.org/officeDocument/2006/relationships/slide" Target="slides/slide6.xml"/><Relationship Id="rId476" Type="http://schemas.openxmlformats.org/officeDocument/2006/relationships/slide" Target="slides/slide48.xml"/><Relationship Id="rId33" Type="http://schemas.openxmlformats.org/officeDocument/2006/relationships/slideMaster" Target="slideMasters/slideMaster33.xml"/><Relationship Id="rId129" Type="http://schemas.openxmlformats.org/officeDocument/2006/relationships/slideMaster" Target="slideMasters/slideMaster129.xml"/><Relationship Id="rId280" Type="http://schemas.openxmlformats.org/officeDocument/2006/relationships/slideMaster" Target="slideMasters/slideMaster280.xml"/><Relationship Id="rId336" Type="http://schemas.openxmlformats.org/officeDocument/2006/relationships/slideMaster" Target="slideMasters/slideMaster336.xml"/><Relationship Id="rId75" Type="http://schemas.openxmlformats.org/officeDocument/2006/relationships/slideMaster" Target="slideMasters/slideMaster75.xml"/><Relationship Id="rId140" Type="http://schemas.openxmlformats.org/officeDocument/2006/relationships/slideMaster" Target="slideMasters/slideMaster140.xml"/><Relationship Id="rId182" Type="http://schemas.openxmlformats.org/officeDocument/2006/relationships/slideMaster" Target="slideMasters/slideMaster182.xml"/><Relationship Id="rId378" Type="http://schemas.openxmlformats.org/officeDocument/2006/relationships/slideMaster" Target="slideMasters/slideMaster378.xml"/><Relationship Id="rId403" Type="http://schemas.openxmlformats.org/officeDocument/2006/relationships/slideMaster" Target="slideMasters/slideMaster403.xml"/><Relationship Id="rId6" Type="http://schemas.openxmlformats.org/officeDocument/2006/relationships/slideMaster" Target="slideMasters/slideMaster6.xml"/><Relationship Id="rId238" Type="http://schemas.openxmlformats.org/officeDocument/2006/relationships/slideMaster" Target="slideMasters/slideMaster238.xml"/><Relationship Id="rId445" Type="http://schemas.openxmlformats.org/officeDocument/2006/relationships/slide" Target="slides/slide17.xml"/><Relationship Id="rId487" Type="http://schemas.openxmlformats.org/officeDocument/2006/relationships/slide" Target="slides/slide59.xml"/><Relationship Id="rId291" Type="http://schemas.openxmlformats.org/officeDocument/2006/relationships/slideMaster" Target="slideMasters/slideMaster291.xml"/><Relationship Id="rId305" Type="http://schemas.openxmlformats.org/officeDocument/2006/relationships/slideMaster" Target="slideMasters/slideMaster305.xml"/><Relationship Id="rId347" Type="http://schemas.openxmlformats.org/officeDocument/2006/relationships/slideMaster" Target="slideMasters/slideMaster347.xml"/><Relationship Id="rId44" Type="http://schemas.openxmlformats.org/officeDocument/2006/relationships/slideMaster" Target="slideMasters/slideMaster44.xml"/><Relationship Id="rId86" Type="http://schemas.openxmlformats.org/officeDocument/2006/relationships/slideMaster" Target="slideMasters/slideMaster86.xml"/><Relationship Id="rId151" Type="http://schemas.openxmlformats.org/officeDocument/2006/relationships/slideMaster" Target="slideMasters/slideMaster151.xml"/><Relationship Id="rId389" Type="http://schemas.openxmlformats.org/officeDocument/2006/relationships/slideMaster" Target="slideMasters/slideMaster389.xml"/><Relationship Id="rId193" Type="http://schemas.openxmlformats.org/officeDocument/2006/relationships/slideMaster" Target="slideMasters/slideMaster193.xml"/><Relationship Id="rId207" Type="http://schemas.openxmlformats.org/officeDocument/2006/relationships/slideMaster" Target="slideMasters/slideMaster207.xml"/><Relationship Id="rId249" Type="http://schemas.openxmlformats.org/officeDocument/2006/relationships/slideMaster" Target="slideMasters/slideMaster249.xml"/><Relationship Id="rId414" Type="http://schemas.openxmlformats.org/officeDocument/2006/relationships/slideMaster" Target="slideMasters/slideMaster414.xml"/><Relationship Id="rId456" Type="http://schemas.openxmlformats.org/officeDocument/2006/relationships/slide" Target="slides/slide28.xml"/><Relationship Id="rId13" Type="http://schemas.openxmlformats.org/officeDocument/2006/relationships/slideMaster" Target="slideMasters/slideMaster13.xml"/><Relationship Id="rId109" Type="http://schemas.openxmlformats.org/officeDocument/2006/relationships/slideMaster" Target="slideMasters/slideMaster109.xml"/><Relationship Id="rId260" Type="http://schemas.openxmlformats.org/officeDocument/2006/relationships/slideMaster" Target="slideMasters/slideMaster260.xml"/><Relationship Id="rId316" Type="http://schemas.openxmlformats.org/officeDocument/2006/relationships/slideMaster" Target="slideMasters/slideMaster316.xml"/><Relationship Id="rId55" Type="http://schemas.openxmlformats.org/officeDocument/2006/relationships/slideMaster" Target="slideMasters/slideMaster55.xml"/><Relationship Id="rId97" Type="http://schemas.openxmlformats.org/officeDocument/2006/relationships/slideMaster" Target="slideMasters/slideMaster97.xml"/><Relationship Id="rId120" Type="http://schemas.openxmlformats.org/officeDocument/2006/relationships/slideMaster" Target="slideMasters/slideMaster120.xml"/><Relationship Id="rId358" Type="http://schemas.openxmlformats.org/officeDocument/2006/relationships/slideMaster" Target="slideMasters/slideMaster358.xml"/><Relationship Id="rId162" Type="http://schemas.openxmlformats.org/officeDocument/2006/relationships/slideMaster" Target="slideMasters/slideMaster162.xml"/><Relationship Id="rId218" Type="http://schemas.openxmlformats.org/officeDocument/2006/relationships/slideMaster" Target="slideMasters/slideMaster218.xml"/><Relationship Id="rId425" Type="http://schemas.openxmlformats.org/officeDocument/2006/relationships/slideMaster" Target="slideMasters/slideMaster425.xml"/><Relationship Id="rId467" Type="http://schemas.openxmlformats.org/officeDocument/2006/relationships/slide" Target="slides/slide39.xml"/></Relationships>
</file>

<file path=ppt/charts/_rels/chart1.xml.rels><?xml version="1.0" encoding="UTF-8" standalone="yes"?>
<Relationships xmlns="http://schemas.openxmlformats.org/package/2006/relationships"><Relationship Id="rId2" Type="http://schemas.openxmlformats.org/officeDocument/2006/relationships/oleObject" Target="file:///C:\Users\francesca.valvo\Desktop\Copia%20di%20torte%20dic2017.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solidFill>
                  <a:srgbClr val="FF0000"/>
                </a:solidFill>
              </a:defRPr>
            </a:pPr>
            <a:r>
              <a:rPr lang="it-IT" sz="1800" baseline="0" dirty="0" err="1">
                <a:solidFill>
                  <a:srgbClr val="FF0000"/>
                </a:solidFill>
              </a:rPr>
              <a:t>Tox</a:t>
            </a:r>
            <a:r>
              <a:rPr lang="it-IT" sz="1800" baseline="0" dirty="0">
                <a:solidFill>
                  <a:srgbClr val="FF0000"/>
                </a:solidFill>
              </a:rPr>
              <a:t> </a:t>
            </a:r>
            <a:r>
              <a:rPr lang="it-IT" sz="1800" baseline="0" dirty="0" err="1">
                <a:solidFill>
                  <a:srgbClr val="FF0000"/>
                </a:solidFill>
              </a:rPr>
              <a:t>at</a:t>
            </a:r>
            <a:r>
              <a:rPr lang="it-IT" sz="1800" baseline="0" dirty="0">
                <a:solidFill>
                  <a:srgbClr val="FF0000"/>
                </a:solidFill>
              </a:rPr>
              <a:t> the end of treatment</a:t>
            </a:r>
            <a:endParaRPr lang="it-IT" sz="1800" dirty="0">
              <a:solidFill>
                <a:srgbClr val="FF0000"/>
              </a:solidFill>
            </a:endParaRPr>
          </a:p>
        </c:rich>
      </c:tx>
      <c:layout>
        <c:manualLayout>
          <c:xMode val="edge"/>
          <c:yMode val="edge"/>
          <c:x val="0.23587284922717996"/>
          <c:y val="1.6129025430096762E-2"/>
        </c:manualLayout>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dLbls>
            <c:dLbl>
              <c:idx val="0"/>
              <c:layout>
                <c:manualLayout>
                  <c:x val="-0.15546490022080572"/>
                  <c:y val="6.9125362320987926E-2"/>
                </c:manualLayout>
              </c:layout>
              <c:showLegendKey val="0"/>
              <c:showVal val="0"/>
              <c:showCatName val="1"/>
              <c:showSerName val="0"/>
              <c:showPercent val="1"/>
              <c:showBubbleSize val="0"/>
            </c:dLbl>
            <c:dLbl>
              <c:idx val="1"/>
              <c:layout>
                <c:manualLayout>
                  <c:x val="-7.7779277590301218E-2"/>
                  <c:y val="-0.23838741919083092"/>
                </c:manualLayout>
              </c:layout>
              <c:showLegendKey val="0"/>
              <c:showVal val="0"/>
              <c:showCatName val="1"/>
              <c:showSerName val="0"/>
              <c:showPercent val="1"/>
              <c:showBubbleSize val="0"/>
            </c:dLbl>
            <c:dLbl>
              <c:idx val="2"/>
              <c:layout>
                <c:manualLayout>
                  <c:x val="0.2208437278673499"/>
                  <c:y val="6.1669603899075484E-2"/>
                </c:manualLayout>
              </c:layout>
              <c:showLegendKey val="0"/>
              <c:showVal val="0"/>
              <c:showCatName val="1"/>
              <c:showSerName val="0"/>
              <c:showPercent val="1"/>
              <c:showBubbleSize val="0"/>
            </c:dLbl>
            <c:dLbl>
              <c:idx val="4"/>
              <c:delete val="1"/>
            </c:dLbl>
            <c:txPr>
              <a:bodyPr/>
              <a:lstStyle/>
              <a:p>
                <a:pPr>
                  <a:defRPr b="1"/>
                </a:pPr>
                <a:endParaRPr lang="en-US"/>
              </a:p>
            </c:txPr>
            <c:showLegendKey val="0"/>
            <c:showVal val="0"/>
            <c:showCatName val="1"/>
            <c:showSerName val="0"/>
            <c:showPercent val="1"/>
            <c:showBubbleSize val="0"/>
            <c:showLeaderLines val="1"/>
          </c:dLbls>
          <c:cat>
            <c:strRef>
              <c:f>'H:\DB\report da DB\2017\[indicatori da DB dic2017.xlsx]grafici tox'!$B$2:$F$2</c:f>
              <c:strCache>
                <c:ptCount val="5"/>
                <c:pt idx="0">
                  <c:v>G0</c:v>
                </c:pt>
                <c:pt idx="1">
                  <c:v>G1</c:v>
                </c:pt>
                <c:pt idx="2">
                  <c:v>G2</c:v>
                </c:pt>
                <c:pt idx="3">
                  <c:v>G3</c:v>
                </c:pt>
                <c:pt idx="4">
                  <c:v>G4</c:v>
                </c:pt>
              </c:strCache>
            </c:strRef>
          </c:cat>
          <c:val>
            <c:numRef>
              <c:f>'H:\DB\report da DB\2017\[indicatori da DB dic2017.xlsx]grafici tox'!$B$4:$F$4</c:f>
              <c:numCache>
                <c:formatCode>General</c:formatCode>
                <c:ptCount val="5"/>
                <c:pt idx="0">
                  <c:v>30.03717472118959</c:v>
                </c:pt>
                <c:pt idx="1">
                  <c:v>34.05204460966543</c:v>
                </c:pt>
                <c:pt idx="2">
                  <c:v>30.408921933085502</c:v>
                </c:pt>
                <c:pt idx="3">
                  <c:v>5.5018587360594795</c:v>
                </c:pt>
                <c:pt idx="4">
                  <c:v>0</c:v>
                </c:pt>
              </c:numCache>
            </c:numRef>
          </c:val>
        </c:ser>
        <c:dLbls>
          <c:showLegendKey val="0"/>
          <c:showVal val="0"/>
          <c:showCatName val="1"/>
          <c:showSerName val="0"/>
          <c:showPercent val="1"/>
          <c:showBubbleSize val="0"/>
          <c:showLeaderLines val="1"/>
        </c:dLbls>
      </c:pie3DChart>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image" Target="../media/image4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3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4302125" cy="3397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noProof="1">
                <a:latin typeface="Times New Roman" pitchFamily="18" charset="0"/>
              </a:defRPr>
            </a:lvl1pPr>
          </a:lstStyle>
          <a:p>
            <a:endParaRPr lang="en-GB" altLang="en-US"/>
          </a:p>
        </p:txBody>
      </p:sp>
      <p:sp>
        <p:nvSpPr>
          <p:cNvPr id="81923" name="Rectangle 3"/>
          <p:cNvSpPr>
            <a:spLocks noGrp="1" noChangeArrowheads="1"/>
          </p:cNvSpPr>
          <p:nvPr>
            <p:ph type="dt" sz="quarter" idx="1"/>
          </p:nvPr>
        </p:nvSpPr>
        <p:spPr bwMode="auto">
          <a:xfrm>
            <a:off x="5621338" y="0"/>
            <a:ext cx="4303712" cy="3397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noProof="1">
                <a:latin typeface="Times New Roman" pitchFamily="18" charset="0"/>
              </a:defRPr>
            </a:lvl1pPr>
          </a:lstStyle>
          <a:p>
            <a:endParaRPr lang="en-GB" altLang="en-US"/>
          </a:p>
        </p:txBody>
      </p:sp>
      <p:sp>
        <p:nvSpPr>
          <p:cNvPr id="81924" name="Rectangle 4"/>
          <p:cNvSpPr>
            <a:spLocks noGrp="1" noChangeArrowheads="1"/>
          </p:cNvSpPr>
          <p:nvPr>
            <p:ph type="ftr" sz="quarter" idx="2"/>
          </p:nvPr>
        </p:nvSpPr>
        <p:spPr bwMode="auto">
          <a:xfrm>
            <a:off x="0" y="6456363"/>
            <a:ext cx="4302125" cy="339725"/>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noProof="1">
                <a:latin typeface="Times New Roman" pitchFamily="18" charset="0"/>
              </a:defRPr>
            </a:lvl1pPr>
          </a:lstStyle>
          <a:p>
            <a:endParaRPr lang="en-GB" altLang="en-US"/>
          </a:p>
        </p:txBody>
      </p:sp>
      <p:sp>
        <p:nvSpPr>
          <p:cNvPr id="81925" name="Rectangle 5"/>
          <p:cNvSpPr>
            <a:spLocks noGrp="1" noChangeArrowheads="1"/>
          </p:cNvSpPr>
          <p:nvPr>
            <p:ph type="sldNum" sz="quarter" idx="3"/>
          </p:nvPr>
        </p:nvSpPr>
        <p:spPr bwMode="auto">
          <a:xfrm>
            <a:off x="5621338" y="6456363"/>
            <a:ext cx="4303712" cy="339725"/>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noProof="1">
                <a:latin typeface="Times New Roman" pitchFamily="18" charset="0"/>
              </a:defRPr>
            </a:lvl1pPr>
          </a:lstStyle>
          <a:p>
            <a:fld id="{47310AFD-0D52-4877-AB81-1858A03844EA}" type="slidenum">
              <a:rPr altLang="en-US"/>
              <a:pPr/>
              <a:t>‹#›</a:t>
            </a:fld>
            <a:endParaRPr lang="en-GB" altLang="en-US"/>
          </a:p>
        </p:txBody>
      </p:sp>
    </p:spTree>
    <p:extLst>
      <p:ext uri="{BB962C8B-B14F-4D97-AF65-F5344CB8AC3E}">
        <p14:creationId xmlns:p14="http://schemas.microsoft.com/office/powerpoint/2010/main" val="20193964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2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4302125" cy="3397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de-DE" altLang="en-US"/>
          </a:p>
        </p:txBody>
      </p:sp>
      <p:sp>
        <p:nvSpPr>
          <p:cNvPr id="8195" name="Rectangle 3"/>
          <p:cNvSpPr>
            <a:spLocks noGrp="1" noChangeArrowheads="1"/>
          </p:cNvSpPr>
          <p:nvPr>
            <p:ph type="dt" idx="1"/>
          </p:nvPr>
        </p:nvSpPr>
        <p:spPr bwMode="auto">
          <a:xfrm>
            <a:off x="5621338" y="0"/>
            <a:ext cx="4303712" cy="3397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de-DE" altLang="en-US"/>
          </a:p>
        </p:txBody>
      </p:sp>
      <p:sp>
        <p:nvSpPr>
          <p:cNvPr id="555012" name="Rectangle 4"/>
          <p:cNvSpPr>
            <a:spLocks noGrp="1" noRot="1" noChangeAspect="1" noChangeArrowheads="1" noTextEdit="1"/>
          </p:cNvSpPr>
          <p:nvPr>
            <p:ph type="sldImg" idx="2"/>
          </p:nvPr>
        </p:nvSpPr>
        <p:spPr bwMode="auto">
          <a:xfrm>
            <a:off x="3263900" y="509588"/>
            <a:ext cx="3398838" cy="25495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92188" y="3228975"/>
            <a:ext cx="7942262" cy="3059113"/>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8198" name="Rectangle 6"/>
          <p:cNvSpPr>
            <a:spLocks noGrp="1" noChangeArrowheads="1"/>
          </p:cNvSpPr>
          <p:nvPr>
            <p:ph type="ftr" sz="quarter" idx="4"/>
          </p:nvPr>
        </p:nvSpPr>
        <p:spPr bwMode="auto">
          <a:xfrm>
            <a:off x="0" y="6456363"/>
            <a:ext cx="4302125" cy="339725"/>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de-DE" altLang="en-US"/>
          </a:p>
        </p:txBody>
      </p:sp>
      <p:sp>
        <p:nvSpPr>
          <p:cNvPr id="8199" name="Rectangle 7"/>
          <p:cNvSpPr>
            <a:spLocks noGrp="1" noChangeArrowheads="1"/>
          </p:cNvSpPr>
          <p:nvPr>
            <p:ph type="sldNum" sz="quarter" idx="5"/>
          </p:nvPr>
        </p:nvSpPr>
        <p:spPr bwMode="auto">
          <a:xfrm>
            <a:off x="5621338" y="6456363"/>
            <a:ext cx="4303712" cy="339725"/>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5C105958-BB29-49CF-937B-B217DC5B8203}" type="slidenum">
              <a:rPr lang="de-DE" altLang="en-US"/>
              <a:pPr/>
              <a:t>‹#›</a:t>
            </a:fld>
            <a:endParaRPr lang="de-DE" altLang="en-US"/>
          </a:p>
        </p:txBody>
      </p:sp>
    </p:spTree>
    <p:extLst>
      <p:ext uri="{BB962C8B-B14F-4D97-AF65-F5344CB8AC3E}">
        <p14:creationId xmlns:p14="http://schemas.microsoft.com/office/powerpoint/2010/main" val="22286533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1363" indent="-284163" eaLnBrk="0" hangingPunct="0">
              <a:spcBef>
                <a:spcPct val="30000"/>
              </a:spcBef>
              <a:defRPr sz="1200">
                <a:solidFill>
                  <a:schemeClr val="tx1"/>
                </a:solidFill>
                <a:latin typeface="Times New Roman" pitchFamily="18" charset="0"/>
                <a:ea typeface="ＭＳ Ｐゴシック" pitchFamily="34" charset="-128"/>
              </a:defRPr>
            </a:lvl2pPr>
            <a:lvl3pPr marL="1141413" indent="-227013" eaLnBrk="0" hangingPunct="0">
              <a:spcBef>
                <a:spcPct val="30000"/>
              </a:spcBef>
              <a:defRPr sz="1200">
                <a:solidFill>
                  <a:schemeClr val="tx1"/>
                </a:solidFill>
                <a:latin typeface="Times New Roman" pitchFamily="18" charset="0"/>
                <a:ea typeface="ＭＳ Ｐゴシック" pitchFamily="34" charset="-128"/>
              </a:defRPr>
            </a:lvl3pPr>
            <a:lvl4pPr marL="1598613" indent="-227013" eaLnBrk="0" hangingPunct="0">
              <a:spcBef>
                <a:spcPct val="30000"/>
              </a:spcBef>
              <a:defRPr sz="1200">
                <a:solidFill>
                  <a:schemeClr val="tx1"/>
                </a:solidFill>
                <a:latin typeface="Times New Roman" pitchFamily="18" charset="0"/>
                <a:ea typeface="ＭＳ Ｐゴシック" pitchFamily="34" charset="-128"/>
              </a:defRPr>
            </a:lvl4pPr>
            <a:lvl5pPr marL="2055813" indent="-227013" eaLnBrk="0" hangingPunct="0">
              <a:spcBef>
                <a:spcPct val="30000"/>
              </a:spcBef>
              <a:defRPr sz="1200">
                <a:solidFill>
                  <a:schemeClr val="tx1"/>
                </a:solidFill>
                <a:latin typeface="Times New Roman" pitchFamily="18" charset="0"/>
                <a:ea typeface="ＭＳ Ｐゴシック" pitchFamily="34" charset="-128"/>
              </a:defRPr>
            </a:lvl5pPr>
            <a:lvl6pPr marL="2513013" indent="-22701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0213" indent="-22701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7413" indent="-22701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4613" indent="-22701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15C7D314-0418-4751-B09A-F85A5F4844C3}" type="slidenum">
              <a:rPr lang="de-DE" altLang="it-IT">
                <a:solidFill>
                  <a:srgbClr val="000000"/>
                </a:solidFill>
              </a:rPr>
              <a:pPr eaLnBrk="1" hangingPunct="1">
                <a:spcBef>
                  <a:spcPct val="0"/>
                </a:spcBef>
              </a:pPr>
              <a:t>1</a:t>
            </a:fld>
            <a:endParaRPr lang="de-DE" altLang="it-IT">
              <a:solidFill>
                <a:srgbClr val="000000"/>
              </a:solidFill>
            </a:endParaRPr>
          </a:p>
        </p:txBody>
      </p:sp>
      <p:sp>
        <p:nvSpPr>
          <p:cNvPr id="556035" name="Rectangle 7"/>
          <p:cNvSpPr txBox="1">
            <a:spLocks noGrp="1" noChangeArrowheads="1"/>
          </p:cNvSpPr>
          <p:nvPr/>
        </p:nvSpPr>
        <p:spPr bwMode="auto">
          <a:xfrm>
            <a:off x="5626100" y="6461125"/>
            <a:ext cx="43005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817" tIns="47412" rIns="94817" bIns="47412" anchor="b"/>
          <a:lstStyle>
            <a:lvl1pPr defTabSz="947738"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7738"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7738"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7738"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7738"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7738"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7738"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7738"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7738"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algn="r" eaLnBrk="1" hangingPunct="1">
              <a:spcBef>
                <a:spcPct val="0"/>
              </a:spcBef>
            </a:pPr>
            <a:fld id="{1844E20E-A497-4E5D-849F-6BCB9B617452}" type="slidenum">
              <a:rPr lang="en-GB" altLang="it-IT" sz="1300">
                <a:solidFill>
                  <a:srgbClr val="000000"/>
                </a:solidFill>
                <a:latin typeface="Arial" pitchFamily="34" charset="0"/>
              </a:rPr>
              <a:pPr algn="r" eaLnBrk="1" hangingPunct="1">
                <a:spcBef>
                  <a:spcPct val="0"/>
                </a:spcBef>
              </a:pPr>
              <a:t>1</a:t>
            </a:fld>
            <a:endParaRPr lang="en-GB" altLang="it-IT" sz="1300">
              <a:solidFill>
                <a:srgbClr val="000000"/>
              </a:solidFill>
              <a:latin typeface="Arial" pitchFamily="34" charset="0"/>
            </a:endParaRPr>
          </a:p>
        </p:txBody>
      </p:sp>
      <p:sp>
        <p:nvSpPr>
          <p:cNvPr id="556036" name="Rectangle 2"/>
          <p:cNvSpPr>
            <a:spLocks noGrp="1" noRot="1" noChangeAspect="1" noChangeArrowheads="1" noTextEdit="1"/>
          </p:cNvSpPr>
          <p:nvPr>
            <p:ph type="sldImg"/>
          </p:nvPr>
        </p:nvSpPr>
        <p:spPr>
          <a:xfrm>
            <a:off x="3267075" y="511175"/>
            <a:ext cx="3397250" cy="2547938"/>
          </a:xfrm>
          <a:ln/>
        </p:spPr>
      </p:sp>
      <p:sp>
        <p:nvSpPr>
          <p:cNvPr id="449540" name="Rectangle 3"/>
          <p:cNvSpPr>
            <a:spLocks noGrp="1" noChangeArrowheads="1"/>
          </p:cNvSpPr>
          <p:nvPr>
            <p:ph type="body" idx="1"/>
          </p:nvPr>
        </p:nvSpPr>
        <p:spPr>
          <a:xfrm>
            <a:off x="1323975" y="3228975"/>
            <a:ext cx="7278688" cy="3059113"/>
          </a:xfrm>
        </p:spPr>
        <p:txBody>
          <a:bodyPr lIns="94817" tIns="47412" rIns="94817" bIns="47412"/>
          <a:lstStyle/>
          <a:p>
            <a:pPr eaLnBrk="1" hangingPunct="1"/>
            <a:endParaRPr lang="de-DE" altLang="en-US" smtClean="0">
              <a:latin typeface="Times New Roman" pitchFamily="18"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Segnaposto immagine diapositiva 1"/>
          <p:cNvSpPr>
            <a:spLocks noGrp="1" noRot="1" noChangeAspect="1" noTextEdit="1"/>
          </p:cNvSpPr>
          <p:nvPr>
            <p:ph type="sldImg"/>
          </p:nvPr>
        </p:nvSpPr>
        <p:spPr>
          <a:ln/>
        </p:spPr>
      </p:sp>
      <p:sp>
        <p:nvSpPr>
          <p:cNvPr id="581635"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Times New Roman" pitchFamily="18" charset="0"/>
              <a:ea typeface="ＭＳ Ｐゴシック" pitchFamily="34" charset="-128"/>
            </a:endParaRPr>
          </a:p>
        </p:txBody>
      </p:sp>
      <p:sp>
        <p:nvSpPr>
          <p:cNvPr id="581636"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17575"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17575"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17575"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17575"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911DEF4D-E569-4478-9874-0EF5F0BA79F7}" type="slidenum">
              <a:rPr lang="en-GB" altLang="it-IT">
                <a:solidFill>
                  <a:srgbClr val="000000"/>
                </a:solidFill>
              </a:rPr>
              <a:pPr eaLnBrk="1" hangingPunct="1">
                <a:spcBef>
                  <a:spcPct val="0"/>
                </a:spcBef>
              </a:pPr>
              <a:t>22</a:t>
            </a:fld>
            <a:endParaRPr lang="en-GB" altLang="it-IT">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78" name="Segnaposto immagine diapositiva 1"/>
          <p:cNvSpPr>
            <a:spLocks noGrp="1" noRot="1" noChangeAspect="1" noTextEdit="1"/>
          </p:cNvSpPr>
          <p:nvPr>
            <p:ph type="sldImg"/>
          </p:nvPr>
        </p:nvSpPr>
        <p:spPr>
          <a:ln/>
        </p:spPr>
      </p:sp>
      <p:sp>
        <p:nvSpPr>
          <p:cNvPr id="562179"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Times New Roman" pitchFamily="18" charset="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2" name="Espace réservé de l'image des diapositives 1"/>
          <p:cNvSpPr>
            <a:spLocks noGrp="1" noRot="1" noChangeAspect="1" noTextEdit="1"/>
          </p:cNvSpPr>
          <p:nvPr>
            <p:ph type="sldImg"/>
          </p:nvPr>
        </p:nvSpPr>
        <p:spPr>
          <a:ln/>
        </p:spPr>
      </p:sp>
      <p:sp>
        <p:nvSpPr>
          <p:cNvPr id="563203"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it-IT" smtClean="0">
              <a:latin typeface="Times New Roman" pitchFamily="18" charset="0"/>
              <a:ea typeface="ＭＳ Ｐゴシック" pitchFamily="34" charset="-128"/>
            </a:endParaRPr>
          </a:p>
        </p:txBody>
      </p:sp>
      <p:sp>
        <p:nvSpPr>
          <p:cNvPr id="563204"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29C2B30D-F66E-4A84-8AE8-A2E6493695FA}" type="slidenum">
              <a:rPr lang="fr-FR" altLang="it-IT">
                <a:solidFill>
                  <a:srgbClr val="000000"/>
                </a:solidFill>
              </a:rPr>
              <a:pPr eaLnBrk="1" hangingPunct="1">
                <a:spcBef>
                  <a:spcPct val="0"/>
                </a:spcBef>
              </a:pPr>
              <a:t>27</a:t>
            </a:fld>
            <a:endParaRPr lang="fr-FR" altLang="it-IT">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6" name="Segnaposto immagine diapositiva 1"/>
          <p:cNvSpPr>
            <a:spLocks noGrp="1" noRot="1" noChangeAspect="1" noTextEdit="1"/>
          </p:cNvSpPr>
          <p:nvPr>
            <p:ph type="sldImg"/>
          </p:nvPr>
        </p:nvSpPr>
        <p:spPr>
          <a:ln/>
        </p:spPr>
      </p:sp>
      <p:sp>
        <p:nvSpPr>
          <p:cNvPr id="564227"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Times New Roman" pitchFamily="18" charset="0"/>
              <a:ea typeface="ＭＳ Ｐゴシック" pitchFamily="34" charset="-128"/>
            </a:endParaRPr>
          </a:p>
        </p:txBody>
      </p:sp>
      <p:sp>
        <p:nvSpPr>
          <p:cNvPr id="564228"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eaLnBrk="0" hangingPunct="0">
              <a:spcBef>
                <a:spcPct val="30000"/>
              </a:spcBef>
              <a:defRPr sz="1200">
                <a:solidFill>
                  <a:schemeClr val="tx1"/>
                </a:solidFill>
                <a:latin typeface="Times New Roman" pitchFamily="18" charset="0"/>
                <a:ea typeface="ＭＳ Ｐゴシック" pitchFamily="34" charset="-128"/>
              </a:defRPr>
            </a:lvl1pPr>
            <a:lvl2pPr marL="741363" indent="-284163" defTabSz="915988" eaLnBrk="0" hangingPunct="0">
              <a:spcBef>
                <a:spcPct val="30000"/>
              </a:spcBef>
              <a:defRPr sz="1200">
                <a:solidFill>
                  <a:schemeClr val="tx1"/>
                </a:solidFill>
                <a:latin typeface="Times New Roman" pitchFamily="18" charset="0"/>
                <a:ea typeface="ＭＳ Ｐゴシック" pitchFamily="34" charset="-128"/>
              </a:defRPr>
            </a:lvl2pPr>
            <a:lvl3pPr marL="1141413" indent="-227013" defTabSz="915988" eaLnBrk="0" hangingPunct="0">
              <a:spcBef>
                <a:spcPct val="30000"/>
              </a:spcBef>
              <a:defRPr sz="1200">
                <a:solidFill>
                  <a:schemeClr val="tx1"/>
                </a:solidFill>
                <a:latin typeface="Times New Roman" pitchFamily="18" charset="0"/>
                <a:ea typeface="ＭＳ Ｐゴシック" pitchFamily="34" charset="-128"/>
              </a:defRPr>
            </a:lvl3pPr>
            <a:lvl4pPr marL="1598613" indent="-227013" defTabSz="915988" eaLnBrk="0" hangingPunct="0">
              <a:spcBef>
                <a:spcPct val="30000"/>
              </a:spcBef>
              <a:defRPr sz="1200">
                <a:solidFill>
                  <a:schemeClr val="tx1"/>
                </a:solidFill>
                <a:latin typeface="Times New Roman" pitchFamily="18" charset="0"/>
                <a:ea typeface="ＭＳ Ｐゴシック" pitchFamily="34" charset="-128"/>
              </a:defRPr>
            </a:lvl4pPr>
            <a:lvl5pPr marL="2055813" indent="-227013" defTabSz="915988" eaLnBrk="0" hangingPunct="0">
              <a:spcBef>
                <a:spcPct val="30000"/>
              </a:spcBef>
              <a:defRPr sz="1200">
                <a:solidFill>
                  <a:schemeClr val="tx1"/>
                </a:solidFill>
                <a:latin typeface="Times New Roman" pitchFamily="18" charset="0"/>
                <a:ea typeface="ＭＳ Ｐゴシック" pitchFamily="34" charset="-128"/>
              </a:defRPr>
            </a:lvl5pPr>
            <a:lvl6pPr marL="2513013" indent="-227013" defTabSz="915988"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0213" indent="-227013" defTabSz="915988"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7413" indent="-227013" defTabSz="915988"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4613" indent="-227013" defTabSz="915988"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C8C5B8C0-000F-44A7-849D-4753B0D0C8D2}" type="slidenum">
              <a:rPr lang="de-DE" altLang="it-IT">
                <a:solidFill>
                  <a:srgbClr val="000000"/>
                </a:solidFill>
              </a:rPr>
              <a:pPr eaLnBrk="1" hangingPunct="1">
                <a:spcBef>
                  <a:spcPct val="0"/>
                </a:spcBef>
              </a:pPr>
              <a:t>29</a:t>
            </a:fld>
            <a:endParaRPr lang="de-DE" altLang="it-IT">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250" name="Segnaposto immagine diapositiva 1"/>
          <p:cNvSpPr>
            <a:spLocks noGrp="1" noRot="1" noChangeAspect="1" noTextEdit="1"/>
          </p:cNvSpPr>
          <p:nvPr>
            <p:ph type="sldImg"/>
          </p:nvPr>
        </p:nvSpPr>
        <p:spPr>
          <a:ln/>
        </p:spPr>
      </p:sp>
      <p:sp>
        <p:nvSpPr>
          <p:cNvPr id="565251"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it-IT" altLang="it-IT" smtClean="0">
                <a:latin typeface="Times New Roman" pitchFamily="18" charset="0"/>
                <a:ea typeface="ＭＳ Ｐゴシック" pitchFamily="34" charset="-128"/>
              </a:rPr>
              <a:t> </a:t>
            </a:r>
            <a:endParaRPr lang="it-IT" altLang="it-IT" b="1" smtClean="0">
              <a:latin typeface="Times New Roman" pitchFamily="18" charset="0"/>
              <a:ea typeface="ＭＳ Ｐゴシック" pitchFamily="34" charset="-128"/>
            </a:endParaRPr>
          </a:p>
          <a:p>
            <a:pPr eaLnBrk="1" hangingPunct="1">
              <a:spcBef>
                <a:spcPct val="0"/>
              </a:spcBef>
            </a:pPr>
            <a:endParaRPr lang="it-IT" altLang="it-IT" smtClean="0">
              <a:latin typeface="Times New Roman" pitchFamily="18" charset="0"/>
              <a:ea typeface="ＭＳ Ｐゴシック" pitchFamily="34" charset="-128"/>
            </a:endParaRPr>
          </a:p>
          <a:p>
            <a:pPr eaLnBrk="1" hangingPunct="1">
              <a:spcBef>
                <a:spcPct val="0"/>
              </a:spcBef>
            </a:pPr>
            <a:endParaRPr lang="it-IT" altLang="it-IT" smtClean="0">
              <a:latin typeface="Times New Roman" pitchFamily="18" charset="0"/>
              <a:ea typeface="ＭＳ Ｐゴシック" pitchFamily="34" charset="-128"/>
            </a:endParaRPr>
          </a:p>
          <a:p>
            <a:endParaRPr lang="it-IT" altLang="it-IT" smtClean="0">
              <a:latin typeface="Times New Roman" pitchFamily="18" charset="0"/>
              <a:ea typeface="ＭＳ Ｐゴシック" pitchFamily="34" charset="-128"/>
            </a:endParaRPr>
          </a:p>
        </p:txBody>
      </p:sp>
      <p:sp>
        <p:nvSpPr>
          <p:cNvPr id="565252"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1FB3B183-EE20-4FCD-982F-6C7D3DF6B907}" type="slidenum">
              <a:rPr lang="it-IT" altLang="it-IT">
                <a:solidFill>
                  <a:srgbClr val="000000"/>
                </a:solidFill>
              </a:rPr>
              <a:pPr eaLnBrk="1" hangingPunct="1">
                <a:spcBef>
                  <a:spcPct val="0"/>
                </a:spcBef>
              </a:pPr>
              <a:t>30</a:t>
            </a:fld>
            <a:endParaRPr lang="it-IT" altLang="it-IT">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274" name="Segnaposto immagine diapositiva 1"/>
          <p:cNvSpPr>
            <a:spLocks noGrp="1" noRot="1" noChangeAspect="1" noTextEdit="1"/>
          </p:cNvSpPr>
          <p:nvPr>
            <p:ph type="sldImg"/>
          </p:nvPr>
        </p:nvSpPr>
        <p:spPr>
          <a:ln/>
        </p:spPr>
      </p:sp>
      <p:sp>
        <p:nvSpPr>
          <p:cNvPr id="566275"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b="1" smtClean="0">
                <a:solidFill>
                  <a:srgbClr val="FFFF00"/>
                </a:solidFill>
                <a:latin typeface="Times New Roman" pitchFamily="18" charset="0"/>
                <a:ea typeface="ＭＳ Ｐゴシック" pitchFamily="34" charset="-128"/>
              </a:rPr>
              <a:t>70 Gy(RBE) for  chondrosarcoma</a:t>
            </a:r>
            <a:endParaRPr lang="it-IT" altLang="it-IT" smtClean="0">
              <a:latin typeface="Times New Roman" pitchFamily="18" charset="0"/>
              <a:ea typeface="ＭＳ Ｐゴシック" pitchFamily="34" charset="-128"/>
            </a:endParaRPr>
          </a:p>
        </p:txBody>
      </p:sp>
      <p:sp>
        <p:nvSpPr>
          <p:cNvPr id="566276"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085797CB-8E29-4A3C-83A6-9EDFF5E0E503}" type="slidenum">
              <a:rPr lang="it-IT" altLang="it-IT">
                <a:solidFill>
                  <a:srgbClr val="000000"/>
                </a:solidFill>
              </a:rPr>
              <a:pPr eaLnBrk="1" hangingPunct="1">
                <a:spcBef>
                  <a:spcPct val="0"/>
                </a:spcBef>
              </a:pPr>
              <a:t>32</a:t>
            </a:fld>
            <a:endParaRPr lang="it-IT" altLang="it-IT">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8" name="Shape 650"/>
          <p:cNvSpPr>
            <a:spLocks noGrp="1" noRot="1" noChangeAspect="1" noTextEdit="1"/>
          </p:cNvSpPr>
          <p:nvPr>
            <p:ph type="sldImg"/>
          </p:nvPr>
        </p:nvSpPr>
        <p:spPr>
          <a:ln/>
        </p:spPr>
      </p:sp>
      <p:sp>
        <p:nvSpPr>
          <p:cNvPr id="567299" name="Shape 651"/>
          <p:cNvSpPr>
            <a:spLocks noGrp="1"/>
          </p:cNvSpPr>
          <p:nvPr>
            <p:ph type="body"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b="1" dirty="0" smtClean="0">
                <a:latin typeface="Times New Roman" pitchFamily="18" charset="0"/>
                <a:ea typeface="ＭＳ Ｐゴシック" pitchFamily="34" charset="-128"/>
              </a:rPr>
              <a:t>This is Cnao experience </a:t>
            </a:r>
          </a:p>
          <a:p>
            <a:r>
              <a:rPr lang="en-US" altLang="it-IT" b="1" dirty="0" smtClean="0">
                <a:latin typeface="Times New Roman" pitchFamily="18" charset="0"/>
                <a:ea typeface="ＭＳ Ｐゴシック" pitchFamily="34" charset="-128"/>
              </a:rPr>
              <a:t>Among the patients with partial response we had some  </a:t>
            </a:r>
            <a:r>
              <a:rPr lang="en-US" altLang="it-IT" b="1" dirty="0" err="1" smtClean="0">
                <a:latin typeface="Times New Roman" pitchFamily="18" charset="0"/>
                <a:ea typeface="ＭＳ Ｐゴシック" pitchFamily="34" charset="-128"/>
              </a:rPr>
              <a:t>encouragin</a:t>
            </a:r>
            <a:r>
              <a:rPr lang="en-US" altLang="it-IT" b="1" dirty="0" smtClean="0">
                <a:latin typeface="Times New Roman" pitchFamily="18" charset="0"/>
                <a:ea typeface="ＭＳ Ｐゴシック" pitchFamily="34" charset="-128"/>
              </a:rPr>
              <a:t>  results after 1 year.</a:t>
            </a:r>
          </a:p>
          <a:p>
            <a:endParaRPr lang="en-US" altLang="it-IT" b="1" dirty="0" smtClean="0">
              <a:latin typeface="Times New Roman" pitchFamily="18" charset="0"/>
              <a:ea typeface="ＭＳ Ｐゴシック" pitchFamily="34" charset="-128"/>
            </a:endParaRPr>
          </a:p>
          <a:p>
            <a:r>
              <a:rPr lang="it-IT" altLang="it-IT" dirty="0" err="1" smtClean="0">
                <a:latin typeface="Times New Roman" pitchFamily="18" charset="0"/>
                <a:ea typeface="ＭＳ Ｐゴシック" pitchFamily="34" charset="-128"/>
              </a:rPr>
              <a:t>About</a:t>
            </a:r>
            <a:r>
              <a:rPr lang="it-IT" altLang="it-IT" dirty="0" smtClean="0">
                <a:latin typeface="Times New Roman" pitchFamily="18" charset="0"/>
                <a:ea typeface="ＭＳ Ｐゴシック" pitchFamily="34" charset="-128"/>
              </a:rPr>
              <a:t> PR </a:t>
            </a:r>
            <a:r>
              <a:rPr lang="it-IT" altLang="it-IT" dirty="0" err="1" smtClean="0">
                <a:latin typeface="Times New Roman" pitchFamily="18" charset="0"/>
                <a:ea typeface="ＭＳ Ｐゴシック" pitchFamily="34" charset="-128"/>
              </a:rPr>
              <a:t>we</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started</a:t>
            </a:r>
            <a:r>
              <a:rPr lang="it-IT" altLang="it-IT" dirty="0" smtClean="0">
                <a:latin typeface="Times New Roman" pitchFamily="18" charset="0"/>
                <a:ea typeface="ＭＳ Ｐゴシック" pitchFamily="34" charset="-128"/>
              </a:rPr>
              <a:t> to </a:t>
            </a:r>
            <a:r>
              <a:rPr lang="it-IT" altLang="it-IT" dirty="0" err="1" smtClean="0">
                <a:latin typeface="Times New Roman" pitchFamily="18" charset="0"/>
                <a:ea typeface="ＭＳ Ｐゴシック" pitchFamily="34" charset="-128"/>
              </a:rPr>
              <a:t>observe</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very</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good</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response</a:t>
            </a:r>
            <a:r>
              <a:rPr lang="it-IT" altLang="it-IT" dirty="0" smtClean="0">
                <a:latin typeface="Times New Roman" pitchFamily="18" charset="0"/>
                <a:ea typeface="ＭＳ Ｐゴシック" pitchFamily="34" charset="-128"/>
              </a:rPr>
              <a:t> on some </a:t>
            </a:r>
            <a:r>
              <a:rPr lang="it-IT" altLang="it-IT" dirty="0" err="1" smtClean="0">
                <a:latin typeface="Times New Roman" pitchFamily="18" charset="0"/>
                <a:ea typeface="ＭＳ Ｐゴシック" pitchFamily="34" charset="-128"/>
              </a:rPr>
              <a:t>pts</a:t>
            </a:r>
            <a:r>
              <a:rPr lang="it-IT" altLang="it-IT" dirty="0" smtClean="0">
                <a:latin typeface="Times New Roman" pitchFamily="18" charset="0"/>
                <a:ea typeface="ＭＳ Ｐゴシック" pitchFamily="34" charset="-128"/>
              </a:rPr>
              <a:t> in </a:t>
            </a:r>
            <a:r>
              <a:rPr lang="it-IT" altLang="it-IT" dirty="0" err="1" smtClean="0">
                <a:latin typeface="Times New Roman" pitchFamily="18" charset="0"/>
                <a:ea typeface="ＭＳ Ｐゴシック" pitchFamily="34" charset="-128"/>
              </a:rPr>
              <a:t>terms</a:t>
            </a:r>
            <a:r>
              <a:rPr lang="it-IT" altLang="it-IT" dirty="0" smtClean="0">
                <a:latin typeface="Times New Roman" pitchFamily="18" charset="0"/>
                <a:ea typeface="ＭＳ Ｐゴシック" pitchFamily="34" charset="-128"/>
              </a:rPr>
              <a:t> of mass </a:t>
            </a:r>
            <a:r>
              <a:rPr lang="it-IT" altLang="it-IT" dirty="0" err="1" smtClean="0">
                <a:latin typeface="Times New Roman" pitchFamily="18" charset="0"/>
                <a:ea typeface="ＭＳ Ｐゴシック" pitchFamily="34" charset="-128"/>
              </a:rPr>
              <a:t>reduction</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as</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you</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cans</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see</a:t>
            </a:r>
            <a:r>
              <a:rPr lang="it-IT" altLang="it-IT" dirty="0" smtClean="0">
                <a:latin typeface="Times New Roman" pitchFamily="18" charset="0"/>
                <a:ea typeface="ＭＳ Ｐゴシック" pitchFamily="34" charset="-128"/>
              </a:rPr>
              <a:t> on </a:t>
            </a:r>
            <a:r>
              <a:rPr lang="it-IT" altLang="it-IT" dirty="0" err="1" smtClean="0">
                <a:latin typeface="Times New Roman" pitchFamily="18" charset="0"/>
                <a:ea typeface="ＭＳ Ｐゴシック" pitchFamily="34" charset="-128"/>
              </a:rPr>
              <a:t>this</a:t>
            </a:r>
            <a:r>
              <a:rPr lang="it-IT" altLang="it-IT" dirty="0" smtClean="0">
                <a:latin typeface="Times New Roman" pitchFamily="18" charset="0"/>
                <a:ea typeface="ＭＳ Ｐゴシック" pitchFamily="34" charset="-128"/>
              </a:rPr>
              <a:t> images </a:t>
            </a:r>
          </a:p>
          <a:p>
            <a:r>
              <a:rPr lang="it-IT" altLang="it-IT" dirty="0" err="1" smtClean="0">
                <a:latin typeface="Times New Roman" pitchFamily="18" charset="0"/>
                <a:ea typeface="ＭＳ Ｐゴシック" pitchFamily="34" charset="-128"/>
              </a:rPr>
              <a:t>Analazing</a:t>
            </a:r>
            <a:r>
              <a:rPr lang="it-IT" altLang="it-IT" dirty="0" smtClean="0">
                <a:latin typeface="Times New Roman" pitchFamily="18" charset="0"/>
                <a:ea typeface="ＭＳ Ｐゴシック" pitchFamily="34" charset="-128"/>
              </a:rPr>
              <a:t> data </a:t>
            </a:r>
            <a:r>
              <a:rPr lang="it-IT" altLang="it-IT" dirty="0" err="1" smtClean="0">
                <a:latin typeface="Times New Roman" pitchFamily="18" charset="0"/>
                <a:ea typeface="ＭＳ Ｐゴシック" pitchFamily="34" charset="-128"/>
              </a:rPr>
              <a:t>based</a:t>
            </a:r>
            <a:r>
              <a:rPr lang="it-IT" altLang="it-IT" dirty="0" smtClean="0">
                <a:latin typeface="Times New Roman" pitchFamily="18" charset="0"/>
                <a:ea typeface="ＭＳ Ｐゴシック" pitchFamily="34" charset="-128"/>
              </a:rPr>
              <a:t> on RECIST </a:t>
            </a:r>
            <a:r>
              <a:rPr lang="it-IT" altLang="it-IT" dirty="0" err="1" smtClean="0">
                <a:latin typeface="Times New Roman" pitchFamily="18" charset="0"/>
                <a:ea typeface="ＭＳ Ｐゴシック" pitchFamily="34" charset="-128"/>
              </a:rPr>
              <a:t>criteria</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we</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don’t</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have</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any</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partial</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response</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even</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if</a:t>
            </a:r>
            <a:r>
              <a:rPr lang="it-IT" altLang="it-IT" dirty="0" smtClean="0">
                <a:latin typeface="Times New Roman" pitchFamily="18" charset="0"/>
                <a:ea typeface="ＭＳ Ｐゴシック" pitchFamily="34" charset="-128"/>
              </a:rPr>
              <a:t> </a:t>
            </a:r>
            <a:r>
              <a:rPr lang="it-IT" altLang="it-IT" dirty="0" err="1" smtClean="0">
                <a:latin typeface="Times New Roman" pitchFamily="18" charset="0"/>
                <a:ea typeface="ＭＳ Ｐゴシック" pitchFamily="34" charset="-128"/>
              </a:rPr>
              <a:t>we</a:t>
            </a:r>
            <a:r>
              <a:rPr lang="it-IT" altLang="it-IT" dirty="0" smtClean="0">
                <a:latin typeface="Times New Roman" pitchFamily="18" charset="0"/>
                <a:ea typeface="ＭＳ Ｐゴシック" pitchFamily="34" charset="-128"/>
              </a:rPr>
              <a:t> can </a:t>
            </a:r>
            <a:r>
              <a:rPr lang="it-IT" altLang="it-IT" dirty="0" err="1" smtClean="0">
                <a:latin typeface="Times New Roman" pitchFamily="18" charset="0"/>
                <a:ea typeface="ＭＳ Ｐゴシック" pitchFamily="34" charset="-128"/>
              </a:rPr>
              <a:t>see</a:t>
            </a:r>
            <a:r>
              <a:rPr lang="it-IT" altLang="it-IT" dirty="0" smtClean="0">
                <a:latin typeface="Times New Roman" pitchFamily="18" charset="0"/>
                <a:ea typeface="ＭＳ Ｐゴシック" pitchFamily="34" charset="-128"/>
              </a:rPr>
              <a:t> the </a:t>
            </a:r>
            <a:r>
              <a:rPr lang="it-IT" altLang="it-IT" dirty="0" err="1" smtClean="0">
                <a:latin typeface="Times New Roman" pitchFamily="18" charset="0"/>
                <a:ea typeface="ＭＳ Ｐゴシック" pitchFamily="34" charset="-128"/>
              </a:rPr>
              <a:t>reduction</a:t>
            </a:r>
            <a:r>
              <a:rPr lang="it-IT" altLang="it-IT" dirty="0" smtClean="0">
                <a:latin typeface="Times New Roman" pitchFamily="18" charset="0"/>
                <a:ea typeface="ＭＳ Ｐゴシック" pitchFamily="34" charset="-128"/>
              </a:rPr>
              <a:t> of mass, so…</a:t>
            </a:r>
          </a:p>
          <a:p>
            <a:endParaRPr lang="en-US" altLang="it-IT" b="1" dirty="0" smtClean="0">
              <a:latin typeface="Times New Roman" pitchFamily="18"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2" name="Espace réservé de l'image des diapositives 1"/>
          <p:cNvSpPr>
            <a:spLocks noGrp="1" noRot="1" noChangeAspect="1" noTextEdit="1"/>
          </p:cNvSpPr>
          <p:nvPr>
            <p:ph type="sldImg"/>
          </p:nvPr>
        </p:nvSpPr>
        <p:spPr>
          <a:ln/>
        </p:spPr>
      </p:sp>
      <p:sp>
        <p:nvSpPr>
          <p:cNvPr id="568323"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it-IT" dirty="0" err="1" smtClean="0">
                <a:latin typeface="Times New Roman" pitchFamily="18" charset="0"/>
                <a:ea typeface="ＭＳ Ｐゴシック" pitchFamily="34" charset="-128"/>
              </a:rPr>
              <a:t>Quality</a:t>
            </a:r>
            <a:r>
              <a:rPr lang="fr-FR" altLang="it-IT" dirty="0" smtClean="0">
                <a:latin typeface="Times New Roman" pitchFamily="18" charset="0"/>
                <a:ea typeface="ＭＳ Ｐゴシック" pitchFamily="34" charset="-128"/>
              </a:rPr>
              <a:t> of life</a:t>
            </a:r>
          </a:p>
        </p:txBody>
      </p:sp>
      <p:sp>
        <p:nvSpPr>
          <p:cNvPr id="568324"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5405B9FB-1C69-488C-BB8F-FA3EC5F03535}" type="slidenum">
              <a:rPr lang="fr-FR" altLang="it-IT">
                <a:solidFill>
                  <a:srgbClr val="000000"/>
                </a:solidFill>
              </a:rPr>
              <a:pPr eaLnBrk="1" hangingPunct="1">
                <a:spcBef>
                  <a:spcPct val="0"/>
                </a:spcBef>
              </a:pPr>
              <a:t>34</a:t>
            </a:fld>
            <a:endParaRPr lang="fr-FR" altLang="it-IT">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Espace réservé de l'image des diapositives 1"/>
          <p:cNvSpPr>
            <a:spLocks noGrp="1" noRot="1" noChangeAspect="1" noTextEdit="1"/>
          </p:cNvSpPr>
          <p:nvPr>
            <p:ph type="sldImg"/>
          </p:nvPr>
        </p:nvSpPr>
        <p:spPr>
          <a:ln/>
        </p:spPr>
      </p:sp>
      <p:sp>
        <p:nvSpPr>
          <p:cNvPr id="569347"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it-IT" smtClean="0">
              <a:latin typeface="Times New Roman" pitchFamily="18" charset="0"/>
              <a:ea typeface="ＭＳ Ｐゴシック" pitchFamily="34" charset="-128"/>
            </a:endParaRPr>
          </a:p>
        </p:txBody>
      </p:sp>
      <p:sp>
        <p:nvSpPr>
          <p:cNvPr id="569348"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DD7921C7-25BF-4DBB-80AE-18E38BC54461}" type="slidenum">
              <a:rPr lang="fr-FR" altLang="it-IT">
                <a:solidFill>
                  <a:srgbClr val="000000"/>
                </a:solidFill>
              </a:rPr>
              <a:pPr eaLnBrk="1" hangingPunct="1">
                <a:spcBef>
                  <a:spcPct val="0"/>
                </a:spcBef>
              </a:pPr>
              <a:t>35</a:t>
            </a:fld>
            <a:endParaRPr lang="fr-FR" altLang="it-IT">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0" name="Segnaposto immagine diapositiva 1"/>
          <p:cNvSpPr>
            <a:spLocks noGrp="1" noRot="1" noChangeAspect="1" noTextEdit="1"/>
          </p:cNvSpPr>
          <p:nvPr>
            <p:ph type="sldImg"/>
          </p:nvPr>
        </p:nvSpPr>
        <p:spPr>
          <a:ln/>
        </p:spPr>
      </p:sp>
      <p:sp>
        <p:nvSpPr>
          <p:cNvPr id="570371"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it-IT" dirty="0" smtClean="0">
                <a:latin typeface="Times New Roman" pitchFamily="18" charset="0"/>
                <a:ea typeface="ＭＳ Ｐゴシック" pitchFamily="34" charset="-128"/>
              </a:rPr>
              <a:t>Network</a:t>
            </a:r>
            <a:r>
              <a:rPr lang="it-IT" altLang="it-IT" baseline="0" dirty="0" smtClean="0">
                <a:latin typeface="Times New Roman" pitchFamily="18" charset="0"/>
                <a:ea typeface="ＭＳ Ｐゴシック" pitchFamily="34" charset="-128"/>
              </a:rPr>
              <a:t> for </a:t>
            </a:r>
            <a:r>
              <a:rPr lang="it-IT" altLang="it-IT" baseline="0" dirty="0" err="1" smtClean="0">
                <a:latin typeface="Times New Roman" pitchFamily="18" charset="0"/>
                <a:ea typeface="ＭＳ Ｐゴシック" pitchFamily="34" charset="-128"/>
              </a:rPr>
              <a:t>patient</a:t>
            </a:r>
            <a:r>
              <a:rPr lang="it-IT" altLang="it-IT" baseline="0" dirty="0" smtClean="0">
                <a:latin typeface="Times New Roman" pitchFamily="18" charset="0"/>
                <a:ea typeface="ＭＳ Ｐゴシック" pitchFamily="34" charset="-128"/>
              </a:rPr>
              <a:t> </a:t>
            </a:r>
            <a:r>
              <a:rPr lang="it-IT" altLang="it-IT" baseline="0" dirty="0" err="1" smtClean="0">
                <a:latin typeface="Times New Roman" pitchFamily="18" charset="0"/>
                <a:ea typeface="ＭＳ Ｐゴシック" pitchFamily="34" charset="-128"/>
              </a:rPr>
              <a:t>collection</a:t>
            </a:r>
            <a:r>
              <a:rPr lang="it-IT" altLang="it-IT" baseline="0" dirty="0" smtClean="0">
                <a:latin typeface="Times New Roman" pitchFamily="18" charset="0"/>
                <a:ea typeface="ＭＳ Ｐゴシック" pitchFamily="34" charset="-128"/>
              </a:rPr>
              <a:t> </a:t>
            </a:r>
            <a:r>
              <a:rPr lang="it-IT" altLang="it-IT" baseline="0" dirty="0" err="1" smtClean="0">
                <a:latin typeface="Times New Roman" pitchFamily="18" charset="0"/>
                <a:ea typeface="ＭＳ Ｐゴシック" pitchFamily="34" charset="-128"/>
              </a:rPr>
              <a:t>needed</a:t>
            </a:r>
            <a:endParaRPr lang="it-IT" altLang="it-IT" dirty="0" smtClean="0">
              <a:latin typeface="Times New Roman" pitchFamily="18" charset="0"/>
              <a:ea typeface="ＭＳ Ｐゴシック" pitchFamily="34" charset="-128"/>
            </a:endParaRPr>
          </a:p>
        </p:txBody>
      </p:sp>
      <p:sp>
        <p:nvSpPr>
          <p:cNvPr id="570372"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917E2412-84E5-4F98-B5B8-7F10D25E567A}" type="slidenum">
              <a:rPr lang="it-IT" altLang="it-IT">
                <a:solidFill>
                  <a:srgbClr val="000000"/>
                </a:solidFill>
              </a:rPr>
              <a:pPr eaLnBrk="1" hangingPunct="1">
                <a:spcBef>
                  <a:spcPct val="0"/>
                </a:spcBef>
              </a:pPr>
              <a:t>37</a:t>
            </a:fld>
            <a:endParaRPr lang="it-IT" altLang="it-IT">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B00DD1F7-1735-441E-8C2D-BE49D38A86B6}" type="slidenum">
              <a:rPr lang="en-GB" altLang="it-IT">
                <a:solidFill>
                  <a:srgbClr val="000000"/>
                </a:solidFill>
              </a:rPr>
              <a:pPr eaLnBrk="1" hangingPunct="1">
                <a:spcBef>
                  <a:spcPct val="0"/>
                </a:spcBef>
              </a:pPr>
              <a:t>4</a:t>
            </a:fld>
            <a:endParaRPr lang="en-GB" altLang="it-IT">
              <a:solidFill>
                <a:srgbClr val="000000"/>
              </a:solidFill>
            </a:endParaRPr>
          </a:p>
        </p:txBody>
      </p:sp>
      <p:sp>
        <p:nvSpPr>
          <p:cNvPr id="557059" name="Rectangle 2"/>
          <p:cNvSpPr>
            <a:spLocks noGrp="1" noRot="1" noChangeAspect="1" noChangeArrowheads="1" noTextEdit="1"/>
          </p:cNvSpPr>
          <p:nvPr>
            <p:ph type="sldImg"/>
          </p:nvPr>
        </p:nvSpPr>
        <p:spPr>
          <a:ln/>
        </p:spPr>
      </p:sp>
      <p:sp>
        <p:nvSpPr>
          <p:cNvPr id="557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itchFamily="18"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Espace réservé de l'image des diapositives 1"/>
          <p:cNvSpPr>
            <a:spLocks noGrp="1" noRot="1" noChangeAspect="1" noTextEdit="1"/>
          </p:cNvSpPr>
          <p:nvPr>
            <p:ph type="sldImg"/>
          </p:nvPr>
        </p:nvSpPr>
        <p:spPr>
          <a:ln/>
        </p:spPr>
      </p:sp>
      <p:sp>
        <p:nvSpPr>
          <p:cNvPr id="571395"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it-IT" smtClean="0">
              <a:latin typeface="Times New Roman" pitchFamily="18" charset="0"/>
              <a:ea typeface="ＭＳ Ｐゴシック" pitchFamily="34" charset="-128"/>
            </a:endParaRPr>
          </a:p>
        </p:txBody>
      </p:sp>
      <p:sp>
        <p:nvSpPr>
          <p:cNvPr id="571396"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D317F845-E0CF-4B99-AFC4-B2AF8E763FFB}" type="slidenum">
              <a:rPr lang="fr-FR" altLang="it-IT">
                <a:solidFill>
                  <a:srgbClr val="000000"/>
                </a:solidFill>
              </a:rPr>
              <a:pPr eaLnBrk="1" hangingPunct="1">
                <a:spcBef>
                  <a:spcPct val="0"/>
                </a:spcBef>
              </a:pPr>
              <a:t>38</a:t>
            </a:fld>
            <a:endParaRPr lang="fr-FR" altLang="it-IT">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Slide Image Placeholder 1"/>
          <p:cNvSpPr>
            <a:spLocks noGrp="1" noRot="1" noChangeAspect="1" noTextEdit="1"/>
          </p:cNvSpPr>
          <p:nvPr>
            <p:ph type="sldImg"/>
          </p:nvPr>
        </p:nvSpPr>
        <p:spPr>
          <a:ln/>
        </p:spPr>
      </p:sp>
      <p:sp>
        <p:nvSpPr>
          <p:cNvPr id="5724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b="1" dirty="0" smtClean="0">
                <a:latin typeface="Times New Roman" pitchFamily="18" charset="0"/>
                <a:ea typeface="ＭＳ Ｐゴシック" pitchFamily="34" charset="-128"/>
              </a:rPr>
              <a:t>In the real world, with a real patient on a real tumor  now with modern radiotherapy we have a lot of </a:t>
            </a:r>
            <a:r>
              <a:rPr lang="en-US" altLang="it-IT" b="1" dirty="0" err="1" smtClean="0">
                <a:latin typeface="Times New Roman" pitchFamily="18" charset="0"/>
                <a:ea typeface="ＭＳ Ｐゴシック" pitchFamily="34" charset="-128"/>
              </a:rPr>
              <a:t>choise</a:t>
            </a:r>
            <a:r>
              <a:rPr lang="en-US" altLang="it-IT" b="1" dirty="0" smtClean="0">
                <a:latin typeface="Times New Roman" pitchFamily="18" charset="0"/>
                <a:ea typeface="ＭＳ Ｐゴシック" pitchFamily="34" charset="-128"/>
              </a:rPr>
              <a:t>:</a:t>
            </a:r>
            <a:endParaRPr lang="it-IT" altLang="it-IT" dirty="0" smtClean="0">
              <a:latin typeface="Times New Roman" pitchFamily="18" charset="0"/>
              <a:ea typeface="ＭＳ Ｐゴシック" pitchFamily="34" charset="-128"/>
            </a:endParaRPr>
          </a:p>
          <a:p>
            <a:r>
              <a:rPr lang="en-US" altLang="it-IT" b="1" dirty="0" smtClean="0">
                <a:latin typeface="Times New Roman" pitchFamily="18" charset="0"/>
                <a:ea typeface="ＭＳ Ｐゴシック" pitchFamily="34" charset="-128"/>
              </a:rPr>
              <a:t>Do you want to irradiate a lesion with an irregular shape? You can use Intensity Modulated. But the low dose will spread around.</a:t>
            </a:r>
            <a:endParaRPr lang="it-IT" altLang="it-IT" dirty="0" smtClean="0">
              <a:latin typeface="Times New Roman" pitchFamily="18" charset="0"/>
              <a:ea typeface="ＭＳ Ｐゴシック" pitchFamily="34" charset="-128"/>
            </a:endParaRPr>
          </a:p>
          <a:p>
            <a:r>
              <a:rPr lang="en-US" altLang="it-IT" b="1" dirty="0" smtClean="0">
                <a:latin typeface="Times New Roman" pitchFamily="18" charset="0"/>
                <a:ea typeface="ＭＳ Ｐゴシック" pitchFamily="34" charset="-128"/>
              </a:rPr>
              <a:t>OF course </a:t>
            </a:r>
            <a:r>
              <a:rPr lang="en-US" altLang="it-IT" b="1" dirty="0" err="1" smtClean="0">
                <a:latin typeface="Times New Roman" pitchFamily="18" charset="0"/>
                <a:ea typeface="ＭＳ Ｐゴシック" pitchFamily="34" charset="-128"/>
              </a:rPr>
              <a:t>hadrontherapy</a:t>
            </a:r>
            <a:r>
              <a:rPr lang="en-US" altLang="it-IT" b="1" dirty="0" smtClean="0">
                <a:latin typeface="Times New Roman" pitchFamily="18" charset="0"/>
                <a:ea typeface="ＭＳ Ｐゴシック" pitchFamily="34" charset="-128"/>
              </a:rPr>
              <a:t> is better.</a:t>
            </a:r>
            <a:endParaRPr lang="it-IT" altLang="it-IT" dirty="0" smtClean="0">
              <a:latin typeface="Times New Roman" pitchFamily="18" charset="0"/>
              <a:ea typeface="ＭＳ Ｐゴシック" pitchFamily="34" charset="-128"/>
            </a:endParaRPr>
          </a:p>
          <a:p>
            <a:r>
              <a:rPr lang="en-US" altLang="it-IT" b="1" dirty="0" smtClean="0">
                <a:latin typeface="Times New Roman" pitchFamily="18" charset="0"/>
                <a:ea typeface="ＭＳ Ｐゴシック" pitchFamily="34" charset="-128"/>
              </a:rPr>
              <a:t>Do you want to irradiate a lesion with high doses, with ablative intent and sparing the most of normal tissue around? You can use radiosurgery. </a:t>
            </a:r>
            <a:endParaRPr lang="it-IT" altLang="it-IT" dirty="0" smtClean="0">
              <a:latin typeface="Times New Roman" pitchFamily="18" charset="0"/>
              <a:ea typeface="ＭＳ Ｐゴシック" pitchFamily="34" charset="-128"/>
            </a:endParaRPr>
          </a:p>
          <a:p>
            <a:r>
              <a:rPr lang="en-US" altLang="it-IT" b="1" dirty="0" err="1" smtClean="0">
                <a:latin typeface="Times New Roman" pitchFamily="18" charset="0"/>
                <a:ea typeface="ＭＳ Ｐゴシック" pitchFamily="34" charset="-128"/>
              </a:rPr>
              <a:t>Hadrontherapy</a:t>
            </a:r>
            <a:r>
              <a:rPr lang="en-US" altLang="it-IT" b="1" dirty="0" smtClean="0">
                <a:latin typeface="Times New Roman" pitchFamily="18" charset="0"/>
                <a:ea typeface="ＭＳ Ｐゴシック" pitchFamily="34" charset="-128"/>
              </a:rPr>
              <a:t> can be a choice in both cases! </a:t>
            </a:r>
            <a:endParaRPr lang="it-IT" altLang="it-IT" dirty="0" smtClean="0">
              <a:latin typeface="Times New Roman" pitchFamily="18" charset="0"/>
              <a:ea typeface="ＭＳ Ｐゴシック" pitchFamily="34" charset="-128"/>
            </a:endParaRPr>
          </a:p>
          <a:p>
            <a:r>
              <a:rPr lang="en-US" altLang="it-IT" b="1" dirty="0" smtClean="0">
                <a:latin typeface="Times New Roman" pitchFamily="18" charset="0"/>
                <a:ea typeface="ＭＳ Ｐゴシック" pitchFamily="34" charset="-128"/>
              </a:rPr>
              <a:t>in pediatrics cases like this the sparing of the dose at </a:t>
            </a:r>
            <a:r>
              <a:rPr lang="en-US" altLang="it-IT" b="1" dirty="0" err="1" smtClean="0">
                <a:latin typeface="Times New Roman" pitchFamily="18" charset="0"/>
                <a:ea typeface="ＭＳ Ｐゴシック" pitchFamily="34" charset="-128"/>
              </a:rPr>
              <a:t>healty</a:t>
            </a:r>
            <a:r>
              <a:rPr lang="en-US" altLang="it-IT" b="1" dirty="0" smtClean="0">
                <a:latin typeface="Times New Roman" pitchFamily="18" charset="0"/>
                <a:ea typeface="ＭＳ Ｐゴシック" pitchFamily="34" charset="-128"/>
              </a:rPr>
              <a:t> tissues is mandatory, for the late toxicity and the high risk of second tumor </a:t>
            </a:r>
            <a:endParaRPr lang="it-IT" altLang="it-IT" dirty="0" smtClean="0">
              <a:latin typeface="Times New Roman" pitchFamily="18" charset="0"/>
              <a:ea typeface="ＭＳ Ｐゴシック" pitchFamily="34" charset="-128"/>
            </a:endParaRPr>
          </a:p>
          <a:p>
            <a:endParaRPr lang="it-IT" altLang="it-IT" b="1" dirty="0" smtClean="0">
              <a:latin typeface="Times New Roman" pitchFamily="18" charset="0"/>
              <a:ea typeface="ＭＳ Ｐゴシック" pitchFamily="34" charset="-128"/>
            </a:endParaRPr>
          </a:p>
        </p:txBody>
      </p:sp>
      <p:sp>
        <p:nvSpPr>
          <p:cNvPr id="5724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977E2ADB-140E-4E3B-BF55-13765148755D}" type="slidenum">
              <a:rPr lang="de-DE" altLang="it-IT">
                <a:solidFill>
                  <a:srgbClr val="000000"/>
                </a:solidFill>
              </a:rPr>
              <a:pPr eaLnBrk="1" hangingPunct="1">
                <a:spcBef>
                  <a:spcPct val="0"/>
                </a:spcBef>
              </a:pPr>
              <a:t>39</a:t>
            </a:fld>
            <a:endParaRPr lang="de-DE" altLang="it-IT">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Segnaposto immagine diapositiva 1"/>
          <p:cNvSpPr>
            <a:spLocks noGrp="1" noRot="1" noChangeAspect="1" noTextEdit="1"/>
          </p:cNvSpPr>
          <p:nvPr>
            <p:ph type="sldImg"/>
          </p:nvPr>
        </p:nvSpPr>
        <p:spPr>
          <a:xfrm>
            <a:off x="3262313" y="508000"/>
            <a:ext cx="3402012" cy="2551113"/>
          </a:xfrm>
          <a:ln/>
        </p:spPr>
      </p:sp>
      <p:sp>
        <p:nvSpPr>
          <p:cNvPr id="573443"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Times New Roman" pitchFamily="18" charset="0"/>
              <a:ea typeface="ＭＳ Ｐゴシック" pitchFamily="34" charset="-128"/>
            </a:endParaRPr>
          </a:p>
        </p:txBody>
      </p:sp>
      <p:sp>
        <p:nvSpPr>
          <p:cNvPr id="573444"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73B43604-6587-4708-9792-92BD9E9D013A}" type="slidenum">
              <a:rPr lang="it-IT" altLang="it-IT">
                <a:solidFill>
                  <a:srgbClr val="000000"/>
                </a:solidFill>
              </a:rPr>
              <a:pPr eaLnBrk="1" hangingPunct="1">
                <a:spcBef>
                  <a:spcPct val="0"/>
                </a:spcBef>
              </a:pPr>
              <a:t>42</a:t>
            </a:fld>
            <a:endParaRPr lang="it-IT" altLang="it-IT">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17575"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17575"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17575"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17575"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19E61041-FE52-4B61-8F55-D7B55EDADB12}" type="slidenum">
              <a:rPr lang="en-GB" altLang="it-IT">
                <a:solidFill>
                  <a:srgbClr val="000000"/>
                </a:solidFill>
              </a:rPr>
              <a:pPr eaLnBrk="1" hangingPunct="1">
                <a:spcBef>
                  <a:spcPct val="0"/>
                </a:spcBef>
              </a:pPr>
              <a:t>46</a:t>
            </a:fld>
            <a:endParaRPr lang="en-GB" altLang="it-IT">
              <a:solidFill>
                <a:srgbClr val="000000"/>
              </a:solidFill>
            </a:endParaRPr>
          </a:p>
        </p:txBody>
      </p:sp>
      <p:sp>
        <p:nvSpPr>
          <p:cNvPr id="574467" name="Rectangle 2"/>
          <p:cNvSpPr>
            <a:spLocks noGrp="1" noRot="1" noChangeAspect="1" noChangeArrowheads="1" noTextEdit="1"/>
          </p:cNvSpPr>
          <p:nvPr>
            <p:ph type="sldImg"/>
          </p:nvPr>
        </p:nvSpPr>
        <p:spPr>
          <a:ln/>
        </p:spPr>
      </p:sp>
      <p:sp>
        <p:nvSpPr>
          <p:cNvPr id="5744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itchFamily="18" charset="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2176B712-54CA-43C8-B532-A0BA221891A5}" type="slidenum">
              <a:rPr lang="en-GB" altLang="it-IT">
                <a:solidFill>
                  <a:srgbClr val="000000"/>
                </a:solidFill>
              </a:rPr>
              <a:pPr eaLnBrk="1" hangingPunct="1">
                <a:spcBef>
                  <a:spcPct val="0"/>
                </a:spcBef>
              </a:pPr>
              <a:t>47</a:t>
            </a:fld>
            <a:endParaRPr lang="en-GB" altLang="it-IT">
              <a:solidFill>
                <a:srgbClr val="000000"/>
              </a:solidFill>
            </a:endParaRPr>
          </a:p>
        </p:txBody>
      </p:sp>
      <p:sp>
        <p:nvSpPr>
          <p:cNvPr id="582659" name="Rectangle 2"/>
          <p:cNvSpPr>
            <a:spLocks noGrp="1" noRot="1" noChangeAspect="1" noChangeArrowheads="1" noTextEdit="1"/>
          </p:cNvSpPr>
          <p:nvPr>
            <p:ph type="sldImg"/>
          </p:nvPr>
        </p:nvSpPr>
        <p:spPr>
          <a:xfrm>
            <a:off x="3262313" y="508000"/>
            <a:ext cx="3402012" cy="2551113"/>
          </a:xfrm>
          <a:ln/>
        </p:spPr>
      </p:sp>
      <p:sp>
        <p:nvSpPr>
          <p:cNvPr id="5826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dirty="0" smtClean="0">
              <a:latin typeface="Times New Roman" pitchFamily="18" charset="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17575"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17575"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17575"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17575"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175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5FED6E80-B52F-4A1A-BB19-EF539AC23CED}" type="slidenum">
              <a:rPr lang="en-GB" altLang="it-IT">
                <a:solidFill>
                  <a:srgbClr val="000000"/>
                </a:solidFill>
              </a:rPr>
              <a:pPr eaLnBrk="1" hangingPunct="1">
                <a:spcBef>
                  <a:spcPct val="0"/>
                </a:spcBef>
              </a:pPr>
              <a:t>49</a:t>
            </a:fld>
            <a:endParaRPr lang="en-GB" altLang="it-IT">
              <a:solidFill>
                <a:srgbClr val="000000"/>
              </a:solidFill>
            </a:endParaRPr>
          </a:p>
        </p:txBody>
      </p:sp>
      <p:sp>
        <p:nvSpPr>
          <p:cNvPr id="583683" name="Rectangle 2"/>
          <p:cNvSpPr>
            <a:spLocks noGrp="1" noRot="1" noChangeAspect="1" noChangeArrowheads="1" noTextEdit="1"/>
          </p:cNvSpPr>
          <p:nvPr>
            <p:ph type="sldImg"/>
          </p:nvPr>
        </p:nvSpPr>
        <p:spPr>
          <a:xfrm>
            <a:off x="3262313" y="508000"/>
            <a:ext cx="3402012" cy="2551113"/>
          </a:xfrm>
          <a:ln/>
        </p:spPr>
      </p:sp>
      <p:sp>
        <p:nvSpPr>
          <p:cNvPr id="5836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itchFamily="18" charset="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6" name="Slide Image Placeholder 1"/>
          <p:cNvSpPr>
            <a:spLocks noGrp="1" noRot="1" noChangeAspect="1" noTextEdit="1"/>
          </p:cNvSpPr>
          <p:nvPr>
            <p:ph type="sldImg"/>
          </p:nvPr>
        </p:nvSpPr>
        <p:spPr>
          <a:ln/>
        </p:spPr>
      </p:sp>
      <p:sp>
        <p:nvSpPr>
          <p:cNvPr id="5847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smtClean="0">
                <a:latin typeface="Times New Roman" pitchFamily="18" charset="0"/>
                <a:ea typeface="ＭＳ Ｐゴシック" pitchFamily="34" charset="-128"/>
              </a:rPr>
              <a:t>The INSIDE system is mounted on a cart to be fully compatible with clinics</a:t>
            </a:r>
          </a:p>
        </p:txBody>
      </p:sp>
      <p:sp>
        <p:nvSpPr>
          <p:cNvPr id="5847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4FAC35BD-7568-4A71-894D-C85DD7F6EE7F}" type="slidenum">
              <a:rPr lang="en-US" altLang="it-IT">
                <a:solidFill>
                  <a:srgbClr val="000000"/>
                </a:solidFill>
              </a:rPr>
              <a:pPr eaLnBrk="1" hangingPunct="1">
                <a:spcBef>
                  <a:spcPct val="0"/>
                </a:spcBef>
              </a:pPr>
              <a:t>53</a:t>
            </a:fld>
            <a:endParaRPr lang="en-US" altLang="it-IT">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Slide Image Placeholder 1"/>
          <p:cNvSpPr>
            <a:spLocks noGrp="1" noRot="1" noChangeAspect="1" noTextEdit="1"/>
          </p:cNvSpPr>
          <p:nvPr>
            <p:ph type="sldImg"/>
          </p:nvPr>
        </p:nvSpPr>
        <p:spPr>
          <a:ln/>
        </p:spPr>
      </p:sp>
      <p:sp>
        <p:nvSpPr>
          <p:cNvPr id="585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it-IT" smtClean="0">
              <a:latin typeface="Times New Roman" pitchFamily="18" charset="0"/>
              <a:ea typeface="ＭＳ Ｐゴシック" pitchFamily="34" charset="-128"/>
            </a:endParaRPr>
          </a:p>
        </p:txBody>
      </p:sp>
      <p:sp>
        <p:nvSpPr>
          <p:cNvPr id="5857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02A7DB73-F3A5-4EA9-AC78-B94747242E6C}" type="slidenum">
              <a:rPr lang="en-GB" altLang="it-IT">
                <a:solidFill>
                  <a:srgbClr val="000000"/>
                </a:solidFill>
              </a:rPr>
              <a:pPr eaLnBrk="1" hangingPunct="1">
                <a:spcBef>
                  <a:spcPct val="0"/>
                </a:spcBef>
              </a:pPr>
              <a:t>54</a:t>
            </a:fld>
            <a:endParaRPr lang="en-GB" altLang="it-IT">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4" name="Segnaposto immagine diapositiva 1"/>
          <p:cNvSpPr>
            <a:spLocks noGrp="1" noRot="1" noChangeAspect="1" noTextEdit="1"/>
          </p:cNvSpPr>
          <p:nvPr>
            <p:ph type="sldImg"/>
          </p:nvPr>
        </p:nvSpPr>
        <p:spPr>
          <a:xfrm>
            <a:off x="3262313" y="508000"/>
            <a:ext cx="3402012" cy="2551113"/>
          </a:xfrm>
          <a:ln/>
        </p:spPr>
      </p:sp>
      <p:sp>
        <p:nvSpPr>
          <p:cNvPr id="586755"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smtClean="0">
                <a:latin typeface="Times New Roman" pitchFamily="18" charset="0"/>
                <a:ea typeface="ＭＳ Ｐゴシック" pitchFamily="34" charset="-128"/>
              </a:rPr>
              <a:t>There is increasing evidence that CSCs have a higher intrinsic radioresistance than non-CSC tumor cells</a:t>
            </a:r>
            <a:endParaRPr lang="it-IT" altLang="it-IT" smtClean="0">
              <a:latin typeface="Times New Roman" pitchFamily="18" charset="0"/>
              <a:ea typeface="ＭＳ Ｐゴシック" pitchFamily="34" charset="-128"/>
            </a:endParaRPr>
          </a:p>
          <a:p>
            <a:endParaRPr lang="en-US" altLang="it-IT" smtClean="0">
              <a:latin typeface="Times New Roman" pitchFamily="18" charset="0"/>
              <a:ea typeface="ＭＳ Ｐゴシック" pitchFamily="34" charset="-128"/>
            </a:endParaRPr>
          </a:p>
          <a:p>
            <a:endParaRPr lang="en-US" altLang="it-IT" smtClean="0">
              <a:latin typeface="Times New Roman" pitchFamily="18" charset="0"/>
              <a:ea typeface="ＭＳ Ｐゴシック" pitchFamily="34" charset="-128"/>
            </a:endParaRPr>
          </a:p>
          <a:p>
            <a:r>
              <a:rPr lang="en-US" altLang="it-IT" smtClean="0">
                <a:latin typeface="Times New Roman" pitchFamily="18" charset="0"/>
                <a:ea typeface="ＭＳ Ｐゴシック" pitchFamily="34" charset="-128"/>
              </a:rPr>
              <a:t>While standard therapies, including chemotherapy and radiation, may initially shrink tumors by killing tumor bulk, the failure of these therapies to eradicate CSCs may be a major contributor to treatment failure, tumor relapse and poor survival. </a:t>
            </a:r>
          </a:p>
          <a:p>
            <a:r>
              <a:rPr lang="en-US" altLang="it-IT" smtClean="0">
                <a:latin typeface="Times New Roman" pitchFamily="18" charset="0"/>
                <a:ea typeface="ＭＳ Ｐゴシック" pitchFamily="34" charset="-128"/>
              </a:rPr>
              <a:t>It has also been suggested that cancer stem cells are more resistant to chemo- and radiotherapy than other cells in a tumour. This could be one cause of tumour relapse after therapy. Understanding how cancer stem cells resist medical therapy could lead to the development of new, more efficient cancer treatments.</a:t>
            </a:r>
          </a:p>
          <a:p>
            <a:r>
              <a:rPr lang="en-US" altLang="it-IT" smtClean="0">
                <a:latin typeface="Times New Roman" pitchFamily="18" charset="0"/>
                <a:ea typeface="ＭＳ Ｐゴシック" pitchFamily="34" charset="-128"/>
              </a:rPr>
              <a:t/>
            </a:r>
            <a:br>
              <a:rPr lang="en-US" altLang="it-IT" smtClean="0">
                <a:latin typeface="Times New Roman" pitchFamily="18" charset="0"/>
                <a:ea typeface="ＭＳ Ｐゴシック" pitchFamily="34" charset="-128"/>
              </a:rPr>
            </a:br>
            <a:endParaRPr lang="it-IT" altLang="it-IT" smtClean="0">
              <a:latin typeface="Times New Roman" pitchFamily="18" charset="0"/>
              <a:ea typeface="ＭＳ Ｐゴシック" pitchFamily="34" charset="-128"/>
            </a:endParaRPr>
          </a:p>
        </p:txBody>
      </p:sp>
      <p:sp>
        <p:nvSpPr>
          <p:cNvPr id="586756"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15963" indent="-274638" eaLnBrk="0" hangingPunct="0">
              <a:spcBef>
                <a:spcPct val="30000"/>
              </a:spcBef>
              <a:defRPr sz="1200">
                <a:solidFill>
                  <a:schemeClr val="tx1"/>
                </a:solidFill>
                <a:latin typeface="Times New Roman" pitchFamily="18" charset="0"/>
                <a:ea typeface="ＭＳ Ｐゴシック" pitchFamily="34" charset="-128"/>
              </a:defRPr>
            </a:lvl2pPr>
            <a:lvl3pPr marL="1101725" indent="-219075" eaLnBrk="0" hangingPunct="0">
              <a:spcBef>
                <a:spcPct val="30000"/>
              </a:spcBef>
              <a:defRPr sz="1200">
                <a:solidFill>
                  <a:schemeClr val="tx1"/>
                </a:solidFill>
                <a:latin typeface="Times New Roman" pitchFamily="18" charset="0"/>
                <a:ea typeface="ＭＳ Ｐゴシック" pitchFamily="34" charset="-128"/>
              </a:defRPr>
            </a:lvl3pPr>
            <a:lvl4pPr marL="1543050" indent="-219075" eaLnBrk="0" hangingPunct="0">
              <a:spcBef>
                <a:spcPct val="30000"/>
              </a:spcBef>
              <a:defRPr sz="1200">
                <a:solidFill>
                  <a:schemeClr val="tx1"/>
                </a:solidFill>
                <a:latin typeface="Times New Roman" pitchFamily="18" charset="0"/>
                <a:ea typeface="ＭＳ Ｐゴシック" pitchFamily="34" charset="-128"/>
              </a:defRPr>
            </a:lvl4pPr>
            <a:lvl5pPr marL="1984375" indent="-219075" eaLnBrk="0" hangingPunct="0">
              <a:spcBef>
                <a:spcPct val="30000"/>
              </a:spcBef>
              <a:defRPr sz="1200">
                <a:solidFill>
                  <a:schemeClr val="tx1"/>
                </a:solidFill>
                <a:latin typeface="Times New Roman" pitchFamily="18" charset="0"/>
                <a:ea typeface="ＭＳ Ｐゴシック" pitchFamily="34" charset="-128"/>
              </a:defRPr>
            </a:lvl5pPr>
            <a:lvl6pPr marL="2441575" indent="-2190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898775" indent="-2190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355975" indent="-2190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13175" indent="-219075"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7F16814A-F933-4398-A2EF-26D808856C1B}" type="slidenum">
              <a:rPr lang="it-IT" altLang="it-IT">
                <a:solidFill>
                  <a:srgbClr val="000000"/>
                </a:solidFill>
              </a:rPr>
              <a:pPr eaLnBrk="1" hangingPunct="1">
                <a:spcBef>
                  <a:spcPct val="0"/>
                </a:spcBef>
              </a:pPr>
              <a:t>55</a:t>
            </a:fld>
            <a:endParaRPr lang="it-IT" altLang="it-IT">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BB856DC4-AFD2-404C-9D4A-F0403A5C11D7}" type="slidenum">
              <a:rPr lang="en-GB" altLang="it-IT">
                <a:solidFill>
                  <a:srgbClr val="000000"/>
                </a:solidFill>
              </a:rPr>
              <a:pPr eaLnBrk="1" hangingPunct="1">
                <a:spcBef>
                  <a:spcPct val="0"/>
                </a:spcBef>
              </a:pPr>
              <a:t>5</a:t>
            </a:fld>
            <a:endParaRPr lang="en-GB" altLang="it-IT">
              <a:solidFill>
                <a:srgbClr val="000000"/>
              </a:solidFill>
            </a:endParaRPr>
          </a:p>
        </p:txBody>
      </p:sp>
      <p:sp>
        <p:nvSpPr>
          <p:cNvPr id="558083" name="Rectangle 2"/>
          <p:cNvSpPr>
            <a:spLocks noGrp="1" noRot="1" noChangeAspect="1" noChangeArrowheads="1" noTextEdit="1"/>
          </p:cNvSpPr>
          <p:nvPr>
            <p:ph type="sldImg"/>
          </p:nvPr>
        </p:nvSpPr>
        <p:spPr>
          <a:xfrm>
            <a:off x="3262313" y="508000"/>
            <a:ext cx="3402012" cy="2551113"/>
          </a:xfrm>
          <a:ln/>
        </p:spPr>
      </p:sp>
      <p:sp>
        <p:nvSpPr>
          <p:cNvPr id="5580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itchFamily="18"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795C22D0-E58E-4F9E-9E36-95EF0745EA9D}" type="slidenum">
              <a:rPr lang="en-GB" altLang="it-IT">
                <a:solidFill>
                  <a:srgbClr val="000000"/>
                </a:solidFill>
              </a:rPr>
              <a:pPr eaLnBrk="1" hangingPunct="1">
                <a:spcBef>
                  <a:spcPct val="0"/>
                </a:spcBef>
              </a:pPr>
              <a:t>6</a:t>
            </a:fld>
            <a:endParaRPr lang="en-GB" altLang="it-IT">
              <a:solidFill>
                <a:srgbClr val="000000"/>
              </a:solidFill>
            </a:endParaRPr>
          </a:p>
        </p:txBody>
      </p:sp>
      <p:sp>
        <p:nvSpPr>
          <p:cNvPr id="559107" name="Rectangle 2"/>
          <p:cNvSpPr>
            <a:spLocks noGrp="1" noRot="1" noChangeAspect="1" noChangeArrowheads="1" noTextEdit="1"/>
          </p:cNvSpPr>
          <p:nvPr>
            <p:ph type="sldImg"/>
          </p:nvPr>
        </p:nvSpPr>
        <p:spPr>
          <a:ln/>
        </p:spPr>
      </p:sp>
      <p:sp>
        <p:nvSpPr>
          <p:cNvPr id="5591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itchFamily="18"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F44FB469-75A4-4C5A-BB10-80C0A427B1AC}" type="slidenum">
              <a:rPr lang="en-GB" altLang="it-IT">
                <a:solidFill>
                  <a:srgbClr val="000000"/>
                </a:solidFill>
              </a:rPr>
              <a:pPr eaLnBrk="1" hangingPunct="1">
                <a:spcBef>
                  <a:spcPct val="0"/>
                </a:spcBef>
              </a:pPr>
              <a:t>7</a:t>
            </a:fld>
            <a:endParaRPr lang="en-GB" altLang="it-IT">
              <a:solidFill>
                <a:srgbClr val="000000"/>
              </a:solidFill>
            </a:endParaRPr>
          </a:p>
        </p:txBody>
      </p:sp>
      <p:sp>
        <p:nvSpPr>
          <p:cNvPr id="560131" name="Rectangle 2"/>
          <p:cNvSpPr>
            <a:spLocks noGrp="1" noRot="1" noChangeAspect="1" noChangeArrowheads="1" noTextEdit="1"/>
          </p:cNvSpPr>
          <p:nvPr>
            <p:ph type="sldImg"/>
          </p:nvPr>
        </p:nvSpPr>
        <p:spPr>
          <a:ln/>
        </p:spPr>
      </p:sp>
      <p:sp>
        <p:nvSpPr>
          <p:cNvPr id="5601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itchFamily="18"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pPr defTabSz="993836"/>
            <a:fld id="{427ABF33-26E1-4BE7-AEB1-B13226E5095F}" type="slidenum">
              <a:rPr lang="en-GB" smtClean="0">
                <a:solidFill>
                  <a:srgbClr val="000000"/>
                </a:solidFill>
              </a:rPr>
              <a:pPr defTabSz="993836"/>
              <a:t>8</a:t>
            </a:fld>
            <a:endParaRPr lang="en-GB" dirty="0" smtClean="0">
              <a:solidFill>
                <a:srgbClr val="000000"/>
              </a:solidFill>
            </a:endParaRPr>
          </a:p>
        </p:txBody>
      </p:sp>
      <p:sp>
        <p:nvSpPr>
          <p:cNvPr id="93187" name="Rectangle 2"/>
          <p:cNvSpPr>
            <a:spLocks noGrp="1" noRot="1" noChangeAspect="1" noChangeArrowheads="1" noTextEdit="1"/>
          </p:cNvSpPr>
          <p:nvPr>
            <p:ph type="sldImg"/>
          </p:nvPr>
        </p:nvSpPr>
        <p:spPr>
          <a:xfrm>
            <a:off x="3260725" y="506413"/>
            <a:ext cx="3405188" cy="2552700"/>
          </a:xfrm>
          <a:ln/>
        </p:spPr>
      </p:sp>
      <p:sp>
        <p:nvSpPr>
          <p:cNvPr id="93188"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7D8F0FF1-391D-445D-A60E-37591BC22743}" type="slidenum">
              <a:rPr lang="en-GB" altLang="it-IT">
                <a:solidFill>
                  <a:srgbClr val="000000"/>
                </a:solidFill>
              </a:rPr>
              <a:pPr eaLnBrk="1" hangingPunct="1">
                <a:spcBef>
                  <a:spcPct val="0"/>
                </a:spcBef>
              </a:pPr>
              <a:t>9</a:t>
            </a:fld>
            <a:endParaRPr lang="en-GB" altLang="it-IT">
              <a:solidFill>
                <a:srgbClr val="000000"/>
              </a:solidFill>
            </a:endParaRPr>
          </a:p>
        </p:txBody>
      </p:sp>
      <p:sp>
        <p:nvSpPr>
          <p:cNvPr id="576515" name="Rectangle 2"/>
          <p:cNvSpPr>
            <a:spLocks noGrp="1" noRot="1" noChangeAspect="1" noChangeArrowheads="1" noTextEdit="1"/>
          </p:cNvSpPr>
          <p:nvPr>
            <p:ph type="sldImg"/>
          </p:nvPr>
        </p:nvSpPr>
        <p:spPr>
          <a:ln/>
        </p:spPr>
      </p:sp>
      <p:sp>
        <p:nvSpPr>
          <p:cNvPr id="5765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itchFamily="18"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xfrm>
            <a:off x="3263900" y="509588"/>
            <a:ext cx="3398838" cy="2549525"/>
          </a:xfrm>
          <a:ln/>
        </p:spPr>
      </p:sp>
      <p:sp>
        <p:nvSpPr>
          <p:cNvPr id="143363" name="Notes Placeholder 2"/>
          <p:cNvSpPr>
            <a:spLocks noGrp="1"/>
          </p:cNvSpPr>
          <p:nvPr>
            <p:ph type="body" idx="1"/>
          </p:nvPr>
        </p:nvSpPr>
        <p:spPr>
          <a:noFill/>
          <a:ln/>
        </p:spPr>
        <p:txBody>
          <a:bodyPr/>
          <a:lstStyle/>
          <a:p>
            <a:endParaRPr lang="en-GB" smtClean="0"/>
          </a:p>
        </p:txBody>
      </p:sp>
      <p:sp>
        <p:nvSpPr>
          <p:cNvPr id="143364" name="Slide Number Placeholder 3"/>
          <p:cNvSpPr>
            <a:spLocks noGrp="1"/>
          </p:cNvSpPr>
          <p:nvPr>
            <p:ph type="sldNum" sz="quarter" idx="5"/>
          </p:nvPr>
        </p:nvSpPr>
        <p:spPr>
          <a:noFill/>
        </p:spPr>
        <p:txBody>
          <a:bodyPr/>
          <a:lstStyle/>
          <a:p>
            <a:fld id="{51F3EDFA-4637-4351-B529-E440BE9BD5AD}" type="slidenum">
              <a:rPr lang="en-US" smtClean="0"/>
              <a:pPr/>
              <a:t>16</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7AD82615-D46C-4A31-B5B8-E9E34EB297CC}" type="slidenum">
              <a:rPr lang="en-US" smtClean="0"/>
              <a:pPr/>
              <a:t>21</a:t>
            </a:fld>
            <a:endParaRPr lang="en-US" smtClean="0"/>
          </a:p>
        </p:txBody>
      </p:sp>
      <p:sp>
        <p:nvSpPr>
          <p:cNvPr id="119811" name="Rectangle 2"/>
          <p:cNvSpPr>
            <a:spLocks noGrp="1" noRot="1" noChangeAspect="1" noChangeArrowheads="1" noTextEdit="1"/>
          </p:cNvSpPr>
          <p:nvPr>
            <p:ph type="sldImg"/>
          </p:nvPr>
        </p:nvSpPr>
        <p:spPr>
          <a:xfrm>
            <a:off x="3265488" y="509588"/>
            <a:ext cx="3398837" cy="2549525"/>
          </a:xfrm>
          <a:ln/>
        </p:spPr>
      </p:sp>
      <p:sp>
        <p:nvSpPr>
          <p:cNvPr id="119812" name="Rectangle 3"/>
          <p:cNvSpPr>
            <a:spLocks noGrp="1" noChangeArrowheads="1"/>
          </p:cNvSpPr>
          <p:nvPr>
            <p:ph type="body" idx="1"/>
          </p:nvPr>
        </p:nvSpPr>
        <p:spPr>
          <a:xfrm>
            <a:off x="1323553" y="3228895"/>
            <a:ext cx="7279534" cy="3058954"/>
          </a:xfrm>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eg"/><Relationship Id="rId1" Type="http://schemas.openxmlformats.org/officeDocument/2006/relationships/slideMaster" Target="../slideMasters/slideMaster20.xml"/><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eg"/><Relationship Id="rId1" Type="http://schemas.openxmlformats.org/officeDocument/2006/relationships/slideMaster" Target="../slideMasters/slideMaster29.xml"/><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eg"/><Relationship Id="rId1" Type="http://schemas.openxmlformats.org/officeDocument/2006/relationships/slideMaster" Target="../slideMasters/slideMaster29.xml"/><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9.xml"/><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jpeg"/><Relationship Id="rId1" Type="http://schemas.openxmlformats.org/officeDocument/2006/relationships/slideMaster" Target="../slideMasters/slideMaster30.xml"/><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9.xml"/><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9.xml"/><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90.xml"/><Relationship Id="rId4"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08.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21.xml"/><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21.xml"/><Relationship Id="rId4"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26.xml"/><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79.xml"/><Relationship Id="rId4"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84.xml"/><Relationship Id="rId4"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49.xml"/><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50.xml"/><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52.xml"/><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jpeg"/><Relationship Id="rId1" Type="http://schemas.openxmlformats.org/officeDocument/2006/relationships/slideMaster" Target="../slideMasters/slideMaster35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93.xml"/><Relationship Id="rId4" Type="http://schemas.openxmlformats.org/officeDocument/2006/relationships/image" Target="../media/image9.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94.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9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96.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13.xml"/><Relationship Id="rId4"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16.xml"/><Relationship Id="rId4" Type="http://schemas.openxmlformats.org/officeDocument/2006/relationships/image" Target="../media/image9.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17.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jpeg"/><Relationship Id="rId1" Type="http://schemas.openxmlformats.org/officeDocument/2006/relationships/slideMaster" Target="../slideMasters/slideMaster418.xml"/><Relationship Id="rId4" Type="http://schemas.openxmlformats.org/officeDocument/2006/relationships/image" Target="../media/image9.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23.xml"/><Relationship Id="rId4" Type="http://schemas.openxmlformats.org/officeDocument/2006/relationships/image" Target="../media/image9.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24.xml"/><Relationship Id="rId4" Type="http://schemas.openxmlformats.org/officeDocument/2006/relationships/image" Target="../media/image9.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24.xml"/><Relationship Id="rId4" Type="http://schemas.openxmlformats.org/officeDocument/2006/relationships/image" Target="../media/image9.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25.xml"/><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26.xml"/><Relationship Id="rId4" Type="http://schemas.openxmlformats.org/officeDocument/2006/relationships/image" Target="../media/image9.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27.xml"/><Relationship Id="rId4" Type="http://schemas.openxmlformats.org/officeDocument/2006/relationships/image" Target="../media/image9.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27.xml"/><Relationship Id="rId4" Type="http://schemas.openxmlformats.org/officeDocument/2006/relationships/image" Target="../media/image9.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27.xml"/><Relationship Id="rId4"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27.xml"/><Relationship Id="rId4"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eg"/><Relationship Id="rId1" Type="http://schemas.openxmlformats.org/officeDocument/2006/relationships/slideMaster" Target="../slideMasters/slideMaster18.xml"/><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8.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eg"/><Relationship Id="rId1" Type="http://schemas.openxmlformats.org/officeDocument/2006/relationships/slideMaster" Target="../slideMasters/slideMaster19.xml"/><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9.xml"/><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bg bwMode="gray">
      <p:bgPr>
        <a:solidFill>
          <a:schemeClr val="accent1"/>
        </a:solidFill>
        <a:effectLst/>
      </p:bgPr>
    </p:bg>
    <p:spTree>
      <p:nvGrpSpPr>
        <p:cNvPr id="1" name=""/>
        <p:cNvGrpSpPr/>
        <p:nvPr/>
      </p:nvGrpSpPr>
      <p:grpSpPr>
        <a:xfrm>
          <a:off x="0" y="0"/>
          <a:ext cx="0" cy="0"/>
          <a:chOff x="0" y="0"/>
          <a:chExt cx="0" cy="0"/>
        </a:xfrm>
      </p:grpSpPr>
      <p:pic>
        <p:nvPicPr>
          <p:cNvPr id="2" name="Immagine 5" descr="LogoCNAO+txt_bianco-ross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94500" y="6248400"/>
            <a:ext cx="21288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magine 6" descr="Brochure 06.10.15b.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75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8889066"/>
      </p:ext>
    </p:extLst>
  </p:cSld>
  <p:clrMapOvr>
    <a:masterClrMapping/>
  </p:clrMapOvr>
  <p:transition spd="med">
    <p:fade/>
  </p:transition>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38" y="495436"/>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2480969053"/>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38" y="495436"/>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1787818111"/>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38" y="495436"/>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2395751283"/>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4"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483E9B9B-2921-495B-9504-0BAFFD814434}" type="slidenum">
              <a:rPr lang="de-DE" sz="1000">
                <a:latin typeface="Arial" pitchFamily="34" charset="0"/>
              </a:rPr>
              <a:pPr>
                <a:defRPr/>
              </a:pPr>
              <a:t>‹#›</a:t>
            </a:fld>
            <a:endParaRPr lang="de-DE" sz="1000">
              <a:latin typeface="Arial" pitchFamily="34" charset="0"/>
            </a:endParaRPr>
          </a:p>
        </p:txBody>
      </p:sp>
      <p:sp>
        <p:nvSpPr>
          <p:cNvPr id="5"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de-DE" sz="900" dirty="0" smtClean="0">
                <a:solidFill>
                  <a:schemeClr val="tx1"/>
                </a:solidFill>
                <a:cs typeface="Calibri"/>
              </a:rPr>
              <a:t>The CNAO accelerator system.</a:t>
            </a:r>
          </a:p>
        </p:txBody>
      </p:sp>
      <p:cxnSp>
        <p:nvCxnSpPr>
          <p:cNvPr id="6"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9"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314325" y="495410"/>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1140538840"/>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7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5" y="495410"/>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148552528"/>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4"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483E9B9B-2921-495B-9504-0BAFFD814434}" type="slidenum">
              <a:rPr lang="de-DE" sz="1000">
                <a:latin typeface="Arial" pitchFamily="34" charset="0"/>
              </a:rPr>
              <a:pPr>
                <a:defRPr/>
              </a:pPr>
              <a:t>‹#›</a:t>
            </a:fld>
            <a:endParaRPr lang="de-DE" sz="1000">
              <a:latin typeface="Arial" pitchFamily="34" charset="0"/>
            </a:endParaRPr>
          </a:p>
        </p:txBody>
      </p:sp>
      <p:sp>
        <p:nvSpPr>
          <p:cNvPr id="5"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de-DE" sz="900" dirty="0" smtClean="0">
                <a:solidFill>
                  <a:schemeClr val="tx1"/>
                </a:solidFill>
                <a:cs typeface="Calibri"/>
              </a:rPr>
              <a:t>OMA School, June 6</a:t>
            </a:r>
            <a:r>
              <a:rPr lang="de-DE" sz="900" baseline="30000" dirty="0" smtClean="0">
                <a:solidFill>
                  <a:schemeClr val="tx1"/>
                </a:solidFill>
                <a:cs typeface="Calibri"/>
              </a:rPr>
              <a:t>th</a:t>
            </a:r>
            <a:r>
              <a:rPr lang="de-DE" sz="900" dirty="0" smtClean="0">
                <a:solidFill>
                  <a:schemeClr val="tx1"/>
                </a:solidFill>
                <a:cs typeface="Calibri"/>
              </a:rPr>
              <a:t> 2017</a:t>
            </a:r>
            <a:endParaRPr lang="de-DE" sz="900" dirty="0">
              <a:solidFill>
                <a:schemeClr val="tx1"/>
              </a:solidFill>
              <a:cs typeface="Calibri"/>
            </a:endParaRPr>
          </a:p>
        </p:txBody>
      </p:sp>
      <p:cxnSp>
        <p:nvCxnSpPr>
          <p:cNvPr id="6"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9"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314325" y="495410"/>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708645562"/>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5"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B6A64B9-7C0C-4EEB-89A1-B0AADA81D86A}"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de-DE" sz="900" dirty="0" smtClean="0">
                <a:solidFill>
                  <a:schemeClr val="tx1"/>
                </a:solidFill>
                <a:cs typeface="Calibri"/>
              </a:rPr>
              <a:t>OMA School, June 6</a:t>
            </a:r>
            <a:r>
              <a:rPr lang="de-DE" sz="900" baseline="30000" dirty="0" smtClean="0">
                <a:solidFill>
                  <a:schemeClr val="tx1"/>
                </a:solidFill>
                <a:cs typeface="Calibri"/>
              </a:rPr>
              <a:t>th</a:t>
            </a:r>
            <a:r>
              <a:rPr lang="de-DE" sz="900" dirty="0" smtClean="0">
                <a:solidFill>
                  <a:schemeClr val="tx1"/>
                </a:solidFill>
                <a:cs typeface="Calibri"/>
              </a:rPr>
              <a:t> 2017</a:t>
            </a:r>
            <a:endParaRPr lang="de-DE" sz="900" dirty="0">
              <a:solidFill>
                <a:schemeClr val="tx1"/>
              </a:solidFill>
              <a:cs typeface="Calibri"/>
            </a:endParaRPr>
          </a:p>
        </p:txBody>
      </p:sp>
      <p:cxnSp>
        <p:nvCxnSpPr>
          <p:cNvPr id="7"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10"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314325" y="495410"/>
            <a:ext cx="6873875" cy="600075"/>
          </a:xfrm>
        </p:spPr>
        <p:txBody>
          <a:bodyPr/>
          <a:lstStyle/>
          <a:p>
            <a:r>
              <a:rPr lang="it-IT" dirty="0" smtClean="0"/>
              <a:t>Fare clic per modificare stile</a:t>
            </a:r>
            <a:endParaRPr lang="it-IT" dirty="0"/>
          </a:p>
        </p:txBody>
      </p:sp>
      <p:sp>
        <p:nvSpPr>
          <p:cNvPr id="13" name="Text Placeholder 12"/>
          <p:cNvSpPr>
            <a:spLocks noGrp="1"/>
          </p:cNvSpPr>
          <p:nvPr>
            <p:ph type="body" sz="quarter" idx="10"/>
          </p:nvPr>
        </p:nvSpPr>
        <p:spPr>
          <a:xfrm>
            <a:off x="314325" y="1695450"/>
            <a:ext cx="8439150" cy="4305300"/>
          </a:xfrm>
        </p:spPr>
        <p:txBody>
          <a:bodyPr/>
          <a:lstStyle>
            <a:lvl1pPr>
              <a:defRPr sz="2800" b="0"/>
            </a:lvl1pPr>
            <a:lvl2pPr>
              <a:defRPr sz="2400"/>
            </a:lvl2pPr>
            <a:lvl3pPr>
              <a:defRPr sz="1800"/>
            </a:lvl3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extLst>
      <p:ext uri="{BB962C8B-B14F-4D97-AF65-F5344CB8AC3E}">
        <p14:creationId xmlns:p14="http://schemas.microsoft.com/office/powerpoint/2010/main" val="200895607"/>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Tree>
    <p:extLst>
      <p:ext uri="{BB962C8B-B14F-4D97-AF65-F5344CB8AC3E}">
        <p14:creationId xmlns:p14="http://schemas.microsoft.com/office/powerpoint/2010/main" val="2953972912"/>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p:txBody>
          <a:bodyPr/>
          <a:lstStyle>
            <a:lvl1pPr>
              <a:defRPr/>
            </a:lvl1pPr>
          </a:lstStyle>
          <a:p>
            <a:endParaRPr lang="en-GB" altLang="en-US"/>
          </a:p>
        </p:txBody>
      </p:sp>
      <p:sp>
        <p:nvSpPr>
          <p:cNvPr id="3" name="Rectangle 7"/>
          <p:cNvSpPr>
            <a:spLocks noGrp="1" noChangeArrowheads="1"/>
          </p:cNvSpPr>
          <p:nvPr>
            <p:ph type="ftr" sz="quarter" idx="11"/>
          </p:nvPr>
        </p:nvSpPr>
        <p:spPr/>
        <p:txBody>
          <a:bodyPr/>
          <a:lstStyle>
            <a:lvl1pPr>
              <a:defRPr/>
            </a:lvl1pPr>
          </a:lstStyle>
          <a:p>
            <a:endParaRPr lang="en-GB" altLang="en-US"/>
          </a:p>
        </p:txBody>
      </p:sp>
      <p:sp>
        <p:nvSpPr>
          <p:cNvPr id="4" name="Rectangle 8"/>
          <p:cNvSpPr>
            <a:spLocks noGrp="1" noChangeArrowheads="1"/>
          </p:cNvSpPr>
          <p:nvPr>
            <p:ph type="sldNum" sz="quarter" idx="12"/>
          </p:nvPr>
        </p:nvSpPr>
        <p:spPr/>
        <p:txBody>
          <a:bodyPr/>
          <a:lstStyle>
            <a:lvl1pPr>
              <a:defRPr/>
            </a:lvl1pPr>
          </a:lstStyle>
          <a:p>
            <a:fld id="{936484DE-AB91-495F-BB21-46CEAE89DC51}" type="slidenum">
              <a:rPr lang="en-GB" altLang="en-US"/>
              <a:pPr/>
              <a:t>‹#›</a:t>
            </a:fld>
            <a:endParaRPr lang="en-GB" altLang="en-US"/>
          </a:p>
        </p:txBody>
      </p:sp>
    </p:spTree>
    <p:extLst>
      <p:ext uri="{BB962C8B-B14F-4D97-AF65-F5344CB8AC3E}">
        <p14:creationId xmlns:p14="http://schemas.microsoft.com/office/powerpoint/2010/main" val="23271785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314338" y="495436"/>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501464647"/>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Tree>
    <p:extLst>
      <p:ext uri="{BB962C8B-B14F-4D97-AF65-F5344CB8AC3E}">
        <p14:creationId xmlns:p14="http://schemas.microsoft.com/office/powerpoint/2010/main" val="1040934132"/>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314437" y="495608"/>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1271144016"/>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Tree>
    <p:extLst>
      <p:ext uri="{BB962C8B-B14F-4D97-AF65-F5344CB8AC3E}">
        <p14:creationId xmlns:p14="http://schemas.microsoft.com/office/powerpoint/2010/main" val="518352376"/>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314338" y="495436"/>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4133296218"/>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7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9713"/>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9688"/>
            <a:ext cx="1011238" cy="252412"/>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dirty="0" err="1" smtClean="0">
                <a:solidFill>
                  <a:prstClr val="white"/>
                </a:solidFill>
                <a:cs typeface="Calibri"/>
              </a:rPr>
              <a:t>www.cnao.it</a:t>
            </a:r>
            <a:endParaRPr lang="de-DE" sz="1000" dirty="0">
              <a:solidFill>
                <a:prstClr val="white"/>
              </a:solidFill>
              <a:cs typeface="Calibri"/>
            </a:endParaRPr>
          </a:p>
        </p:txBody>
      </p:sp>
      <p:sp>
        <p:nvSpPr>
          <p:cNvPr id="2" name="Titolo 1"/>
          <p:cNvSpPr>
            <a:spLocks noGrp="1"/>
          </p:cNvSpPr>
          <p:nvPr>
            <p:ph type="title"/>
          </p:nvPr>
        </p:nvSpPr>
        <p:spPr>
          <a:xfrm>
            <a:off x="314821" y="496402"/>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719088179"/>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69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9713"/>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9688"/>
            <a:ext cx="1011238" cy="252412"/>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dirty="0" err="1" smtClean="0">
                <a:solidFill>
                  <a:srgbClr val="FFFFFF"/>
                </a:solidFill>
                <a:cs typeface="Calibri"/>
              </a:rPr>
              <a:t>www.cnao.it</a:t>
            </a:r>
            <a:endParaRPr lang="de-DE" sz="1000" dirty="0">
              <a:solidFill>
                <a:srgbClr val="FFFFFF"/>
              </a:solidFill>
              <a:cs typeface="Calibri"/>
            </a:endParaRPr>
          </a:p>
        </p:txBody>
      </p:sp>
    </p:spTree>
    <p:extLst>
      <p:ext uri="{BB962C8B-B14F-4D97-AF65-F5344CB8AC3E}">
        <p14:creationId xmlns:p14="http://schemas.microsoft.com/office/powerpoint/2010/main" val="2594469178"/>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70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9713"/>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9688"/>
            <a:ext cx="1011238" cy="252412"/>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dirty="0" err="1" smtClean="0">
                <a:solidFill>
                  <a:srgbClr val="FFFFFF"/>
                </a:solidFill>
                <a:cs typeface="Calibri"/>
              </a:rPr>
              <a:t>www.cnao.it</a:t>
            </a:r>
            <a:endParaRPr lang="de-DE" sz="1000" dirty="0">
              <a:solidFill>
                <a:srgbClr val="FFFFFF"/>
              </a:solidFill>
              <a:cs typeface="Calibri"/>
            </a:endParaRPr>
          </a:p>
        </p:txBody>
      </p:sp>
    </p:spTree>
    <p:extLst>
      <p:ext uri="{BB962C8B-B14F-4D97-AF65-F5344CB8AC3E}">
        <p14:creationId xmlns:p14="http://schemas.microsoft.com/office/powerpoint/2010/main" val="1032111307"/>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2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9713"/>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9688"/>
            <a:ext cx="1011238" cy="252412"/>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dirty="0" err="1" smtClean="0">
                <a:solidFill>
                  <a:srgbClr val="FFFFFF"/>
                </a:solidFill>
                <a:cs typeface="Calibri"/>
              </a:rPr>
              <a:t>www.cnao.it</a:t>
            </a:r>
            <a:endParaRPr lang="de-DE" sz="1000" dirty="0">
              <a:solidFill>
                <a:srgbClr val="FFFFFF"/>
              </a:solidFill>
              <a:cs typeface="Calibri"/>
            </a:endParaRPr>
          </a:p>
        </p:txBody>
      </p:sp>
    </p:spTree>
    <p:extLst>
      <p:ext uri="{BB962C8B-B14F-4D97-AF65-F5344CB8AC3E}">
        <p14:creationId xmlns:p14="http://schemas.microsoft.com/office/powerpoint/2010/main" val="3823844371"/>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_Diapositiva titolo">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ianco-rosso.png"/>
          <p:cNvPicPr>
            <a:picLocks noChangeAspect="1"/>
          </p:cNvPicPr>
          <p:nvPr userDrawn="1"/>
        </p:nvPicPr>
        <p:blipFill>
          <a:blip r:embed="rId3"/>
          <a:srcRect/>
          <a:stretch>
            <a:fillRect/>
          </a:stretch>
        </p:blipFill>
        <p:spPr bwMode="auto">
          <a:xfrm>
            <a:off x="6794500" y="6248400"/>
            <a:ext cx="2128838" cy="381000"/>
          </a:xfrm>
          <a:prstGeom prst="rect">
            <a:avLst/>
          </a:prstGeom>
          <a:noFill/>
          <a:ln w="9525">
            <a:noFill/>
            <a:miter lim="800000"/>
            <a:headEnd/>
            <a:tailEnd/>
          </a:ln>
        </p:spPr>
      </p:pic>
      <p:sp>
        <p:nvSpPr>
          <p:cNvPr id="3" name="CasellaDiTesto 6"/>
          <p:cNvSpPr txBox="1">
            <a:spLocks noChangeArrowheads="1"/>
          </p:cNvSpPr>
          <p:nvPr userDrawn="1"/>
        </p:nvSpPr>
        <p:spPr bwMode="auto">
          <a:xfrm>
            <a:off x="261938" y="5154613"/>
            <a:ext cx="8605837" cy="523875"/>
          </a:xfrm>
          <a:prstGeom prst="rect">
            <a:avLst/>
          </a:prstGeom>
          <a:noFill/>
          <a:ln>
            <a:noFill/>
          </a:ln>
          <a:extLst/>
        </p:spPr>
        <p:txBody>
          <a:bodyPr>
            <a:spAutoFit/>
          </a:bodyPr>
          <a:lstStyle/>
          <a:p>
            <a:pPr algn="just">
              <a:defRPr/>
            </a:pPr>
            <a:r>
              <a:rPr lang="it-IT" altLang="it-IT" sz="1400" dirty="0">
                <a:solidFill>
                  <a:schemeClr val="bg1"/>
                </a:solidFill>
                <a:latin typeface="Arial" pitchFamily="34" charset="0"/>
              </a:rPr>
              <a:t>“</a:t>
            </a:r>
            <a:r>
              <a:rPr lang="en-US" altLang="it-IT" sz="1400" dirty="0">
                <a:solidFill>
                  <a:schemeClr val="bg1"/>
                </a:solidFill>
                <a:latin typeface="Arial" pitchFamily="34" charset="0"/>
              </a:rPr>
              <a:t>Physics is like sex: sure, it may give some practical results, but that's not why we do it.</a:t>
            </a:r>
            <a:r>
              <a:rPr lang="it-IT" altLang="it-IT" sz="1400" dirty="0">
                <a:solidFill>
                  <a:schemeClr val="bg1"/>
                </a:solidFill>
                <a:latin typeface="Arial" pitchFamily="34" charset="0"/>
              </a:rPr>
              <a:t> ”</a:t>
            </a:r>
            <a:endParaRPr lang="it-IT" sz="1400" dirty="0">
              <a:solidFill>
                <a:schemeClr val="bg1"/>
              </a:solidFill>
              <a:latin typeface="Arial" pitchFamily="34" charset="0"/>
            </a:endParaRPr>
          </a:p>
          <a:p>
            <a:pPr algn="r">
              <a:defRPr/>
            </a:pPr>
            <a:r>
              <a:rPr lang="it-IT" sz="1400" dirty="0">
                <a:solidFill>
                  <a:schemeClr val="bg1"/>
                </a:solidFill>
                <a:latin typeface="Arial" pitchFamily="34" charset="0"/>
              </a:rPr>
              <a:t>R. Feynmann</a:t>
            </a:r>
          </a:p>
        </p:txBody>
      </p:sp>
      <p:sp>
        <p:nvSpPr>
          <p:cNvPr id="4" name="CasellaDiTesto 7"/>
          <p:cNvSpPr txBox="1">
            <a:spLocks noChangeArrowheads="1"/>
          </p:cNvSpPr>
          <p:nvPr userDrawn="1"/>
        </p:nvSpPr>
        <p:spPr bwMode="auto">
          <a:xfrm>
            <a:off x="295275" y="4622800"/>
            <a:ext cx="5387975" cy="554038"/>
          </a:xfrm>
          <a:prstGeom prst="rect">
            <a:avLst/>
          </a:prstGeom>
          <a:noFill/>
          <a:ln>
            <a:noFill/>
          </a:ln>
          <a:extLst/>
        </p:spPr>
        <p:txBody>
          <a:bodyPr>
            <a:spAutoFit/>
          </a:bodyPr>
          <a:lstStyle/>
          <a:p>
            <a:pPr>
              <a:defRPr/>
            </a:pPr>
            <a:r>
              <a:rPr lang="it-IT" sz="3000" b="1" dirty="0">
                <a:solidFill>
                  <a:schemeClr val="bg1"/>
                </a:solidFill>
                <a:latin typeface="Arial" pitchFamily="34" charset="0"/>
              </a:rPr>
              <a:t>Thank you for your attention</a:t>
            </a:r>
          </a:p>
        </p:txBody>
      </p:sp>
    </p:spTree>
    <p:extLst>
      <p:ext uri="{BB962C8B-B14F-4D97-AF65-F5344CB8AC3E}">
        <p14:creationId xmlns:p14="http://schemas.microsoft.com/office/powerpoint/2010/main" val="382227675"/>
      </p:ext>
    </p:extLst>
  </p:cSld>
  <p:clrMapOvr>
    <a:masterClrMapping/>
  </p:clrMapOvr>
  <p:transition spd="med">
    <p:fade/>
  </p:transition>
  <p:hf sldNum="0" hdr="0" dt="0"/>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38" y="495436"/>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217261233"/>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38" y="495436"/>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384183881"/>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Diapositiva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ianco-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794500" y="6248400"/>
            <a:ext cx="21288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270228"/>
      </p:ext>
    </p:extLst>
  </p:cSld>
  <p:clrMapOvr>
    <a:masterClrMapping/>
  </p:clrMapOvr>
  <p:transition spd="med">
    <p:fade/>
  </p:transition>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2984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7"/>
          <p:cNvSpPr/>
          <p:nvPr userDrawn="1"/>
        </p:nvSpPr>
        <p:spPr>
          <a:xfrm>
            <a:off x="0" y="6381750"/>
            <a:ext cx="9144000" cy="4762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en-GB" altLang="en-US" sz="1800">
              <a:solidFill>
                <a:srgbClr val="FFFFFF"/>
              </a:solidFill>
              <a:latin typeface="Calibri" pitchFamily="34" charset="0"/>
            </a:endParaRPr>
          </a:p>
        </p:txBody>
      </p:sp>
      <p:sp>
        <p:nvSpPr>
          <p:cNvPr id="3" name="TextBox 10"/>
          <p:cNvSpPr txBox="1">
            <a:spLocks noChangeArrowheads="1"/>
          </p:cNvSpPr>
          <p:nvPr userDrawn="1"/>
        </p:nvSpPr>
        <p:spPr bwMode="auto">
          <a:xfrm>
            <a:off x="0" y="6443663"/>
            <a:ext cx="7885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en-US" altLang="it-IT" sz="1800" b="1" i="1">
                <a:solidFill>
                  <a:srgbClr val="FFFFFF"/>
                </a:solidFill>
                <a:latin typeface="Calibri" pitchFamily="34" charset="0"/>
              </a:rPr>
              <a:t>M. Silari &amp; J. Leidner (CERN),  F. Murtas (CERN, INFN Frascati), M. Ciocca (CNAO)</a:t>
            </a:r>
            <a:endParaRPr lang="en-GB" altLang="it-IT" sz="1800" b="1" i="1">
              <a:solidFill>
                <a:srgbClr val="FFFFFF"/>
              </a:solidFill>
              <a:latin typeface="Calibri" pitchFamily="34" charset="0"/>
            </a:endParaRPr>
          </a:p>
        </p:txBody>
      </p:sp>
      <p:cxnSp>
        <p:nvCxnSpPr>
          <p:cNvPr id="4" name="Straight Connector 16"/>
          <p:cNvCxnSpPr/>
          <p:nvPr userDrawn="1"/>
        </p:nvCxnSpPr>
        <p:spPr>
          <a:xfrm>
            <a:off x="0" y="404813"/>
            <a:ext cx="91440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5" name="Slide Number Placeholder 13"/>
          <p:cNvSpPr>
            <a:spLocks noGrp="1"/>
          </p:cNvSpPr>
          <p:nvPr>
            <p:ph type="sldNum" sz="quarter" idx="10"/>
          </p:nvPr>
        </p:nvSpPr>
        <p:spPr>
          <a:xfrm>
            <a:off x="8388350" y="6419850"/>
            <a:ext cx="585788" cy="393700"/>
          </a:xfrm>
        </p:spPr>
        <p:txBody>
          <a:bodyPr/>
          <a:lstStyle>
            <a:lvl1pPr>
              <a:defRPr sz="1800" i="1">
                <a:solidFill>
                  <a:srgbClr val="FFFFFF"/>
                </a:solidFill>
                <a:latin typeface="Arial" pitchFamily="34" charset="0"/>
              </a:defRPr>
            </a:lvl1pPr>
          </a:lstStyle>
          <a:p>
            <a:fld id="{B382940E-F204-41FA-A3D6-4490390BBF4E}" type="slidenum">
              <a:rPr lang="en-GB" altLang="en-US"/>
              <a:pPr/>
              <a:t>‹#›</a:t>
            </a:fld>
            <a:endParaRPr lang="en-GB" altLang="en-US"/>
          </a:p>
        </p:txBody>
      </p:sp>
    </p:spTree>
    <p:extLst>
      <p:ext uri="{BB962C8B-B14F-4D97-AF65-F5344CB8AC3E}">
        <p14:creationId xmlns:p14="http://schemas.microsoft.com/office/powerpoint/2010/main" val="4090715627"/>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632" y="496024"/>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666076102"/>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9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314448" y="495630"/>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1617868273"/>
      </p:ext>
    </p:extLst>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Default">
    <p:spTree>
      <p:nvGrpSpPr>
        <p:cNvPr id="1" name=""/>
        <p:cNvGrpSpPr/>
        <p:nvPr/>
      </p:nvGrpSpPr>
      <p:grpSpPr>
        <a:xfrm>
          <a:off x="0" y="0"/>
          <a:ext cx="0" cy="0"/>
          <a:chOff x="0" y="0"/>
          <a:chExt cx="0" cy="0"/>
        </a:xfrm>
      </p:grpSpPr>
      <p:sp>
        <p:nvSpPr>
          <p:cNvPr id="2" name="Shape 12"/>
          <p:cNvSpPr>
            <a:spLocks noGrp="1"/>
          </p:cNvSpPr>
          <p:nvPr>
            <p:ph type="sldNum" sz="quarter" idx="10"/>
          </p:nvPr>
        </p:nvSpPr>
        <p:spPr/>
        <p:txBody>
          <a:bodyPr/>
          <a:lstStyle>
            <a:lvl1pPr>
              <a:defRPr>
                <a:latin typeface="Arial" pitchFamily="34" charset="0"/>
              </a:defRPr>
            </a:lvl1pPr>
          </a:lstStyle>
          <a:p>
            <a:fld id="{22F24321-3BBE-4A98-8202-13D5AC42CD51}" type="slidenum">
              <a:rPr lang="en-US" altLang="en-US"/>
              <a:pPr/>
              <a:t>‹#›</a:t>
            </a:fld>
            <a:endParaRPr lang="en-US" altLang="en-US"/>
          </a:p>
        </p:txBody>
      </p:sp>
    </p:spTree>
    <p:extLst>
      <p:ext uri="{BB962C8B-B14F-4D97-AF65-F5344CB8AC3E}">
        <p14:creationId xmlns:p14="http://schemas.microsoft.com/office/powerpoint/2010/main" val="239988627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prstClr val="white"/>
                </a:solidFill>
                <a:cs typeface="Calibri"/>
              </a:rPr>
              <a:t>www.cnao.it</a:t>
            </a:r>
            <a:endParaRPr lang="de-DE" sz="1000" b="1" dirty="0">
              <a:solidFill>
                <a:prstClr val="white"/>
              </a:solidFill>
              <a:cs typeface="Calibri"/>
            </a:endParaRPr>
          </a:p>
        </p:txBody>
      </p:sp>
      <p:sp>
        <p:nvSpPr>
          <p:cNvPr id="6" name="Segnaposto numero diapositiva 8"/>
          <p:cNvSpPr>
            <a:spLocks noGrp="1"/>
          </p:cNvSpPr>
          <p:nvPr>
            <p:ph type="sldNum" sz="quarter" idx="10"/>
          </p:nvPr>
        </p:nvSpPr>
        <p:spPr>
          <a:xfrm>
            <a:off x="161925" y="6356350"/>
            <a:ext cx="685800" cy="312738"/>
          </a:xfrm>
        </p:spPr>
        <p:txBody>
          <a:bodyPr/>
          <a:lstStyle>
            <a:lvl1pPr defTabSz="914400">
              <a:defRPr sz="1100">
                <a:solidFill>
                  <a:srgbClr val="000000"/>
                </a:solidFill>
                <a:latin typeface="Arial" pitchFamily="34" charset="0"/>
              </a:defRPr>
            </a:lvl1pPr>
          </a:lstStyle>
          <a:p>
            <a:r>
              <a:rPr lang="it-IT" altLang="en-US"/>
              <a:t>Pag. </a:t>
            </a:r>
            <a:fld id="{9FE57E56-DDCD-49BA-9715-186909949148}" type="slidenum">
              <a:rPr lang="it-IT" altLang="en-US"/>
              <a:pPr/>
              <a:t>‹#›</a:t>
            </a:fld>
            <a:endParaRPr lang="it-IT" altLang="en-US"/>
          </a:p>
        </p:txBody>
      </p:sp>
    </p:spTree>
    <p:extLst>
      <p:ext uri="{BB962C8B-B14F-4D97-AF65-F5344CB8AC3E}">
        <p14:creationId xmlns:p14="http://schemas.microsoft.com/office/powerpoint/2010/main" val="418164754"/>
      </p:ext>
    </p:extLst>
  </p:cSld>
  <p:clrMapOvr>
    <a:masterClrMapping/>
  </p:clrMapOvr>
  <p:transition spd="slow">
    <p:pull dir="d"/>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5" y="495430"/>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1906609530"/>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5" y="495430"/>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1782824493"/>
      </p:ext>
    </p:extLst>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4"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483E9B9B-2921-495B-9504-0BAFFD814434}" type="slidenum">
              <a:rPr lang="de-DE" sz="1000">
                <a:latin typeface="Arial" pitchFamily="34" charset="0"/>
              </a:rPr>
              <a:pPr>
                <a:defRPr/>
              </a:pPr>
              <a:t>‹#›</a:t>
            </a:fld>
            <a:endParaRPr lang="de-DE" sz="1000">
              <a:latin typeface="Arial" pitchFamily="34" charset="0"/>
            </a:endParaRPr>
          </a:p>
        </p:txBody>
      </p:sp>
      <p:sp>
        <p:nvSpPr>
          <p:cNvPr id="5"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de-DE" sz="900" dirty="0" smtClean="0">
                <a:solidFill>
                  <a:schemeClr val="tx1"/>
                </a:solidFill>
                <a:cs typeface="Calibri"/>
              </a:rPr>
              <a:t>CNAO</a:t>
            </a:r>
            <a:r>
              <a:rPr lang="de-DE" sz="900" baseline="0" dirty="0" smtClean="0">
                <a:solidFill>
                  <a:schemeClr val="tx1"/>
                </a:solidFill>
                <a:cs typeface="Calibri"/>
              </a:rPr>
              <a:t> design and results</a:t>
            </a:r>
            <a:endParaRPr lang="de-DE" sz="900" dirty="0" smtClean="0">
              <a:solidFill>
                <a:schemeClr val="tx1"/>
              </a:solidFill>
              <a:cs typeface="Calibri"/>
            </a:endParaRPr>
          </a:p>
        </p:txBody>
      </p:sp>
      <p:cxnSp>
        <p:nvCxnSpPr>
          <p:cNvPr id="6"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9"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314325" y="495410"/>
            <a:ext cx="6873875" cy="600075"/>
          </a:xfrm>
        </p:spPr>
        <p:txBody>
          <a:bodyPr/>
          <a:lstStyle/>
          <a:p>
            <a:r>
              <a:rPr lang="it-IT" dirty="0" smtClean="0"/>
              <a:t>Fare clic per modificare stile</a:t>
            </a:r>
            <a:endParaRPr lang="it-IT" dirty="0"/>
          </a:p>
        </p:txBody>
      </p:sp>
    </p:spTree>
    <p:extLst>
      <p:ext uri="{BB962C8B-B14F-4D97-AF65-F5344CB8AC3E}">
        <p14:creationId xmlns:p14="http://schemas.microsoft.com/office/powerpoint/2010/main" val="3165334425"/>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5" y="495430"/>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306140074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5"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B6A64B9-7C0C-4EEB-89A1-B0AADA81D86A}"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de-DE" sz="900" dirty="0" smtClean="0">
                <a:solidFill>
                  <a:schemeClr val="tx1"/>
                </a:solidFill>
                <a:cs typeface="Calibri"/>
              </a:rPr>
              <a:t>M. Pullia – CNAO commissioning</a:t>
            </a:r>
            <a:endParaRPr lang="de-DE" sz="900" dirty="0">
              <a:solidFill>
                <a:schemeClr val="tx1"/>
              </a:solidFill>
              <a:cs typeface="Calibri"/>
            </a:endParaRPr>
          </a:p>
        </p:txBody>
      </p:sp>
      <p:cxnSp>
        <p:nvCxnSpPr>
          <p:cNvPr id="7"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10"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314325" y="495410"/>
            <a:ext cx="6873875" cy="600075"/>
          </a:xfrm>
        </p:spPr>
        <p:txBody>
          <a:bodyPr/>
          <a:lstStyle/>
          <a:p>
            <a:r>
              <a:rPr lang="it-IT" dirty="0" smtClean="0"/>
              <a:t>Fare clic per modificare stile</a:t>
            </a:r>
            <a:endParaRPr lang="it-IT" dirty="0"/>
          </a:p>
        </p:txBody>
      </p:sp>
      <p:sp>
        <p:nvSpPr>
          <p:cNvPr id="13" name="Text Placeholder 12"/>
          <p:cNvSpPr>
            <a:spLocks noGrp="1"/>
          </p:cNvSpPr>
          <p:nvPr>
            <p:ph type="body" sz="quarter" idx="10"/>
          </p:nvPr>
        </p:nvSpPr>
        <p:spPr>
          <a:xfrm>
            <a:off x="314325" y="1695450"/>
            <a:ext cx="8439150" cy="4305300"/>
          </a:xfrm>
        </p:spPr>
        <p:txBody>
          <a:bodyPr/>
          <a:lstStyle>
            <a:lvl1pPr>
              <a:defRPr sz="2800" b="0"/>
            </a:lvl1pPr>
            <a:lvl2pPr>
              <a:defRPr sz="2400"/>
            </a:lvl2pPr>
            <a:lvl3pPr>
              <a:defRPr sz="1800"/>
            </a:lvl3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extLst>
      <p:ext uri="{BB962C8B-B14F-4D97-AF65-F5344CB8AC3E}">
        <p14:creationId xmlns:p14="http://schemas.microsoft.com/office/powerpoint/2010/main" val="1363663125"/>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5" y="495430"/>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969409410"/>
      </p:ext>
    </p:extLst>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5" y="495430"/>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4156802984"/>
      </p:ext>
    </p:extLst>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5"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B6A64B9-7C0C-4EEB-89A1-B0AADA81D86A}"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de-DE" sz="900" dirty="0" smtClean="0">
                <a:solidFill>
                  <a:schemeClr val="tx1"/>
                </a:solidFill>
                <a:cs typeface="Calibri"/>
              </a:rPr>
              <a:t>The CNAO accelerator system</a:t>
            </a:r>
            <a:endParaRPr lang="de-DE" sz="900" dirty="0">
              <a:solidFill>
                <a:schemeClr val="tx1"/>
              </a:solidFill>
              <a:cs typeface="Calibri"/>
            </a:endParaRPr>
          </a:p>
        </p:txBody>
      </p:sp>
      <p:cxnSp>
        <p:nvCxnSpPr>
          <p:cNvPr id="7"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10"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314325" y="495410"/>
            <a:ext cx="6873875" cy="600075"/>
          </a:xfrm>
        </p:spPr>
        <p:txBody>
          <a:bodyPr/>
          <a:lstStyle/>
          <a:p>
            <a:r>
              <a:rPr lang="it-IT" smtClean="0"/>
              <a:t>Fare clic per modificare stile</a:t>
            </a:r>
            <a:endParaRPr lang="it-IT" dirty="0"/>
          </a:p>
        </p:txBody>
      </p:sp>
      <p:sp>
        <p:nvSpPr>
          <p:cNvPr id="13" name="Text Placeholder 12"/>
          <p:cNvSpPr>
            <a:spLocks noGrp="1"/>
          </p:cNvSpPr>
          <p:nvPr>
            <p:ph type="body" sz="quarter" idx="10"/>
          </p:nvPr>
        </p:nvSpPr>
        <p:spPr>
          <a:xfrm>
            <a:off x="314325" y="1695450"/>
            <a:ext cx="8439150" cy="43053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extLst>
      <p:ext uri="{BB962C8B-B14F-4D97-AF65-F5344CB8AC3E}">
        <p14:creationId xmlns:p14="http://schemas.microsoft.com/office/powerpoint/2010/main" val="1187299060"/>
      </p:ext>
    </p:extLst>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5"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B6A64B9-7C0C-4EEB-89A1-B0AADA81D86A}"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de-DE" sz="900" dirty="0" smtClean="0">
                <a:solidFill>
                  <a:schemeClr val="tx1"/>
                </a:solidFill>
                <a:cs typeface="Calibri"/>
              </a:rPr>
              <a:t>The CNAO accelerator system</a:t>
            </a:r>
            <a:endParaRPr lang="de-DE" sz="900" dirty="0">
              <a:solidFill>
                <a:schemeClr val="tx1"/>
              </a:solidFill>
              <a:cs typeface="Calibri"/>
            </a:endParaRPr>
          </a:p>
        </p:txBody>
      </p:sp>
      <p:cxnSp>
        <p:nvCxnSpPr>
          <p:cNvPr id="7"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10"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314325" y="495410"/>
            <a:ext cx="6873875" cy="600075"/>
          </a:xfrm>
        </p:spPr>
        <p:txBody>
          <a:bodyPr/>
          <a:lstStyle/>
          <a:p>
            <a:r>
              <a:rPr lang="it-IT" smtClean="0"/>
              <a:t>Fare clic per modificare stile</a:t>
            </a:r>
            <a:endParaRPr lang="it-IT" dirty="0"/>
          </a:p>
        </p:txBody>
      </p:sp>
      <p:sp>
        <p:nvSpPr>
          <p:cNvPr id="13" name="Text Placeholder 12"/>
          <p:cNvSpPr>
            <a:spLocks noGrp="1"/>
          </p:cNvSpPr>
          <p:nvPr>
            <p:ph type="body" sz="quarter" idx="10"/>
          </p:nvPr>
        </p:nvSpPr>
        <p:spPr>
          <a:xfrm>
            <a:off x="314325" y="1695450"/>
            <a:ext cx="8439150" cy="43053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extLst>
      <p:ext uri="{BB962C8B-B14F-4D97-AF65-F5344CB8AC3E}">
        <p14:creationId xmlns:p14="http://schemas.microsoft.com/office/powerpoint/2010/main" val="1187299060"/>
      </p:ext>
    </p:extLst>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4"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483E9B9B-2921-495B-9504-0BAFFD814434}" type="slidenum">
              <a:rPr lang="de-DE" sz="1000">
                <a:latin typeface="Arial" pitchFamily="34" charset="0"/>
              </a:rPr>
              <a:pPr>
                <a:defRPr/>
              </a:pPr>
              <a:t>‹#›</a:t>
            </a:fld>
            <a:endParaRPr lang="de-DE" sz="1000">
              <a:latin typeface="Arial" pitchFamily="34" charset="0"/>
            </a:endParaRPr>
          </a:p>
        </p:txBody>
      </p:sp>
      <p:cxnSp>
        <p:nvCxnSpPr>
          <p:cNvPr id="6"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9"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314325" y="495410"/>
            <a:ext cx="6873875" cy="600075"/>
          </a:xfrm>
        </p:spPr>
        <p:txBody>
          <a:bodyPr/>
          <a:lstStyle/>
          <a:p>
            <a:r>
              <a:rPr lang="it-IT" dirty="0" smtClean="0"/>
              <a:t>Fare clic per modificare stile</a:t>
            </a:r>
            <a:endParaRPr lang="it-IT" dirty="0"/>
          </a:p>
        </p:txBody>
      </p:sp>
      <p:sp>
        <p:nvSpPr>
          <p:cNvPr id="10"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r>
              <a:rPr lang="en-GB" sz="900" baseline="0" noProof="0" dirty="0" smtClean="0">
                <a:solidFill>
                  <a:schemeClr val="tx1"/>
                </a:solidFill>
              </a:rPr>
              <a:t>Tsukuba Innovation Arena Symposium, March 20-21, 2018</a:t>
            </a:r>
          </a:p>
        </p:txBody>
      </p:sp>
    </p:spTree>
    <p:extLst>
      <p:ext uri="{BB962C8B-B14F-4D97-AF65-F5344CB8AC3E}">
        <p14:creationId xmlns:p14="http://schemas.microsoft.com/office/powerpoint/2010/main" val="2288997871"/>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38" y="495456"/>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412711363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Diapositiva titolo">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ianco-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794500" y="6248400"/>
            <a:ext cx="21288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6785986"/>
      </p:ext>
    </p:extLst>
  </p:cSld>
  <p:clrMapOvr>
    <a:masterClrMapping/>
  </p:clrMapOvr>
  <p:transition spd="med">
    <p:fade/>
  </p:transition>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4"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483E9B9B-2921-495B-9504-0BAFFD814434}" type="slidenum">
              <a:rPr lang="de-DE" sz="1000">
                <a:latin typeface="Arial" pitchFamily="34" charset="0"/>
              </a:rPr>
              <a:pPr>
                <a:defRPr/>
              </a:pPr>
              <a:t>‹#›</a:t>
            </a:fld>
            <a:endParaRPr lang="de-DE" sz="1000">
              <a:latin typeface="Arial" pitchFamily="34" charset="0"/>
            </a:endParaRPr>
          </a:p>
        </p:txBody>
      </p:sp>
      <p:cxnSp>
        <p:nvCxnSpPr>
          <p:cNvPr id="6"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9"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314325" y="495410"/>
            <a:ext cx="6873875" cy="600075"/>
          </a:xfrm>
        </p:spPr>
        <p:txBody>
          <a:bodyPr/>
          <a:lstStyle/>
          <a:p>
            <a:r>
              <a:rPr lang="it-IT" dirty="0" smtClean="0"/>
              <a:t>Fare clic per modificare stile</a:t>
            </a:r>
            <a:endParaRPr lang="it-IT" dirty="0"/>
          </a:p>
        </p:txBody>
      </p:sp>
      <p:sp>
        <p:nvSpPr>
          <p:cNvPr id="10"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r>
              <a:rPr lang="en-GB" sz="900" baseline="0" noProof="0" dirty="0" smtClean="0">
                <a:solidFill>
                  <a:schemeClr val="tx1"/>
                </a:solidFill>
              </a:rPr>
              <a:t>Tsukuba Innovation Arena Symposium, March 20-21, 2018</a:t>
            </a:r>
          </a:p>
        </p:txBody>
      </p:sp>
    </p:spTree>
    <p:extLst>
      <p:ext uri="{BB962C8B-B14F-4D97-AF65-F5344CB8AC3E}">
        <p14:creationId xmlns:p14="http://schemas.microsoft.com/office/powerpoint/2010/main" val="2484573001"/>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38" y="495436"/>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2436864223"/>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7364413" y="6478588"/>
            <a:ext cx="1735137" cy="311150"/>
          </a:xfrm>
          <a:prstGeom prst="rect">
            <a:avLst/>
          </a:prstGeom>
          <a:noFill/>
          <a:ln w="9525">
            <a:noFill/>
            <a:miter lim="800000"/>
            <a:headEnd/>
            <a:tailEnd/>
          </a:ln>
        </p:spPr>
      </p:pic>
      <p:sp>
        <p:nvSpPr>
          <p:cNvPr id="4" name="Segnaposto piè di pagina 2"/>
          <p:cNvSpPr txBox="1">
            <a:spLocks/>
          </p:cNvSpPr>
          <p:nvPr userDrawn="1"/>
        </p:nvSpPr>
        <p:spPr bwMode="gray">
          <a:xfrm>
            <a:off x="219075" y="6542088"/>
            <a:ext cx="879475"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483E9B9B-2921-495B-9504-0BAFFD814434}" type="slidenum">
              <a:rPr lang="de-DE" sz="1000">
                <a:latin typeface="Arial" pitchFamily="34" charset="0"/>
              </a:rPr>
              <a:pPr>
                <a:defRPr/>
              </a:pPr>
              <a:t>‹#›</a:t>
            </a:fld>
            <a:endParaRPr lang="de-DE" sz="1000">
              <a:latin typeface="Arial" pitchFamily="34" charset="0"/>
            </a:endParaRPr>
          </a:p>
        </p:txBody>
      </p:sp>
      <p:cxnSp>
        <p:nvCxnSpPr>
          <p:cNvPr id="6"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5875338" y="6588125"/>
            <a:ext cx="1285875" cy="238125"/>
          </a:xfrm>
          <a:prstGeom prst="rect">
            <a:avLst/>
          </a:prstGeom>
          <a:noFill/>
          <a:ln w="9525">
            <a:noFill/>
            <a:miter lim="800000"/>
            <a:headEnd/>
            <a:tailEnd/>
          </a:ln>
        </p:spPr>
      </p:pic>
      <p:sp>
        <p:nvSpPr>
          <p:cNvPr id="9"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314325" y="495410"/>
            <a:ext cx="6873875" cy="600075"/>
          </a:xfrm>
        </p:spPr>
        <p:txBody>
          <a:bodyPr/>
          <a:lstStyle/>
          <a:p>
            <a:r>
              <a:rPr lang="it-IT" dirty="0" smtClean="0"/>
              <a:t>Fare clic per modificare stile</a:t>
            </a:r>
            <a:endParaRPr lang="it-IT" dirty="0"/>
          </a:p>
        </p:txBody>
      </p:sp>
      <p:sp>
        <p:nvSpPr>
          <p:cNvPr id="10"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r>
              <a:rPr lang="en-GB" sz="900" baseline="0" noProof="0" dirty="0" smtClean="0">
                <a:solidFill>
                  <a:schemeClr val="tx1"/>
                </a:solidFill>
              </a:rPr>
              <a:t>Tsukuba Innovation Arena Symposium, March 20-21, 2018</a:t>
            </a:r>
          </a:p>
        </p:txBody>
      </p:sp>
    </p:spTree>
    <p:extLst>
      <p:ext uri="{BB962C8B-B14F-4D97-AF65-F5344CB8AC3E}">
        <p14:creationId xmlns:p14="http://schemas.microsoft.com/office/powerpoint/2010/main" val="4120114698"/>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1" Type="http://schemas.openxmlformats.org/officeDocument/2006/relationships/theme" Target="../theme/theme10.xml"/></Relationships>
</file>

<file path=ppt/slideMasters/_rels/slideMaster10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00.xml"/></Relationships>
</file>

<file path=ppt/slideMasters/_rels/slideMaster10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01.xml"/></Relationships>
</file>

<file path=ppt/slideMasters/_rels/slideMaster10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02.xml"/></Relationships>
</file>

<file path=ppt/slideMasters/_rels/slideMaster10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03.xml"/></Relationships>
</file>

<file path=ppt/slideMasters/_rels/slideMaster10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04.xml"/></Relationships>
</file>

<file path=ppt/slideMasters/_rels/slideMaster10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05.xml"/></Relationships>
</file>

<file path=ppt/slideMasters/_rels/slideMaster10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06.xml"/></Relationships>
</file>

<file path=ppt/slideMasters/_rels/slideMaster10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07.xml"/></Relationships>
</file>

<file path=ppt/slideMasters/_rels/slideMaster108.xml.rels><?xml version="1.0" encoding="UTF-8" standalone="yes"?>
<Relationships xmlns="http://schemas.openxmlformats.org/package/2006/relationships"><Relationship Id="rId2" Type="http://schemas.openxmlformats.org/officeDocument/2006/relationships/theme" Target="../theme/theme108.xml"/><Relationship Id="rId1" Type="http://schemas.openxmlformats.org/officeDocument/2006/relationships/slideLayout" Target="../slideLayouts/slideLayout18.xml"/></Relationships>
</file>

<file path=ppt/slideMasters/_rels/slideMaster10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09.xml"/></Relationships>
</file>

<file path=ppt/slideMasters/_rels/slideMaster11.xml.rels><?xml version="1.0" encoding="UTF-8" standalone="yes"?>
<Relationships xmlns="http://schemas.openxmlformats.org/package/2006/relationships"><Relationship Id="rId1" Type="http://schemas.openxmlformats.org/officeDocument/2006/relationships/theme" Target="../theme/theme11.xml"/></Relationships>
</file>

<file path=ppt/slideMasters/_rels/slideMaster1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0.xml"/></Relationships>
</file>

<file path=ppt/slideMasters/_rels/slideMaster1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1.xml"/></Relationships>
</file>

<file path=ppt/slideMasters/_rels/slideMaster1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2.xml"/></Relationships>
</file>

<file path=ppt/slideMasters/_rels/slideMaster1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3.xml"/></Relationships>
</file>

<file path=ppt/slideMasters/_rels/slideMaster1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4.xml"/></Relationships>
</file>

<file path=ppt/slideMasters/_rels/slideMaster1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5.xml"/></Relationships>
</file>

<file path=ppt/slideMasters/_rels/slideMaster1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6.xml"/></Relationships>
</file>

<file path=ppt/slideMasters/_rels/slideMaster1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7.xml"/></Relationships>
</file>

<file path=ppt/slideMasters/_rels/slideMaster1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8.xml"/></Relationships>
</file>

<file path=ppt/slideMasters/_rels/slideMaster1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19.xml"/></Relationships>
</file>

<file path=ppt/slideMasters/_rels/slideMaster12.xml.rels><?xml version="1.0" encoding="UTF-8" standalone="yes"?>
<Relationships xmlns="http://schemas.openxmlformats.org/package/2006/relationships"><Relationship Id="rId1" Type="http://schemas.openxmlformats.org/officeDocument/2006/relationships/theme" Target="../theme/theme12.xml"/></Relationships>
</file>

<file path=ppt/slideMasters/_rels/slideMaster1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20.xml"/></Relationships>
</file>

<file path=ppt/slideMasters/_rels/slideMaster121.xml.rels><?xml version="1.0" encoding="UTF-8" standalone="yes"?>
<Relationships xmlns="http://schemas.openxmlformats.org/package/2006/relationships"><Relationship Id="rId3" Type="http://schemas.openxmlformats.org/officeDocument/2006/relationships/theme" Target="../theme/theme121.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_rels/slideMaster122.xml.rels><?xml version="1.0" encoding="UTF-8" standalone="yes"?>
<Relationships xmlns="http://schemas.openxmlformats.org/package/2006/relationships"><Relationship Id="rId1" Type="http://schemas.openxmlformats.org/officeDocument/2006/relationships/theme" Target="../theme/theme122.xml"/></Relationships>
</file>

<file path=ppt/slideMasters/_rels/slideMaster123.xml.rels><?xml version="1.0" encoding="UTF-8" standalone="yes"?>
<Relationships xmlns="http://schemas.openxmlformats.org/package/2006/relationships"><Relationship Id="rId1" Type="http://schemas.openxmlformats.org/officeDocument/2006/relationships/theme" Target="../theme/theme123.xml"/></Relationships>
</file>

<file path=ppt/slideMasters/_rels/slideMaster124.xml.rels><?xml version="1.0" encoding="UTF-8" standalone="yes"?>
<Relationships xmlns="http://schemas.openxmlformats.org/package/2006/relationships"><Relationship Id="rId1" Type="http://schemas.openxmlformats.org/officeDocument/2006/relationships/theme" Target="../theme/theme124.xml"/></Relationships>
</file>

<file path=ppt/slideMasters/_rels/slideMaster1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25.xml"/></Relationships>
</file>

<file path=ppt/slideMasters/_rels/slideMaster126.xml.rels><?xml version="1.0" encoding="UTF-8" standalone="yes"?>
<Relationships xmlns="http://schemas.openxmlformats.org/package/2006/relationships"><Relationship Id="rId2" Type="http://schemas.openxmlformats.org/officeDocument/2006/relationships/theme" Target="../theme/theme126.xml"/><Relationship Id="rId1" Type="http://schemas.openxmlformats.org/officeDocument/2006/relationships/slideLayout" Target="../slideLayouts/slideLayout21.xml"/></Relationships>
</file>

<file path=ppt/slideMasters/_rels/slideMaster1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27.xml"/></Relationships>
</file>

<file path=ppt/slideMasters/_rels/slideMaster1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28.xml"/></Relationships>
</file>

<file path=ppt/slideMasters/_rels/slideMaster1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29.xml"/></Relationships>
</file>

<file path=ppt/slideMasters/_rels/slideMaster13.xml.rels><?xml version="1.0" encoding="UTF-8" standalone="yes"?>
<Relationships xmlns="http://schemas.openxmlformats.org/package/2006/relationships"><Relationship Id="rId1" Type="http://schemas.openxmlformats.org/officeDocument/2006/relationships/theme" Target="../theme/theme13.xml"/></Relationships>
</file>

<file path=ppt/slideMasters/_rels/slideMaster1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0.xml"/></Relationships>
</file>

<file path=ppt/slideMasters/_rels/slideMaster1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1.xml"/></Relationships>
</file>

<file path=ppt/slideMasters/_rels/slideMaster1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2.xml"/></Relationships>
</file>

<file path=ppt/slideMasters/_rels/slideMaster1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3.xml"/></Relationships>
</file>

<file path=ppt/slideMasters/_rels/slideMaster1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4.xml"/></Relationships>
</file>

<file path=ppt/slideMasters/_rels/slideMaster1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5.xml"/></Relationships>
</file>

<file path=ppt/slideMasters/_rels/slideMaster1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6.xml"/></Relationships>
</file>

<file path=ppt/slideMasters/_rels/slideMaster1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7.xml"/></Relationships>
</file>

<file path=ppt/slideMasters/_rels/slideMaster1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8.xml"/></Relationships>
</file>

<file path=ppt/slideMasters/_rels/slideMaster1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39.xml"/></Relationships>
</file>

<file path=ppt/slideMasters/_rels/slideMaster14.xml.rels><?xml version="1.0" encoding="UTF-8" standalone="yes"?>
<Relationships xmlns="http://schemas.openxmlformats.org/package/2006/relationships"><Relationship Id="rId1" Type="http://schemas.openxmlformats.org/officeDocument/2006/relationships/theme" Target="../theme/theme14.xml"/></Relationships>
</file>

<file path=ppt/slideMasters/_rels/slideMaster1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0.xml"/></Relationships>
</file>

<file path=ppt/slideMasters/_rels/slideMaster1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1.xml"/></Relationships>
</file>

<file path=ppt/slideMasters/_rels/slideMaster1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2.xml"/></Relationships>
</file>

<file path=ppt/slideMasters/_rels/slideMaster1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3.xml"/></Relationships>
</file>

<file path=ppt/slideMasters/_rels/slideMaster1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4.xml"/></Relationships>
</file>

<file path=ppt/slideMasters/_rels/slideMaster14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5.xml"/></Relationships>
</file>

<file path=ppt/slideMasters/_rels/slideMaster14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6.xml"/></Relationships>
</file>

<file path=ppt/slideMasters/_rels/slideMaster14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7.xml"/></Relationships>
</file>

<file path=ppt/slideMasters/_rels/slideMaster14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8.xml"/></Relationships>
</file>

<file path=ppt/slideMasters/_rels/slideMaster14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49.xml"/></Relationships>
</file>

<file path=ppt/slideMasters/_rels/slideMaster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xml"/></Relationships>
</file>

<file path=ppt/slideMasters/_rels/slideMaster15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0.xml"/></Relationships>
</file>

<file path=ppt/slideMasters/_rels/slideMaster15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1.xml"/></Relationships>
</file>

<file path=ppt/slideMasters/_rels/slideMaster15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2.xml"/></Relationships>
</file>

<file path=ppt/slideMasters/_rels/slideMaster1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3.xml"/></Relationships>
</file>

<file path=ppt/slideMasters/_rels/slideMaster1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4.xml"/></Relationships>
</file>

<file path=ppt/slideMasters/_rels/slideMaster1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5.xml"/></Relationships>
</file>

<file path=ppt/slideMasters/_rels/slideMaster1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6.xml"/></Relationships>
</file>

<file path=ppt/slideMasters/_rels/slideMaster1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7.xml"/></Relationships>
</file>

<file path=ppt/slideMasters/_rels/slideMaster1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8.xml"/></Relationships>
</file>

<file path=ppt/slideMasters/_rels/slideMaster1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59.xml"/></Relationships>
</file>

<file path=ppt/slideMasters/_rels/slideMaster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xml"/></Relationships>
</file>

<file path=ppt/slideMasters/_rels/slideMaster1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0.xml"/></Relationships>
</file>

<file path=ppt/slideMasters/_rels/slideMaster1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1.xml"/></Relationships>
</file>

<file path=ppt/slideMasters/_rels/slideMaster16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2.xml"/></Relationships>
</file>

<file path=ppt/slideMasters/_rels/slideMaster16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3.xml"/></Relationships>
</file>

<file path=ppt/slideMasters/_rels/slideMaster16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4.xml"/></Relationships>
</file>

<file path=ppt/slideMasters/_rels/slideMaster16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5.xml"/></Relationships>
</file>

<file path=ppt/slideMasters/_rels/slideMaster16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6.xml"/></Relationships>
</file>

<file path=ppt/slideMasters/_rels/slideMaster16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7.xml"/></Relationships>
</file>

<file path=ppt/slideMasters/_rels/slideMaster16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8.xml"/></Relationships>
</file>

<file path=ppt/slideMasters/_rels/slideMaster16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69.xml"/></Relationships>
</file>

<file path=ppt/slideMasters/_rels/slideMaster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xml"/></Relationships>
</file>

<file path=ppt/slideMasters/_rels/slideMaster17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0.xml"/></Relationships>
</file>

<file path=ppt/slideMasters/_rels/slideMaster17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1.xml"/></Relationships>
</file>

<file path=ppt/slideMasters/_rels/slideMaster17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2.xml"/></Relationships>
</file>

<file path=ppt/slideMasters/_rels/slideMaster17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3.xml"/></Relationships>
</file>

<file path=ppt/slideMasters/_rels/slideMaster17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4.xml"/></Relationships>
</file>

<file path=ppt/slideMasters/_rels/slideMaster17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5.xml"/></Relationships>
</file>

<file path=ppt/slideMasters/_rels/slideMaster17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6.xml"/></Relationships>
</file>

<file path=ppt/slideMasters/_rels/slideMaster17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7.xml"/></Relationships>
</file>

<file path=ppt/slideMasters/_rels/slideMaster17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8.xml"/></Relationships>
</file>

<file path=ppt/slideMasters/_rels/slideMaster17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79.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theme" Target="../theme/theme18.xml"/></Relationships>
</file>

<file path=ppt/slideMasters/_rels/slideMaster18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0.xml"/></Relationships>
</file>

<file path=ppt/slideMasters/_rels/slideMaster18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1.xml"/></Relationships>
</file>

<file path=ppt/slideMasters/_rels/slideMaster18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2.xml"/></Relationships>
</file>

<file path=ppt/slideMasters/_rels/slideMaster18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3.xml"/></Relationships>
</file>

<file path=ppt/slideMasters/_rels/slideMaster18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4.xml"/></Relationships>
</file>

<file path=ppt/slideMasters/_rels/slideMaster18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5.xml"/></Relationships>
</file>

<file path=ppt/slideMasters/_rels/slideMaster18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6.xml"/></Relationships>
</file>

<file path=ppt/slideMasters/_rels/slideMaster18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7.xml"/></Relationships>
</file>

<file path=ppt/slideMasters/_rels/slideMaster18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8.xml"/></Relationships>
</file>

<file path=ppt/slideMasters/_rels/slideMaster18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89.xml"/></Relationships>
</file>

<file path=ppt/slideMasters/_rels/slideMaster19.xml.rels><?xml version="1.0" encoding="UTF-8" standalone="yes"?>
<Relationships xmlns="http://schemas.openxmlformats.org/package/2006/relationships"><Relationship Id="rId3" Type="http://schemas.openxmlformats.org/officeDocument/2006/relationships/theme" Target="../theme/theme19.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0.jpeg"/></Relationships>
</file>

<file path=ppt/slideMasters/_rels/slideMaster19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0.xml"/></Relationships>
</file>

<file path=ppt/slideMasters/_rels/slideMaster19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1.xml"/></Relationships>
</file>

<file path=ppt/slideMasters/_rels/slideMaster19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2.xml"/></Relationships>
</file>

<file path=ppt/slideMasters/_rels/slideMaster19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3.xml"/></Relationships>
</file>

<file path=ppt/slideMasters/_rels/slideMaster19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4.xml"/></Relationships>
</file>

<file path=ppt/slideMasters/_rels/slideMaster19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5.xml"/></Relationships>
</file>

<file path=ppt/slideMasters/_rels/slideMaster19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6.xml"/></Relationships>
</file>

<file path=ppt/slideMasters/_rels/slideMaster19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7.xml"/></Relationships>
</file>

<file path=ppt/slideMasters/_rels/slideMaster19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8.xml"/></Relationships>
</file>

<file path=ppt/slideMasters/_rels/slideMaster19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199.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20.xml"/><Relationship Id="rId1" Type="http://schemas.openxmlformats.org/officeDocument/2006/relationships/slideLayout" Target="../slideLayouts/slideLayout10.xml"/></Relationships>
</file>

<file path=ppt/slideMasters/_rels/slideMaster20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0.xml"/></Relationships>
</file>

<file path=ppt/slideMasters/_rels/slideMaster20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1.xml"/></Relationships>
</file>

<file path=ppt/slideMasters/_rels/slideMaster20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2.xml"/></Relationships>
</file>

<file path=ppt/slideMasters/_rels/slideMaster20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3.xml"/></Relationships>
</file>

<file path=ppt/slideMasters/_rels/slideMaster20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4.xml"/></Relationships>
</file>

<file path=ppt/slideMasters/_rels/slideMaster20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5.xml"/></Relationships>
</file>

<file path=ppt/slideMasters/_rels/slideMaster20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6.xml"/></Relationships>
</file>

<file path=ppt/slideMasters/_rels/slideMaster20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7.xml"/></Relationships>
</file>

<file path=ppt/slideMasters/_rels/slideMaster20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8.xml"/></Relationships>
</file>

<file path=ppt/slideMasters/_rels/slideMaster20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09.xml"/></Relationships>
</file>

<file path=ppt/slideMasters/_rels/slideMaster21.xml.rels><?xml version="1.0" encoding="UTF-8" standalone="yes"?>
<Relationships xmlns="http://schemas.openxmlformats.org/package/2006/relationships"><Relationship Id="rId1" Type="http://schemas.openxmlformats.org/officeDocument/2006/relationships/theme" Target="../theme/theme21.xml"/></Relationships>
</file>

<file path=ppt/slideMasters/_rels/slideMaster2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0.xml"/></Relationships>
</file>

<file path=ppt/slideMasters/_rels/slideMaster2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1.xml"/></Relationships>
</file>

<file path=ppt/slideMasters/_rels/slideMaster2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2.xml"/></Relationships>
</file>

<file path=ppt/slideMasters/_rels/slideMaster2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3.xml"/></Relationships>
</file>

<file path=ppt/slideMasters/_rels/slideMaster2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4.xml"/></Relationships>
</file>

<file path=ppt/slideMasters/_rels/slideMaster2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5.xml"/></Relationships>
</file>

<file path=ppt/slideMasters/_rels/slideMaster2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6.xml"/></Relationships>
</file>

<file path=ppt/slideMasters/_rels/slideMaster2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7.xml"/></Relationships>
</file>

<file path=ppt/slideMasters/_rels/slideMaster2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8.xml"/></Relationships>
</file>

<file path=ppt/slideMasters/_rels/slideMaster2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9.xml"/></Relationships>
</file>

<file path=ppt/slideMasters/_rels/slideMaster22.xml.rels><?xml version="1.0" encoding="UTF-8" standalone="yes"?>
<Relationships xmlns="http://schemas.openxmlformats.org/package/2006/relationships"><Relationship Id="rId1" Type="http://schemas.openxmlformats.org/officeDocument/2006/relationships/theme" Target="../theme/theme22.xml"/></Relationships>
</file>

<file path=ppt/slideMasters/_rels/slideMaster2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0.xml"/></Relationships>
</file>

<file path=ppt/slideMasters/_rels/slideMaster2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1.xml"/></Relationships>
</file>

<file path=ppt/slideMasters/_rels/slideMaster2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2.xml"/></Relationships>
</file>

<file path=ppt/slideMasters/_rels/slideMaster2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3.xml"/></Relationships>
</file>

<file path=ppt/slideMasters/_rels/slideMaster2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4.xml"/></Relationships>
</file>

<file path=ppt/slideMasters/_rels/slideMaster2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5.xml"/></Relationships>
</file>

<file path=ppt/slideMasters/_rels/slideMaster2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6.xml"/></Relationships>
</file>

<file path=ppt/slideMasters/_rels/slideMaster2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7.xml"/></Relationships>
</file>

<file path=ppt/slideMasters/_rels/slideMaster2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8.xml"/></Relationships>
</file>

<file path=ppt/slideMasters/_rels/slideMaster2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29.xml"/></Relationships>
</file>

<file path=ppt/slideMasters/_rels/slideMaster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xml"/></Relationships>
</file>

<file path=ppt/slideMasters/_rels/slideMaster2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0.xml"/></Relationships>
</file>

<file path=ppt/slideMasters/_rels/slideMaster2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1.xml"/></Relationships>
</file>

<file path=ppt/slideMasters/_rels/slideMaster2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2.xml"/></Relationships>
</file>

<file path=ppt/slideMasters/_rels/slideMaster2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3.xml"/></Relationships>
</file>

<file path=ppt/slideMasters/_rels/slideMaster2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4.xml"/></Relationships>
</file>

<file path=ppt/slideMasters/_rels/slideMaster2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5.xml"/></Relationships>
</file>

<file path=ppt/slideMasters/_rels/slideMaster2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6.xml"/></Relationships>
</file>

<file path=ppt/slideMasters/_rels/slideMaster2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7.xml"/></Relationships>
</file>

<file path=ppt/slideMasters/_rels/slideMaster2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8.xml"/></Relationships>
</file>

<file path=ppt/slideMasters/_rels/slideMaster2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39.xml"/></Relationships>
</file>

<file path=ppt/slideMasters/_rels/slideMaster24.xml.rels><?xml version="1.0" encoding="UTF-8" standalone="yes"?>
<Relationships xmlns="http://schemas.openxmlformats.org/package/2006/relationships"><Relationship Id="rId1" Type="http://schemas.openxmlformats.org/officeDocument/2006/relationships/theme" Target="../theme/theme24.xml"/></Relationships>
</file>

<file path=ppt/slideMasters/_rels/slideMaster2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0.xml"/></Relationships>
</file>

<file path=ppt/slideMasters/_rels/slideMaster2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1.xml"/></Relationships>
</file>

<file path=ppt/slideMasters/_rels/slideMaster2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2.xml"/></Relationships>
</file>

<file path=ppt/slideMasters/_rels/slideMaster2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3.xml"/></Relationships>
</file>

<file path=ppt/slideMasters/_rels/slideMaster2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4.xml"/></Relationships>
</file>

<file path=ppt/slideMasters/_rels/slideMaster24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5.xml"/></Relationships>
</file>

<file path=ppt/slideMasters/_rels/slideMaster24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6.xml"/></Relationships>
</file>

<file path=ppt/slideMasters/_rels/slideMaster24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7.xml"/></Relationships>
</file>

<file path=ppt/slideMasters/_rels/slideMaster24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8.xml"/></Relationships>
</file>

<file path=ppt/slideMasters/_rels/slideMaster24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49.xml"/></Relationships>
</file>

<file path=ppt/slideMasters/_rels/slideMaster25.xml.rels><?xml version="1.0" encoding="UTF-8" standalone="yes"?>
<Relationships xmlns="http://schemas.openxmlformats.org/package/2006/relationships"><Relationship Id="rId1" Type="http://schemas.openxmlformats.org/officeDocument/2006/relationships/theme" Target="../theme/theme25.xml"/></Relationships>
</file>

<file path=ppt/slideMasters/_rels/slideMaster25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0.xml"/></Relationships>
</file>

<file path=ppt/slideMasters/_rels/slideMaster25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1.xml"/></Relationships>
</file>

<file path=ppt/slideMasters/_rels/slideMaster25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2.xml"/></Relationships>
</file>

<file path=ppt/slideMasters/_rels/slideMaster2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3.xml"/></Relationships>
</file>

<file path=ppt/slideMasters/_rels/slideMaster2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4.xml"/></Relationships>
</file>

<file path=ppt/slideMasters/_rels/slideMaster2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5.xml"/></Relationships>
</file>

<file path=ppt/slideMasters/_rels/slideMaster2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6.xml"/></Relationships>
</file>

<file path=ppt/slideMasters/_rels/slideMaster2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7.xml"/></Relationships>
</file>

<file path=ppt/slideMasters/_rels/slideMaster2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8.xml"/></Relationships>
</file>

<file path=ppt/slideMasters/_rels/slideMaster2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59.xml"/></Relationships>
</file>

<file path=ppt/slideMasters/_rels/slideMaster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xml"/></Relationships>
</file>

<file path=ppt/slideMasters/_rels/slideMaster2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0.xml"/></Relationships>
</file>

<file path=ppt/slideMasters/_rels/slideMaster2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1.xml"/></Relationships>
</file>

<file path=ppt/slideMasters/_rels/slideMaster26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2.xml"/></Relationships>
</file>

<file path=ppt/slideMasters/_rels/slideMaster26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3.xml"/></Relationships>
</file>

<file path=ppt/slideMasters/_rels/slideMaster26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4.xml"/></Relationships>
</file>

<file path=ppt/slideMasters/_rels/slideMaster26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5.xml"/></Relationships>
</file>

<file path=ppt/slideMasters/_rels/slideMaster26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6.xml"/></Relationships>
</file>

<file path=ppt/slideMasters/_rels/slideMaster26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7.xml"/></Relationships>
</file>

<file path=ppt/slideMasters/_rels/slideMaster26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8.xml"/></Relationships>
</file>

<file path=ppt/slideMasters/_rels/slideMaster26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69.xml"/></Relationships>
</file>

<file path=ppt/slideMasters/_rels/slideMaster27.xml.rels><?xml version="1.0" encoding="UTF-8" standalone="yes"?>
<Relationships xmlns="http://schemas.openxmlformats.org/package/2006/relationships"><Relationship Id="rId1" Type="http://schemas.openxmlformats.org/officeDocument/2006/relationships/theme" Target="../theme/theme27.xml"/></Relationships>
</file>

<file path=ppt/slideMasters/_rels/slideMaster27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70.xml"/></Relationships>
</file>

<file path=ppt/slideMasters/_rels/slideMaster27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71.xml"/></Relationships>
</file>

<file path=ppt/slideMasters/_rels/slideMaster27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72.xml"/></Relationships>
</file>

<file path=ppt/slideMasters/_rels/slideMaster27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73.xml"/></Relationships>
</file>

<file path=ppt/slideMasters/_rels/slideMaster27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74.xml"/></Relationships>
</file>

<file path=ppt/slideMasters/_rels/slideMaster27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75.xml"/></Relationships>
</file>

<file path=ppt/slideMasters/_rels/slideMaster27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76.xml"/></Relationships>
</file>

<file path=ppt/slideMasters/_rels/slideMaster27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77.xml"/></Relationships>
</file>

<file path=ppt/slideMasters/_rels/slideMaster27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78.xml"/></Relationships>
</file>

<file path=ppt/slideMasters/_rels/slideMaster279.xml.rels><?xml version="1.0" encoding="UTF-8" standalone="yes"?>
<Relationships xmlns="http://schemas.openxmlformats.org/package/2006/relationships"><Relationship Id="rId2" Type="http://schemas.openxmlformats.org/officeDocument/2006/relationships/theme" Target="../theme/theme279.xml"/><Relationship Id="rId1" Type="http://schemas.openxmlformats.org/officeDocument/2006/relationships/slideLayout" Target="../slideLayouts/slideLayout22.xml"/></Relationships>
</file>

<file path=ppt/slideMasters/_rels/slideMaster28.xml.rels><?xml version="1.0" encoding="UTF-8" standalone="yes"?>
<Relationships xmlns="http://schemas.openxmlformats.org/package/2006/relationships"><Relationship Id="rId1" Type="http://schemas.openxmlformats.org/officeDocument/2006/relationships/theme" Target="../theme/theme28.xml"/></Relationships>
</file>

<file path=ppt/slideMasters/_rels/slideMaster28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80.xml"/></Relationships>
</file>

<file path=ppt/slideMasters/_rels/slideMaster28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81.xml"/></Relationships>
</file>

<file path=ppt/slideMasters/_rels/slideMaster28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82.xml"/></Relationships>
</file>

<file path=ppt/slideMasters/_rels/slideMaster28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83.xml"/></Relationships>
</file>

<file path=ppt/slideMasters/_rels/slideMaster28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284.xml"/><Relationship Id="rId1" Type="http://schemas.openxmlformats.org/officeDocument/2006/relationships/slideLayout" Target="../slideLayouts/slideLayout23.xml"/></Relationships>
</file>

<file path=ppt/slideMasters/_rels/slideMaster28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85.xml"/></Relationships>
</file>

<file path=ppt/slideMasters/_rels/slideMaster28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86.xml"/></Relationships>
</file>

<file path=ppt/slideMasters/_rels/slideMaster28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87.xml"/></Relationships>
</file>

<file path=ppt/slideMasters/_rels/slideMaster28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88.xml"/></Relationships>
</file>

<file path=ppt/slideMasters/_rels/slideMaster28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89.xml"/></Relationships>
</file>

<file path=ppt/slideMasters/_rels/slideMaster2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image" Target="../media/image10.jpeg"/><Relationship Id="rId4" Type="http://schemas.openxmlformats.org/officeDocument/2006/relationships/theme" Target="../theme/theme29.xml"/></Relationships>
</file>

<file path=ppt/slideMasters/_rels/slideMaster29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0.xml"/></Relationships>
</file>

<file path=ppt/slideMasters/_rels/slideMaster29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1.xml"/></Relationships>
</file>

<file path=ppt/slideMasters/_rels/slideMaster29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2.xml"/></Relationships>
</file>

<file path=ppt/slideMasters/_rels/slideMaster29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3.xml"/></Relationships>
</file>

<file path=ppt/slideMasters/_rels/slideMaster29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4.xml"/></Relationships>
</file>

<file path=ppt/slideMasters/_rels/slideMaster29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5.xml"/></Relationships>
</file>

<file path=ppt/slideMasters/_rels/slideMaster29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6.xml"/></Relationships>
</file>

<file path=ppt/slideMasters/_rels/slideMaster29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7.xml"/></Relationships>
</file>

<file path=ppt/slideMasters/_rels/slideMaster29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8.xml"/></Relationships>
</file>

<file path=ppt/slideMasters/_rels/slideMaster29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99.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30.xml"/><Relationship Id="rId1" Type="http://schemas.openxmlformats.org/officeDocument/2006/relationships/slideLayout" Target="../slideLayouts/slideLayout14.xml"/></Relationships>
</file>

<file path=ppt/slideMasters/_rels/slideMaster30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0.xml"/></Relationships>
</file>

<file path=ppt/slideMasters/_rels/slideMaster30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1.xml"/></Relationships>
</file>

<file path=ppt/slideMasters/_rels/slideMaster30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2.xml"/></Relationships>
</file>

<file path=ppt/slideMasters/_rels/slideMaster30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3.xml"/></Relationships>
</file>

<file path=ppt/slideMasters/_rels/slideMaster30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4.xml"/></Relationships>
</file>

<file path=ppt/slideMasters/_rels/slideMaster30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5.xml"/></Relationships>
</file>

<file path=ppt/slideMasters/_rels/slideMaster30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6.xml"/></Relationships>
</file>

<file path=ppt/slideMasters/_rels/slideMaster30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7.xml"/></Relationships>
</file>

<file path=ppt/slideMasters/_rels/slideMaster30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8.xml"/></Relationships>
</file>

<file path=ppt/slideMasters/_rels/slideMaster30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09.xml"/></Relationships>
</file>

<file path=ppt/slideMasters/_rels/slideMaster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xml"/></Relationships>
</file>

<file path=ppt/slideMasters/_rels/slideMaster3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0.xml"/></Relationships>
</file>

<file path=ppt/slideMasters/_rels/slideMaster3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1.xml"/></Relationships>
</file>

<file path=ppt/slideMasters/_rels/slideMaster3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2.xml"/></Relationships>
</file>

<file path=ppt/slideMasters/_rels/slideMaster3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3.xml"/></Relationships>
</file>

<file path=ppt/slideMasters/_rels/slideMaster3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4.xml"/></Relationships>
</file>

<file path=ppt/slideMasters/_rels/slideMaster3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5.xml"/></Relationships>
</file>

<file path=ppt/slideMasters/_rels/slideMaster3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6.xml"/></Relationships>
</file>

<file path=ppt/slideMasters/_rels/slideMaster3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7.xml"/></Relationships>
</file>

<file path=ppt/slideMasters/_rels/slideMaster3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8.xml"/></Relationships>
</file>

<file path=ppt/slideMasters/_rels/slideMaster3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19.xml"/></Relationships>
</file>

<file path=ppt/slideMasters/_rels/slideMaster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xml"/></Relationships>
</file>

<file path=ppt/slideMasters/_rels/slideMaster3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0.xml"/></Relationships>
</file>

<file path=ppt/slideMasters/_rels/slideMaster3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1.xml"/></Relationships>
</file>

<file path=ppt/slideMasters/_rels/slideMaster3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2.xml"/></Relationships>
</file>

<file path=ppt/slideMasters/_rels/slideMaster3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3.xml"/></Relationships>
</file>

<file path=ppt/slideMasters/_rels/slideMaster3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4.xml"/></Relationships>
</file>

<file path=ppt/slideMasters/_rels/slideMaster3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5.xml"/></Relationships>
</file>

<file path=ppt/slideMasters/_rels/slideMaster3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6.xml"/></Relationships>
</file>

<file path=ppt/slideMasters/_rels/slideMaster3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7.xml"/></Relationships>
</file>

<file path=ppt/slideMasters/_rels/slideMaster3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8.xml"/></Relationships>
</file>

<file path=ppt/slideMasters/_rels/slideMaster3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29.xml"/></Relationships>
</file>

<file path=ppt/slideMasters/_rels/slideMaster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xml"/></Relationships>
</file>

<file path=ppt/slideMasters/_rels/slideMaster3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0.xml"/></Relationships>
</file>

<file path=ppt/slideMasters/_rels/slideMaster3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1.xml"/></Relationships>
</file>

<file path=ppt/slideMasters/_rels/slideMaster3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2.xml"/></Relationships>
</file>

<file path=ppt/slideMasters/_rels/slideMaster3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3.xml"/></Relationships>
</file>

<file path=ppt/slideMasters/_rels/slideMaster3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4.xml"/></Relationships>
</file>

<file path=ppt/slideMasters/_rels/slideMaster3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5.xml"/></Relationships>
</file>

<file path=ppt/slideMasters/_rels/slideMaster3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6.xml"/></Relationships>
</file>

<file path=ppt/slideMasters/_rels/slideMaster3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7.xml"/></Relationships>
</file>

<file path=ppt/slideMasters/_rels/slideMaster3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8.xml"/></Relationships>
</file>

<file path=ppt/slideMasters/_rels/slideMaster3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39.xml"/></Relationships>
</file>

<file path=ppt/slideMasters/_rels/slideMaster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xml"/></Relationships>
</file>

<file path=ppt/slideMasters/_rels/slideMaster3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0.xml"/></Relationships>
</file>

<file path=ppt/slideMasters/_rels/slideMaster3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1.xml"/></Relationships>
</file>

<file path=ppt/slideMasters/_rels/slideMaster3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2.xml"/></Relationships>
</file>

<file path=ppt/slideMasters/_rels/slideMaster3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3.xml"/></Relationships>
</file>

<file path=ppt/slideMasters/_rels/slideMaster3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4.xml"/></Relationships>
</file>

<file path=ppt/slideMasters/_rels/slideMaster34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5.xml"/></Relationships>
</file>

<file path=ppt/slideMasters/_rels/slideMaster34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6.xml"/></Relationships>
</file>

<file path=ppt/slideMasters/_rels/slideMaster34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7.xml"/></Relationships>
</file>

<file path=ppt/slideMasters/_rels/slideMaster34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48.xml"/></Relationships>
</file>

<file path=ppt/slideMasters/_rels/slideMaster34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349.xml"/><Relationship Id="rId1" Type="http://schemas.openxmlformats.org/officeDocument/2006/relationships/slideLayout" Target="../slideLayouts/slideLayout24.xml"/></Relationships>
</file>

<file path=ppt/slideMasters/_rels/slideMaster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5.xml"/></Relationships>
</file>

<file path=ppt/slideMasters/_rels/slideMaster35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350.xml"/><Relationship Id="rId1" Type="http://schemas.openxmlformats.org/officeDocument/2006/relationships/slideLayout" Target="../slideLayouts/slideLayout25.xml"/></Relationships>
</file>

<file path=ppt/slideMasters/_rels/slideMaster35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51.xml"/></Relationships>
</file>

<file path=ppt/slideMasters/_rels/slideMaster352.xml.rels><?xml version="1.0" encoding="UTF-8" standalone="yes"?>
<Relationships xmlns="http://schemas.openxmlformats.org/package/2006/relationships"><Relationship Id="rId3" Type="http://schemas.openxmlformats.org/officeDocument/2006/relationships/theme" Target="../theme/theme35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image" Target="../media/image10.jpeg"/></Relationships>
</file>

<file path=ppt/slideMasters/_rels/slideMaster3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53.xml"/></Relationships>
</file>

<file path=ppt/slideMasters/_rels/slideMaster3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54.xml"/></Relationships>
</file>

<file path=ppt/slideMasters/_rels/slideMaster3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55.xml"/></Relationships>
</file>

<file path=ppt/slideMasters/_rels/slideMaster3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56.xml"/></Relationships>
</file>

<file path=ppt/slideMasters/_rels/slideMaster3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57.xml"/></Relationships>
</file>

<file path=ppt/slideMasters/_rels/slideMaster3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58.xml"/></Relationships>
</file>

<file path=ppt/slideMasters/_rels/slideMaster3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59.xml"/></Relationships>
</file>

<file path=ppt/slideMasters/_rels/slideMaster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xml"/></Relationships>
</file>

<file path=ppt/slideMasters/_rels/slideMaster3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0.xml"/></Relationships>
</file>

<file path=ppt/slideMasters/_rels/slideMaster3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1.xml"/></Relationships>
</file>

<file path=ppt/slideMasters/_rels/slideMaster36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2.xml"/></Relationships>
</file>

<file path=ppt/slideMasters/_rels/slideMaster36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3.xml"/></Relationships>
</file>

<file path=ppt/slideMasters/_rels/slideMaster36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4.xml"/></Relationships>
</file>

<file path=ppt/slideMasters/_rels/slideMaster36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5.xml"/></Relationships>
</file>

<file path=ppt/slideMasters/_rels/slideMaster36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6.xml"/></Relationships>
</file>

<file path=ppt/slideMasters/_rels/slideMaster36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7.xml"/></Relationships>
</file>

<file path=ppt/slideMasters/_rels/slideMaster36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8.xml"/></Relationships>
</file>

<file path=ppt/slideMasters/_rels/slideMaster36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69.xml"/></Relationships>
</file>

<file path=ppt/slideMasters/_rels/slideMaster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xml"/></Relationships>
</file>

<file path=ppt/slideMasters/_rels/slideMaster37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0.xml"/></Relationships>
</file>

<file path=ppt/slideMasters/_rels/slideMaster37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1.xml"/></Relationships>
</file>

<file path=ppt/slideMasters/_rels/slideMaster37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2.xml"/></Relationships>
</file>

<file path=ppt/slideMasters/_rels/slideMaster37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3.xml"/></Relationships>
</file>

<file path=ppt/slideMasters/_rels/slideMaster37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4.xml"/></Relationships>
</file>

<file path=ppt/slideMasters/_rels/slideMaster37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5.xml"/></Relationships>
</file>

<file path=ppt/slideMasters/_rels/slideMaster37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6.xml"/></Relationships>
</file>

<file path=ppt/slideMasters/_rels/slideMaster37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7.xml"/></Relationships>
</file>

<file path=ppt/slideMasters/_rels/slideMaster37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8.xml"/></Relationships>
</file>

<file path=ppt/slideMasters/_rels/slideMaster37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79.xml"/></Relationships>
</file>

<file path=ppt/slideMasters/_rels/slideMaster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xml"/></Relationships>
</file>

<file path=ppt/slideMasters/_rels/slideMaster38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0.xml"/></Relationships>
</file>

<file path=ppt/slideMasters/_rels/slideMaster38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1.xml"/></Relationships>
</file>

<file path=ppt/slideMasters/_rels/slideMaster38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2.xml"/></Relationships>
</file>

<file path=ppt/slideMasters/_rels/slideMaster38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3.xml"/></Relationships>
</file>

<file path=ppt/slideMasters/_rels/slideMaster38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4.xml"/></Relationships>
</file>

<file path=ppt/slideMasters/_rels/slideMaster38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5.xml"/></Relationships>
</file>

<file path=ppt/slideMasters/_rels/slideMaster38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6.xml"/></Relationships>
</file>

<file path=ppt/slideMasters/_rels/slideMaster38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7.xml"/></Relationships>
</file>

<file path=ppt/slideMasters/_rels/slideMaster38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8.xml"/></Relationships>
</file>

<file path=ppt/slideMasters/_rels/slideMaster38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89.xml"/></Relationships>
</file>

<file path=ppt/slideMasters/_rels/slideMaster39.xml.rels><?xml version="1.0" encoding="UTF-8" standalone="yes"?>
<Relationships xmlns="http://schemas.openxmlformats.org/package/2006/relationships"><Relationship Id="rId3" Type="http://schemas.openxmlformats.org/officeDocument/2006/relationships/theme" Target="../theme/theme39.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image" Target="../media/image10.jpeg"/></Relationships>
</file>

<file path=ppt/slideMasters/_rels/slideMaster39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90.xml"/></Relationships>
</file>

<file path=ppt/slideMasters/_rels/slideMaster39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91.xml"/></Relationships>
</file>

<file path=ppt/slideMasters/_rels/slideMaster39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92.xml"/></Relationships>
</file>

<file path=ppt/slideMasters/_rels/slideMaster39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393.xml"/><Relationship Id="rId1" Type="http://schemas.openxmlformats.org/officeDocument/2006/relationships/slideLayout" Target="../slideLayouts/slideLayout28.xml"/></Relationships>
</file>

<file path=ppt/slideMasters/_rels/slideMaster39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394.xml"/><Relationship Id="rId1" Type="http://schemas.openxmlformats.org/officeDocument/2006/relationships/slideLayout" Target="../slideLayouts/slideLayout29.xml"/></Relationships>
</file>

<file path=ppt/slideMasters/_rels/slideMaster395.xml.rels><?xml version="1.0" encoding="UTF-8" standalone="yes"?>
<Relationships xmlns="http://schemas.openxmlformats.org/package/2006/relationships"><Relationship Id="rId2" Type="http://schemas.openxmlformats.org/officeDocument/2006/relationships/theme" Target="../theme/theme395.xml"/><Relationship Id="rId1" Type="http://schemas.openxmlformats.org/officeDocument/2006/relationships/slideLayout" Target="../slideLayouts/slideLayout30.xml"/></Relationships>
</file>

<file path=ppt/slideMasters/_rels/slideMaster396.xml.rels><?xml version="1.0" encoding="UTF-8" standalone="yes"?>
<Relationships xmlns="http://schemas.openxmlformats.org/package/2006/relationships"><Relationship Id="rId2" Type="http://schemas.openxmlformats.org/officeDocument/2006/relationships/theme" Target="../theme/theme396.xml"/><Relationship Id="rId1" Type="http://schemas.openxmlformats.org/officeDocument/2006/relationships/slideLayout" Target="../slideLayouts/slideLayout31.xml"/></Relationships>
</file>

<file path=ppt/slideMasters/_rels/slideMaster39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97.xml"/></Relationships>
</file>

<file path=ppt/slideMasters/_rels/slideMaster39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98.xml"/></Relationships>
</file>

<file path=ppt/slideMasters/_rels/slideMaster39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99.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xml"/></Relationships>
</file>

<file path=ppt/slideMasters/_rels/slideMaster40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0.xml"/></Relationships>
</file>

<file path=ppt/slideMasters/_rels/slideMaster40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1.xml"/></Relationships>
</file>

<file path=ppt/slideMasters/_rels/slideMaster40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2.xml"/></Relationships>
</file>

<file path=ppt/slideMasters/_rels/slideMaster40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3.xml"/></Relationships>
</file>

<file path=ppt/slideMasters/_rels/slideMaster40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4.xml"/></Relationships>
</file>

<file path=ppt/slideMasters/_rels/slideMaster40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5.xml"/></Relationships>
</file>

<file path=ppt/slideMasters/_rels/slideMaster40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6.xml"/></Relationships>
</file>

<file path=ppt/slideMasters/_rels/slideMaster40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7.xml"/></Relationships>
</file>

<file path=ppt/slideMasters/_rels/slideMaster40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8.xml"/></Relationships>
</file>

<file path=ppt/slideMasters/_rels/slideMaster40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09.xml"/></Relationships>
</file>

<file path=ppt/slideMasters/_rels/slideMaster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1.xml"/></Relationships>
</file>

<file path=ppt/slideMasters/_rels/slideMaster4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10.xml"/></Relationships>
</file>

<file path=ppt/slideMasters/_rels/slideMaster4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11.xml"/></Relationships>
</file>

<file path=ppt/slideMasters/_rels/slideMaster4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12.xml"/></Relationships>
</file>

<file path=ppt/slideMasters/_rels/slideMaster4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413.xml"/><Relationship Id="rId1" Type="http://schemas.openxmlformats.org/officeDocument/2006/relationships/slideLayout" Target="../slideLayouts/slideLayout32.xml"/></Relationships>
</file>

<file path=ppt/slideMasters/_rels/slideMaster4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14.xml"/></Relationships>
</file>

<file path=ppt/slideMasters/_rels/slideMaster4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15.xml"/></Relationships>
</file>

<file path=ppt/slideMasters/_rels/slideMaster416.xml.rels><?xml version="1.0" encoding="UTF-8" standalone="yes"?>
<Relationships xmlns="http://schemas.openxmlformats.org/package/2006/relationships"><Relationship Id="rId2" Type="http://schemas.openxmlformats.org/officeDocument/2006/relationships/theme" Target="../theme/theme416.xml"/><Relationship Id="rId1" Type="http://schemas.openxmlformats.org/officeDocument/2006/relationships/slideLayout" Target="../slideLayouts/slideLayout33.xml"/></Relationships>
</file>

<file path=ppt/slideMasters/_rels/slideMaster417.xml.rels><?xml version="1.0" encoding="UTF-8" standalone="yes"?>
<Relationships xmlns="http://schemas.openxmlformats.org/package/2006/relationships"><Relationship Id="rId2" Type="http://schemas.openxmlformats.org/officeDocument/2006/relationships/theme" Target="../theme/theme417.xml"/><Relationship Id="rId1" Type="http://schemas.openxmlformats.org/officeDocument/2006/relationships/slideLayout" Target="../slideLayouts/slideLayout34.xml"/></Relationships>
</file>

<file path=ppt/slideMasters/_rels/slideMaster418.xml.rels><?xml version="1.0" encoding="UTF-8" standalone="yes"?>
<Relationships xmlns="http://schemas.openxmlformats.org/package/2006/relationships"><Relationship Id="rId2" Type="http://schemas.openxmlformats.org/officeDocument/2006/relationships/theme" Target="../theme/theme418.xml"/><Relationship Id="rId1" Type="http://schemas.openxmlformats.org/officeDocument/2006/relationships/slideLayout" Target="../slideLayouts/slideLayout35.xml"/></Relationships>
</file>

<file path=ppt/slideMasters/_rels/slideMaster4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theme" Target="../theme/theme419.xml"/></Relationships>
</file>

<file path=ppt/slideMasters/_rels/slideMaster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2.xml"/></Relationships>
</file>

<file path=ppt/slideMasters/_rels/slideMaster4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theme" Target="../theme/theme420.xml"/></Relationships>
</file>

<file path=ppt/slideMasters/_rels/slideMaster4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theme" Target="../theme/theme421.xml"/></Relationships>
</file>

<file path=ppt/slideMasters/_rels/slideMaster4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theme" Target="../theme/theme422.xml"/></Relationships>
</file>

<file path=ppt/slideMasters/_rels/slideMaster4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423.xml"/><Relationship Id="rId1" Type="http://schemas.openxmlformats.org/officeDocument/2006/relationships/slideLayout" Target="../slideLayouts/slideLayout36.xml"/></Relationships>
</file>

<file path=ppt/slideMasters/_rels/slideMaster424.xml.rels><?xml version="1.0" encoding="UTF-8" standalone="yes"?>
<Relationships xmlns="http://schemas.openxmlformats.org/package/2006/relationships"><Relationship Id="rId3" Type="http://schemas.openxmlformats.org/officeDocument/2006/relationships/theme" Target="../theme/theme42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4" Type="http://schemas.openxmlformats.org/officeDocument/2006/relationships/image" Target="../media/image10.jpeg"/></Relationships>
</file>

<file path=ppt/slideMasters/_rels/slideMaster4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425.xml"/><Relationship Id="rId1" Type="http://schemas.openxmlformats.org/officeDocument/2006/relationships/slideLayout" Target="../slideLayouts/slideLayout39.xml"/></Relationships>
</file>

<file path=ppt/slideMasters/_rels/slideMaster4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426.xml"/><Relationship Id="rId1" Type="http://schemas.openxmlformats.org/officeDocument/2006/relationships/slideLayout" Target="../slideLayouts/slideLayout40.xml"/></Relationships>
</file>

<file path=ppt/slideMasters/_rels/slideMaster427.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image" Target="../media/image10.jpeg"/><Relationship Id="rId5" Type="http://schemas.openxmlformats.org/officeDocument/2006/relationships/theme" Target="../theme/theme427.xml"/><Relationship Id="rId4" Type="http://schemas.openxmlformats.org/officeDocument/2006/relationships/slideLayout" Target="../slideLayouts/slideLayout44.xml"/></Relationships>
</file>

<file path=ppt/slideMasters/_rels/slideMaster4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28.xml"/></Relationships>
</file>

<file path=ppt/slideMasters/_rels/slideMaster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3.xml"/></Relationships>
</file>

<file path=ppt/slideMasters/_rels/slideMaster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4.xml"/></Relationships>
</file>

<file path=ppt/slideMasters/_rels/slideMaster4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5.xml"/></Relationships>
</file>

<file path=ppt/slideMasters/_rels/slideMaster46.xml.rels><?xml version="1.0" encoding="UTF-8" standalone="yes"?>
<Relationships xmlns="http://schemas.openxmlformats.org/package/2006/relationships"><Relationship Id="rId1" Type="http://schemas.openxmlformats.org/officeDocument/2006/relationships/theme" Target="../theme/theme46.xml"/></Relationships>
</file>

<file path=ppt/slideMasters/_rels/slideMaster4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7.xml"/></Relationships>
</file>

<file path=ppt/slideMasters/_rels/slideMaster4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8.xml"/></Relationships>
</file>

<file path=ppt/slideMasters/_rels/slideMaster4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49.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5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0.xml"/></Relationships>
</file>

<file path=ppt/slideMasters/_rels/slideMaster5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1.xml"/></Relationships>
</file>

<file path=ppt/slideMasters/_rels/slideMaster5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2.xml"/></Relationships>
</file>

<file path=ppt/slideMasters/_rels/slideMaster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3.xml"/></Relationships>
</file>

<file path=ppt/slideMasters/_rels/slideMaster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4.xml"/></Relationships>
</file>

<file path=ppt/slideMasters/_rels/slideMaster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5.xml"/></Relationships>
</file>

<file path=ppt/slideMasters/_rels/slideMaster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6.xml"/></Relationships>
</file>

<file path=ppt/slideMasters/_rels/slideMaster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7.xml"/></Relationships>
</file>

<file path=ppt/slideMasters/_rels/slideMaster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8.xml"/></Relationships>
</file>

<file path=ppt/slideMasters/_rels/slideMaster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59.xml"/></Relationships>
</file>

<file path=ppt/slideMasters/_rels/slideMaster6.xml.rels><?xml version="1.0" encoding="UTF-8" standalone="yes"?>
<Relationships xmlns="http://schemas.openxmlformats.org/package/2006/relationships"><Relationship Id="rId1" Type="http://schemas.openxmlformats.org/officeDocument/2006/relationships/theme" Target="../theme/theme6.xml"/></Relationships>
</file>

<file path=ppt/slideMasters/_rels/slideMaster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0.xml"/></Relationships>
</file>

<file path=ppt/slideMasters/_rels/slideMaster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1.xml"/></Relationships>
</file>

<file path=ppt/slideMasters/_rels/slideMaster6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2.xml"/></Relationships>
</file>

<file path=ppt/slideMasters/_rels/slideMaster6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3.xml"/></Relationships>
</file>

<file path=ppt/slideMasters/_rels/slideMaster6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4.xml"/></Relationships>
</file>

<file path=ppt/slideMasters/_rels/slideMaster6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5.xml"/></Relationships>
</file>

<file path=ppt/slideMasters/_rels/slideMaster6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6.xml"/></Relationships>
</file>

<file path=ppt/slideMasters/_rels/slideMaster6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7.xml"/></Relationships>
</file>

<file path=ppt/slideMasters/_rels/slideMaster6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8.xml"/></Relationships>
</file>

<file path=ppt/slideMasters/_rels/slideMaster6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9.xml"/></Relationships>
</file>

<file path=ppt/slideMasters/_rels/slideMaster7.xml.rels><?xml version="1.0" encoding="UTF-8" standalone="yes"?>
<Relationships xmlns="http://schemas.openxmlformats.org/package/2006/relationships"><Relationship Id="rId1" Type="http://schemas.openxmlformats.org/officeDocument/2006/relationships/theme" Target="../theme/theme7.xml"/></Relationships>
</file>

<file path=ppt/slideMasters/_rels/slideMaster7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0.xml"/></Relationships>
</file>

<file path=ppt/slideMasters/_rels/slideMaster7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1.xml"/></Relationships>
</file>

<file path=ppt/slideMasters/_rels/slideMaster7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2.xml"/></Relationships>
</file>

<file path=ppt/slideMasters/_rels/slideMaster7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3.xml"/></Relationships>
</file>

<file path=ppt/slideMasters/_rels/slideMaster7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4.xml"/></Relationships>
</file>

<file path=ppt/slideMasters/_rels/slideMaster7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5.xml"/></Relationships>
</file>

<file path=ppt/slideMasters/_rels/slideMaster7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6.xml"/></Relationships>
</file>

<file path=ppt/slideMasters/_rels/slideMaster7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7.xml"/></Relationships>
</file>

<file path=ppt/slideMasters/_rels/slideMaster7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8.xml"/></Relationships>
</file>

<file path=ppt/slideMasters/_rels/slideMaster7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9.xml"/></Relationships>
</file>

<file path=ppt/slideMasters/_rels/slideMaster8.xml.rels><?xml version="1.0" encoding="UTF-8" standalone="yes"?>
<Relationships xmlns="http://schemas.openxmlformats.org/package/2006/relationships"><Relationship Id="rId1" Type="http://schemas.openxmlformats.org/officeDocument/2006/relationships/theme" Target="../theme/theme8.xml"/></Relationships>
</file>

<file path=ppt/slideMasters/_rels/slideMaster8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80.xml"/></Relationships>
</file>

<file path=ppt/slideMasters/_rels/slideMaster8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81.xml"/></Relationships>
</file>

<file path=ppt/slideMasters/_rels/slideMaster8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82.xml"/></Relationships>
</file>

<file path=ppt/slideMasters/_rels/slideMaster8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83.xml"/></Relationships>
</file>

<file path=ppt/slideMasters/_rels/slideMaster8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84.xml"/></Relationships>
</file>

<file path=ppt/slideMasters/_rels/slideMaster85.xml.rels><?xml version="1.0" encoding="UTF-8" standalone="yes"?>
<Relationships xmlns="http://schemas.openxmlformats.org/package/2006/relationships"><Relationship Id="rId1" Type="http://schemas.openxmlformats.org/officeDocument/2006/relationships/theme" Target="../theme/theme85.xml"/></Relationships>
</file>

<file path=ppt/slideMasters/_rels/slideMaster8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86.xml"/></Relationships>
</file>

<file path=ppt/slideMasters/_rels/slideMaster8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87.xml"/></Relationships>
</file>

<file path=ppt/slideMasters/_rels/slideMaster88.xml.rels><?xml version="1.0" encoding="UTF-8" standalone="yes"?>
<Relationships xmlns="http://schemas.openxmlformats.org/package/2006/relationships"><Relationship Id="rId1" Type="http://schemas.openxmlformats.org/officeDocument/2006/relationships/theme" Target="../theme/theme88.xml"/></Relationships>
</file>

<file path=ppt/slideMasters/_rels/slideMaster89.xml.rels><?xml version="1.0" encoding="UTF-8" standalone="yes"?>
<Relationships xmlns="http://schemas.openxmlformats.org/package/2006/relationships"><Relationship Id="rId1" Type="http://schemas.openxmlformats.org/officeDocument/2006/relationships/theme" Target="../theme/theme89.xml"/></Relationships>
</file>

<file path=ppt/slideMasters/_rels/slideMaster9.xml.rels><?xml version="1.0" encoding="UTF-8" standalone="yes"?>
<Relationships xmlns="http://schemas.openxmlformats.org/package/2006/relationships"><Relationship Id="rId1" Type="http://schemas.openxmlformats.org/officeDocument/2006/relationships/theme" Target="../theme/theme9.xml"/></Relationships>
</file>

<file path=ppt/slideMasters/_rels/slideMaster90.xml.rels><?xml version="1.0" encoding="UTF-8" standalone="yes"?>
<Relationships xmlns="http://schemas.openxmlformats.org/package/2006/relationships"><Relationship Id="rId2" Type="http://schemas.openxmlformats.org/officeDocument/2006/relationships/theme" Target="../theme/theme90.xml"/><Relationship Id="rId1" Type="http://schemas.openxmlformats.org/officeDocument/2006/relationships/slideLayout" Target="../slideLayouts/slideLayout17.xml"/></Relationships>
</file>

<file path=ppt/slideMasters/_rels/slideMaster91.xml.rels><?xml version="1.0" encoding="UTF-8" standalone="yes"?>
<Relationships xmlns="http://schemas.openxmlformats.org/package/2006/relationships"><Relationship Id="rId1" Type="http://schemas.openxmlformats.org/officeDocument/2006/relationships/theme" Target="../theme/theme91.xml"/></Relationships>
</file>

<file path=ppt/slideMasters/_rels/slideMaster92.xml.rels><?xml version="1.0" encoding="UTF-8" standalone="yes"?>
<Relationships xmlns="http://schemas.openxmlformats.org/package/2006/relationships"><Relationship Id="rId1" Type="http://schemas.openxmlformats.org/officeDocument/2006/relationships/theme" Target="../theme/theme92.xml"/></Relationships>
</file>

<file path=ppt/slideMasters/_rels/slideMaster93.xml.rels><?xml version="1.0" encoding="UTF-8" standalone="yes"?>
<Relationships xmlns="http://schemas.openxmlformats.org/package/2006/relationships"><Relationship Id="rId1" Type="http://schemas.openxmlformats.org/officeDocument/2006/relationships/theme" Target="../theme/theme93.xml"/></Relationships>
</file>

<file path=ppt/slideMasters/_rels/slideMaster94.xml.rels><?xml version="1.0" encoding="UTF-8" standalone="yes"?>
<Relationships xmlns="http://schemas.openxmlformats.org/package/2006/relationships"><Relationship Id="rId1" Type="http://schemas.openxmlformats.org/officeDocument/2006/relationships/theme" Target="../theme/theme94.xml"/></Relationships>
</file>

<file path=ppt/slideMasters/_rels/slideMaster9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95.xml"/></Relationships>
</file>

<file path=ppt/slideMasters/_rels/slideMaster9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96.xml"/></Relationships>
</file>

<file path=ppt/slideMasters/_rels/slideMaster9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97.xml"/></Relationships>
</file>

<file path=ppt/slideMasters/_rels/slideMaster9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98.xml"/></Relationships>
</file>

<file path=ppt/slideMasters/_rels/slideMaster9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9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lvl1pPr>
          </a:lstStyle>
          <a:p>
            <a:r>
              <a:rPr lang="de-DE" altLang="en-US"/>
              <a:t>Page </a:t>
            </a:r>
            <a:r>
              <a:rPr lang="de-DE" altLang="en-US">
                <a:sym typeface="Wingdings" pitchFamily="2" charset="2"/>
              </a:rPr>
              <a:t></a:t>
            </a:r>
            <a:r>
              <a:rPr lang="de-DE" altLang="en-US"/>
              <a:t> </a:t>
            </a:r>
            <a:fld id="{22B4DE8A-69E9-4480-BA91-2FF443DEE3FD}" type="slidenum">
              <a:rPr lang="de-DE" altLang="en-US"/>
              <a:pPr/>
              <a:t>‹#›</a:t>
            </a:fld>
            <a:endParaRPr lang="de-DE" altLang="en-US"/>
          </a:p>
        </p:txBody>
      </p:sp>
      <p:sp>
        <p:nvSpPr>
          <p:cNvPr id="10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67" r:id="rId1"/>
    <p:sldLayoutId id="2147490768" r:id="rId2"/>
    <p:sldLayoutId id="2147490769" r:id="rId3"/>
    <p:sldLayoutId id="2147490828" r:id="rId4"/>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4FFCC27-65BC-4F87-83C1-055ECBA8CA65}" type="slidenum">
              <a:rPr lang="de-DE" altLang="en-US"/>
              <a:pPr/>
              <a:t>‹#›</a:t>
            </a:fld>
            <a:endParaRPr lang="de-DE" altLang="en-US"/>
          </a:p>
        </p:txBody>
      </p:sp>
      <p:sp>
        <p:nvSpPr>
          <p:cNvPr id="102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2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6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8890D41-881C-4A08-ACEC-361B63AD69FA}" type="slidenum">
              <a:rPr lang="de-DE" altLang="en-US"/>
              <a:pPr/>
              <a:t>‹#›</a:t>
            </a:fld>
            <a:endParaRPr lang="de-DE" altLang="en-US"/>
          </a:p>
        </p:txBody>
      </p:sp>
      <p:sp>
        <p:nvSpPr>
          <p:cNvPr id="1024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24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661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D975E79-D2E2-45FA-85D0-2BD19F014792}" type="slidenum">
              <a:rPr lang="de-DE" altLang="en-US"/>
              <a:pPr/>
              <a:t>‹#›</a:t>
            </a:fld>
            <a:endParaRPr lang="de-DE" altLang="en-US"/>
          </a:p>
        </p:txBody>
      </p:sp>
      <p:sp>
        <p:nvSpPr>
          <p:cNvPr id="1034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34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763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813D373-5B2E-4351-A99E-188157C9EE93}" type="slidenum">
              <a:rPr lang="de-DE" altLang="en-US"/>
              <a:pPr/>
              <a:t>‹#›</a:t>
            </a:fld>
            <a:endParaRPr lang="de-DE" altLang="en-US"/>
          </a:p>
        </p:txBody>
      </p:sp>
      <p:sp>
        <p:nvSpPr>
          <p:cNvPr id="1044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44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865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3FD1759-4ACC-4884-8D15-EB992D7536D6}" type="slidenum">
              <a:rPr lang="de-DE" altLang="en-US"/>
              <a:pPr/>
              <a:t>‹#›</a:t>
            </a:fld>
            <a:endParaRPr lang="de-DE" altLang="en-US"/>
          </a:p>
        </p:txBody>
      </p:sp>
      <p:sp>
        <p:nvSpPr>
          <p:cNvPr id="1054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54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968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1C099DE-545E-418C-87F0-2BDB06E2A70D}" type="slidenum">
              <a:rPr lang="de-DE" altLang="en-US"/>
              <a:pPr/>
              <a:t>‹#›</a:t>
            </a:fld>
            <a:endParaRPr lang="de-DE" altLang="en-US"/>
          </a:p>
        </p:txBody>
      </p:sp>
      <p:sp>
        <p:nvSpPr>
          <p:cNvPr id="1065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65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070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FF3EFA6-1704-4151-A1FA-130CF3D77FD0}" type="slidenum">
              <a:rPr lang="de-DE" altLang="en-US"/>
              <a:pPr/>
              <a:t>‹#›</a:t>
            </a:fld>
            <a:endParaRPr lang="de-DE" altLang="en-US"/>
          </a:p>
        </p:txBody>
      </p:sp>
      <p:sp>
        <p:nvSpPr>
          <p:cNvPr id="1075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75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173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5A9F5A6-5235-472B-B158-2C19831B84D6}" type="slidenum">
              <a:rPr lang="de-DE" altLang="en-US"/>
              <a:pPr/>
              <a:t>‹#›</a:t>
            </a:fld>
            <a:endParaRPr lang="de-DE" altLang="en-US"/>
          </a:p>
        </p:txBody>
      </p:sp>
      <p:sp>
        <p:nvSpPr>
          <p:cNvPr id="1085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85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094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2C9462C-72B7-4CE7-BCF0-C4FBCC815CEE}" type="slidenum">
              <a:rPr lang="de-DE" altLang="en-US"/>
              <a:pPr/>
              <a:t>‹#›</a:t>
            </a:fld>
            <a:endParaRPr lang="de-DE" altLang="en-US"/>
          </a:p>
        </p:txBody>
      </p:sp>
      <p:sp>
        <p:nvSpPr>
          <p:cNvPr id="1095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95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8.xml><?xml version="1.0" encoding="utf-8"?>
<p:sldMaster xmlns:a="http://schemas.openxmlformats.org/drawingml/2006/main" xmlns:r="http://schemas.openxmlformats.org/officeDocument/2006/relationships" xmlns:p="http://schemas.openxmlformats.org/presentationml/2006/main">
  <p:cSld>
    <p:bg>
      <p:bgPr>
        <a:solidFill>
          <a:srgbClr val="0066FF"/>
        </a:solidFill>
        <a:effectLst/>
      </p:bgPr>
    </p:bg>
    <p:spTree>
      <p:nvGrpSpPr>
        <p:cNvPr id="1" name=""/>
        <p:cNvGrpSpPr/>
        <p:nvPr/>
      </p:nvGrpSpPr>
      <p:grpSpPr>
        <a:xfrm>
          <a:off x="0" y="0"/>
          <a:ext cx="0" cy="0"/>
          <a:chOff x="0" y="0"/>
          <a:chExt cx="0" cy="0"/>
        </a:xfrm>
      </p:grpSpPr>
      <p:sp>
        <p:nvSpPr>
          <p:cNvPr id="24581" name="Rectangle 5"/>
          <p:cNvSpPr>
            <a:spLocks noGrp="1" noChangeArrowheads="1"/>
          </p:cNvSpPr>
          <p:nvPr>
            <p:ph type="title"/>
          </p:nvPr>
        </p:nvSpPr>
        <p:spPr bwMode="auto">
          <a:xfrm>
            <a:off x="1092200" y="111125"/>
            <a:ext cx="7772400" cy="4635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p>
            <a:pPr lvl="0"/>
            <a:r>
              <a:rPr lang="en-GB" smtClean="0"/>
              <a:t>Click to edit Master title style</a:t>
            </a:r>
          </a:p>
        </p:txBody>
      </p:sp>
      <p:sp>
        <p:nvSpPr>
          <p:cNvPr id="24582" name="Rectangle 6"/>
          <p:cNvSpPr>
            <a:spLocks noGrp="1" noChangeArrowheads="1"/>
          </p:cNvSpPr>
          <p:nvPr>
            <p:ph type="dt" sz="half" idx="2"/>
          </p:nvPr>
        </p:nvSpPr>
        <p:spPr bwMode="auto">
          <a:xfrm>
            <a:off x="76200" y="6565900"/>
            <a:ext cx="2362200" cy="2476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defRPr sz="1000">
                <a:solidFill>
                  <a:srgbClr val="FFFFFF"/>
                </a:solidFill>
                <a:latin typeface="Times New Roman" pitchFamily="18" charset="0"/>
              </a:defRPr>
            </a:lvl1pPr>
          </a:lstStyle>
          <a:p>
            <a:endParaRPr lang="en-GB" altLang="en-US"/>
          </a:p>
        </p:txBody>
      </p:sp>
      <p:sp>
        <p:nvSpPr>
          <p:cNvPr id="24583" name="Rectangle 7"/>
          <p:cNvSpPr>
            <a:spLocks noGrp="1" noChangeArrowheads="1"/>
          </p:cNvSpPr>
          <p:nvPr>
            <p:ph type="ftr" sz="quarter" idx="3"/>
          </p:nvPr>
        </p:nvSpPr>
        <p:spPr bwMode="auto">
          <a:xfrm>
            <a:off x="2743200" y="6565900"/>
            <a:ext cx="2895600" cy="2476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ctr">
              <a:defRPr sz="1000">
                <a:solidFill>
                  <a:srgbClr val="FFFFFF"/>
                </a:solidFill>
                <a:latin typeface="Times New Roman" pitchFamily="18" charset="0"/>
              </a:defRPr>
            </a:lvl1pPr>
          </a:lstStyle>
          <a:p>
            <a:endParaRPr lang="en-GB" altLang="en-US"/>
          </a:p>
        </p:txBody>
      </p:sp>
      <p:sp>
        <p:nvSpPr>
          <p:cNvPr id="24584" name="Rectangle 8"/>
          <p:cNvSpPr>
            <a:spLocks noGrp="1" noChangeArrowheads="1"/>
          </p:cNvSpPr>
          <p:nvPr>
            <p:ph type="sldNum" sz="quarter" idx="4"/>
          </p:nvPr>
        </p:nvSpPr>
        <p:spPr bwMode="auto">
          <a:xfrm>
            <a:off x="6248400" y="6399213"/>
            <a:ext cx="2590800" cy="2476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a:defRPr sz="1000">
                <a:solidFill>
                  <a:srgbClr val="FFFFFF"/>
                </a:solidFill>
                <a:latin typeface="Times New Roman" pitchFamily="18" charset="0"/>
              </a:defRPr>
            </a:lvl1pPr>
          </a:lstStyle>
          <a:p>
            <a:fld id="{35E3BA97-AEE0-4D20-A943-D814D776B390}" type="slidenum">
              <a:rPr lang="en-GB" altLang="en-US"/>
              <a:pPr/>
              <a:t>‹#›</a:t>
            </a:fld>
            <a:endParaRPr lang="en-GB" altLang="en-US"/>
          </a:p>
        </p:txBody>
      </p:sp>
      <p:sp>
        <p:nvSpPr>
          <p:cNvPr id="110598" name="Rectangle 9"/>
          <p:cNvSpPr>
            <a:spLocks noGrp="1" noChangeArrowheads="1"/>
          </p:cNvSpPr>
          <p:nvPr>
            <p:ph type="body" idx="1"/>
          </p:nvPr>
        </p:nvSpPr>
        <p:spPr bwMode="auto">
          <a:xfrm>
            <a:off x="152400" y="1447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it-IT" smtClean="0"/>
              <a:t>Click to edit Master text styles</a:t>
            </a:r>
          </a:p>
          <a:p>
            <a:pPr lvl="1"/>
            <a:r>
              <a:rPr lang="en-GB" altLang="it-IT" smtClean="0"/>
              <a:t>Second level</a:t>
            </a:r>
          </a:p>
          <a:p>
            <a:pPr lvl="2"/>
            <a:r>
              <a:rPr lang="en-GB" altLang="it-IT" smtClean="0"/>
              <a:t>Third level</a:t>
            </a:r>
          </a:p>
          <a:p>
            <a:pPr lvl="3"/>
            <a:r>
              <a:rPr lang="en-GB" altLang="it-IT" smtClean="0"/>
              <a:t>Fourth level</a:t>
            </a:r>
          </a:p>
          <a:p>
            <a:pPr lvl="4"/>
            <a:r>
              <a:rPr lang="en-GB" altLang="it-IT" smtClean="0"/>
              <a:t>Fifth level</a:t>
            </a:r>
          </a:p>
        </p:txBody>
      </p:sp>
      <p:sp>
        <p:nvSpPr>
          <p:cNvPr id="231431" name="Rectangle 10"/>
          <p:cNvSpPr>
            <a:spLocks noChangeAspect="1" noChangeArrowheads="1"/>
          </p:cNvSpPr>
          <p:nvPr userDrawn="1"/>
        </p:nvSpPr>
        <p:spPr bwMode="auto">
          <a:xfrm>
            <a:off x="4824413" y="6681788"/>
            <a:ext cx="3175" cy="3175"/>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endParaRPr lang="it-IT" altLang="it-IT" sz="1200" b="1">
              <a:solidFill>
                <a:srgbClr val="000000"/>
              </a:solidFill>
              <a:latin typeface="Trebuchet MS" pitchFamily="34" charset="0"/>
            </a:endParaRPr>
          </a:p>
        </p:txBody>
      </p:sp>
    </p:spTree>
  </p:cSld>
  <p:clrMap bg1="dk2" tx1="lt1" bg2="dk1" tx2="lt2" accent1="accent1" accent2="accent2" accent3="accent3" accent4="accent4" accent5="accent5" accent6="accent6" hlink="hlink" folHlink="folHlink"/>
  <p:sldLayoutIdLst>
    <p:sldLayoutId id="2147490785" r:id="rId1"/>
  </p:sldLayoutIdLst>
  <p:hf hdr="0" ftr="0" dt="0"/>
  <p:txStyles>
    <p:titleStyle>
      <a:lvl1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2pPr>
      <a:lvl3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3pPr>
      <a:lvl4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4pPr>
      <a:lvl5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5pPr>
      <a:lvl6pPr marL="4572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6pPr>
      <a:lvl7pPr marL="9144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7pPr>
      <a:lvl8pPr marL="13716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8pPr>
      <a:lvl9pPr marL="18288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2000">
          <a:solidFill>
            <a:srgbClr val="FF0000"/>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a:solidFill>
            <a:srgbClr val="00FF99"/>
          </a:solidFill>
          <a:latin typeface="+mn-lt"/>
        </a:defRPr>
      </a:lvl2pPr>
      <a:lvl3pPr marL="1143000" indent="-228600" algn="l" rtl="0" eaLnBrk="0" fontAlgn="base" hangingPunct="0">
        <a:spcBef>
          <a:spcPct val="20000"/>
        </a:spcBef>
        <a:spcAft>
          <a:spcPct val="0"/>
        </a:spcAft>
        <a:buClr>
          <a:schemeClr val="tx1"/>
        </a:buClr>
        <a:buSzPct val="60000"/>
        <a:buFont typeface="Wingdings" pitchFamily="2" charset="2"/>
        <a:buChar char="l"/>
        <a:defRPr>
          <a:solidFill>
            <a:schemeClr val="tx1"/>
          </a:solidFill>
          <a:latin typeface="+mn-lt"/>
        </a:defRPr>
      </a:lvl3pPr>
      <a:lvl4pPr marL="1600200" indent="-228600" algn="l" rtl="0" eaLnBrk="0" fontAlgn="base" hangingPunct="0">
        <a:spcBef>
          <a:spcPct val="20000"/>
        </a:spcBef>
        <a:spcAft>
          <a:spcPct val="0"/>
        </a:spcAft>
        <a:buClr>
          <a:schemeClr val="tx1"/>
        </a:buClr>
        <a:buChar char="–"/>
        <a:defRPr>
          <a:solidFill>
            <a:schemeClr val="tx1"/>
          </a:solidFill>
          <a:latin typeface="+mn-lt"/>
        </a:defRPr>
      </a:lvl4pPr>
      <a:lvl5pPr marL="2057400" indent="-228600" algn="l" rtl="0" eaLnBrk="0" fontAlgn="base" hangingPunct="0">
        <a:spcBef>
          <a:spcPct val="20000"/>
        </a:spcBef>
        <a:spcAft>
          <a:spcPct val="0"/>
        </a:spcAft>
        <a:buClr>
          <a:schemeClr val="accent1"/>
        </a:buClr>
        <a:buChar char="•"/>
        <a:defRPr>
          <a:solidFill>
            <a:schemeClr val="tx1"/>
          </a:solidFill>
          <a:latin typeface="+mn-lt"/>
        </a:defRPr>
      </a:lvl5pPr>
      <a:lvl6pPr marL="2514600" indent="-228600" algn="l" rtl="0" fontAlgn="base">
        <a:spcBef>
          <a:spcPct val="20000"/>
        </a:spcBef>
        <a:spcAft>
          <a:spcPct val="0"/>
        </a:spcAft>
        <a:buClr>
          <a:schemeClr val="accent1"/>
        </a:buClr>
        <a:buChar char="•"/>
        <a:defRPr>
          <a:solidFill>
            <a:schemeClr val="tx1"/>
          </a:solidFill>
          <a:latin typeface="+mn-lt"/>
        </a:defRPr>
      </a:lvl6pPr>
      <a:lvl7pPr marL="2971800" indent="-228600" algn="l" rtl="0" fontAlgn="base">
        <a:spcBef>
          <a:spcPct val="20000"/>
        </a:spcBef>
        <a:spcAft>
          <a:spcPct val="0"/>
        </a:spcAft>
        <a:buClr>
          <a:schemeClr val="accent1"/>
        </a:buClr>
        <a:buChar char="•"/>
        <a:defRPr>
          <a:solidFill>
            <a:schemeClr val="tx1"/>
          </a:solidFill>
          <a:latin typeface="+mn-lt"/>
        </a:defRPr>
      </a:lvl7pPr>
      <a:lvl8pPr marL="3429000" indent="-228600" algn="l" rtl="0" fontAlgn="base">
        <a:spcBef>
          <a:spcPct val="20000"/>
        </a:spcBef>
        <a:spcAft>
          <a:spcPct val="0"/>
        </a:spcAft>
        <a:buClr>
          <a:schemeClr val="accent1"/>
        </a:buClr>
        <a:buChar char="•"/>
        <a:defRPr>
          <a:solidFill>
            <a:schemeClr val="tx1"/>
          </a:solidFill>
          <a:latin typeface="+mn-lt"/>
        </a:defRPr>
      </a:lvl8pPr>
      <a:lvl9pPr marL="3886200" indent="-228600" algn="l" rtl="0" fontAlgn="base">
        <a:spcBef>
          <a:spcPct val="20000"/>
        </a:spcBef>
        <a:spcAft>
          <a:spcPct val="0"/>
        </a:spcAft>
        <a:buClr>
          <a:schemeClr val="accent1"/>
        </a:buClr>
        <a:buChar char="•"/>
        <a:defRPr>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830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FBEA4FD-F33E-4FE4-ABAC-DADFA7CB3611}" type="slidenum">
              <a:rPr lang="de-DE" altLang="en-US"/>
              <a:pPr/>
              <a:t>‹#›</a:t>
            </a:fld>
            <a:endParaRPr lang="de-DE" altLang="en-US"/>
          </a:p>
        </p:txBody>
      </p:sp>
      <p:sp>
        <p:nvSpPr>
          <p:cNvPr id="1116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16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CA40834-C82D-4702-89BC-19623EEE0519}" type="slidenum">
              <a:rPr lang="de-DE" altLang="en-US"/>
              <a:pPr/>
              <a:t>‹#›</a:t>
            </a:fld>
            <a:endParaRPr lang="de-DE" altLang="en-US"/>
          </a:p>
        </p:txBody>
      </p:sp>
      <p:sp>
        <p:nvSpPr>
          <p:cNvPr id="112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510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22CB5B8-AEB6-475A-8DF7-0CC6FE7FEECE}" type="slidenum">
              <a:rPr lang="de-DE" altLang="en-US"/>
              <a:pPr/>
              <a:t>‹#›</a:t>
            </a:fld>
            <a:endParaRPr lang="de-DE" altLang="en-US"/>
          </a:p>
        </p:txBody>
      </p:sp>
      <p:sp>
        <p:nvSpPr>
          <p:cNvPr id="1126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26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613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3BB771D-4C5E-4CF2-8C36-406D46B35772}" type="slidenum">
              <a:rPr lang="de-DE" altLang="en-US"/>
              <a:pPr/>
              <a:t>‹#›</a:t>
            </a:fld>
            <a:endParaRPr lang="de-DE" altLang="en-US"/>
          </a:p>
        </p:txBody>
      </p:sp>
      <p:sp>
        <p:nvSpPr>
          <p:cNvPr id="1136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36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227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EED414F-59D4-4280-B739-96EDC1165101}" type="slidenum">
              <a:rPr lang="de-DE" altLang="en-US"/>
              <a:pPr/>
              <a:t>‹#›</a:t>
            </a:fld>
            <a:endParaRPr lang="de-DE" altLang="en-US"/>
          </a:p>
        </p:txBody>
      </p:sp>
      <p:sp>
        <p:nvSpPr>
          <p:cNvPr id="1146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46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2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9AD4990-EF44-4B24-88AF-61769EDD8BAF}" type="slidenum">
              <a:rPr lang="de-DE" altLang="en-US"/>
              <a:pPr/>
              <a:t>‹#›</a:t>
            </a:fld>
            <a:endParaRPr lang="de-DE" altLang="en-US"/>
          </a:p>
        </p:txBody>
      </p:sp>
      <p:sp>
        <p:nvSpPr>
          <p:cNvPr id="1157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57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84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E61A857-3AD8-402C-ABE2-15360CD151BC}" type="slidenum">
              <a:rPr lang="de-DE" altLang="en-US"/>
              <a:pPr/>
              <a:t>‹#›</a:t>
            </a:fld>
            <a:endParaRPr lang="de-DE" altLang="en-US"/>
          </a:p>
        </p:txBody>
      </p:sp>
      <p:sp>
        <p:nvSpPr>
          <p:cNvPr id="1167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67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70EA802-DC47-4E81-BA4A-CAB6156D22AD}" type="slidenum">
              <a:rPr lang="de-DE" altLang="en-US"/>
              <a:pPr/>
              <a:t>‹#›</a:t>
            </a:fld>
            <a:endParaRPr lang="de-DE" altLang="en-US"/>
          </a:p>
        </p:txBody>
      </p:sp>
      <p:sp>
        <p:nvSpPr>
          <p:cNvPr id="1177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77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C260E96-4E96-4902-8D6A-6271F3A76B22}" type="slidenum">
              <a:rPr lang="de-DE" altLang="en-US"/>
              <a:pPr/>
              <a:t>‹#›</a:t>
            </a:fld>
            <a:endParaRPr lang="de-DE" altLang="en-US"/>
          </a:p>
        </p:txBody>
      </p:sp>
      <p:sp>
        <p:nvSpPr>
          <p:cNvPr id="1187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87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604C2A9-7603-4D58-A356-5101701BD117}" type="slidenum">
              <a:rPr lang="de-DE" altLang="en-US"/>
              <a:pPr/>
              <a:t>‹#›</a:t>
            </a:fld>
            <a:endParaRPr lang="de-DE" altLang="en-US"/>
          </a:p>
        </p:txBody>
      </p:sp>
      <p:sp>
        <p:nvSpPr>
          <p:cNvPr id="1198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98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2D6BC9F-66E6-453F-A58E-1A0DF0D4F9FA}" type="slidenum">
              <a:rPr lang="de-DE" altLang="en-US"/>
              <a:pPr/>
              <a:t>‹#›</a:t>
            </a:fld>
            <a:endParaRPr lang="de-DE" altLang="en-US"/>
          </a:p>
        </p:txBody>
      </p:sp>
      <p:sp>
        <p:nvSpPr>
          <p:cNvPr id="1208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08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DF9BB40-AD2C-4D3F-BBDA-B85BA4B81E03}" type="slidenum">
              <a:rPr lang="de-DE" altLang="en-US"/>
              <a:pPr/>
              <a:t>‹#›</a:t>
            </a:fld>
            <a:endParaRPr lang="de-DE" altLang="en-US"/>
          </a:p>
        </p:txBody>
      </p:sp>
      <p:sp>
        <p:nvSpPr>
          <p:cNvPr id="1218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18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1B8DE34-E054-40EF-9F44-952DCEBD07B7}" type="slidenum">
              <a:rPr lang="de-DE" altLang="en-US"/>
              <a:pPr/>
              <a:t>‹#›</a:t>
            </a:fld>
            <a:endParaRPr lang="de-DE" altLang="en-US"/>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C1E5DD4-2554-4D21-AEC4-1A5A1BFF8043}" type="slidenum">
              <a:rPr lang="de-DE" altLang="en-US"/>
              <a:pPr/>
              <a:t>‹#›</a:t>
            </a:fld>
            <a:endParaRPr lang="de-DE" altLang="en-US"/>
          </a:p>
        </p:txBody>
      </p:sp>
      <p:sp>
        <p:nvSpPr>
          <p:cNvPr id="1228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8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sp>
        <p:nvSpPr>
          <p:cNvPr id="123907"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224FE609-BB2A-483B-A99D-2BD15427800F}" type="datetimeFigureOut">
              <a:rPr lang="it-IT" altLang="en-US"/>
              <a:pPr/>
              <a:t>19/06/2018</a:t>
            </a:fld>
            <a:endParaRPr lang="it-IT" alt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it-IT" alt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F617093B-B301-4649-86F5-CA37071D2BB2}" type="slidenum">
              <a:rPr lang="it-IT" altLang="en-US"/>
              <a:pPr/>
              <a:t>‹#›</a:t>
            </a:fld>
            <a:endParaRPr lang="it-IT" altLang="en-US"/>
          </a:p>
        </p:txBody>
      </p:sp>
    </p:spTree>
  </p:cSld>
  <p:clrMap bg1="lt1" tx1="dk1" bg2="lt2" tx2="dk2" accent1="accent1" accent2="accent2" accent3="accent3" accent4="accent4" accent5="accent5" accent6="accent6" hlink="hlink" folHlink="folHlink"/>
  <p:sldLayoutIdLst>
    <p:sldLayoutId id="2147490786" r:id="rId1"/>
    <p:sldLayoutId id="2147490787" r:id="rId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13AD0E6-5896-4EC0-A115-36AC3D4D8B61}" type="slidenum">
              <a:rPr lang="de-DE" altLang="en-US"/>
              <a:pPr/>
              <a:t>‹#›</a:t>
            </a:fld>
            <a:endParaRPr lang="de-DE" altLang="en-US"/>
          </a:p>
        </p:txBody>
      </p:sp>
      <p:sp>
        <p:nvSpPr>
          <p:cNvPr id="1249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49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B51EA68-8D88-4050-9230-AAAC816E4FE3}" type="slidenum">
              <a:rPr lang="de-DE" altLang="en-US"/>
              <a:pPr/>
              <a:t>‹#›</a:t>
            </a:fld>
            <a:endParaRPr lang="de-DE" altLang="en-US"/>
          </a:p>
        </p:txBody>
      </p:sp>
      <p:sp>
        <p:nvSpPr>
          <p:cNvPr id="1259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59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59FCACC-B211-4606-9548-BFA4D7337E19}" type="slidenum">
              <a:rPr lang="de-DE" altLang="en-US"/>
              <a:pPr/>
              <a:t>‹#›</a:t>
            </a:fld>
            <a:endParaRPr lang="de-DE" altLang="en-US"/>
          </a:p>
        </p:txBody>
      </p:sp>
      <p:sp>
        <p:nvSpPr>
          <p:cNvPr id="1269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69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005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49B75A8-12C5-4100-B8AD-1AACD27BCAE9}" type="slidenum">
              <a:rPr lang="de-DE" altLang="en-US"/>
              <a:pPr/>
              <a:t>‹#›</a:t>
            </a:fld>
            <a:endParaRPr lang="de-DE" altLang="en-US"/>
          </a:p>
        </p:txBody>
      </p:sp>
      <p:sp>
        <p:nvSpPr>
          <p:cNvPr id="1280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80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6.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0CC192C-1126-4303-B4B0-D262FA4D5682}" type="slidenum">
              <a:rPr lang="de-DE" altLang="en-US"/>
              <a:pPr/>
              <a:t>‹#›</a:t>
            </a:fld>
            <a:endParaRPr lang="de-DE" altLang="en-US"/>
          </a:p>
        </p:txBody>
      </p:sp>
      <p:sp>
        <p:nvSpPr>
          <p:cNvPr id="1290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90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88"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DAD7BF4-A351-4310-AAED-8D00C4D0E231}" type="slidenum">
              <a:rPr lang="de-DE" altLang="en-US"/>
              <a:pPr/>
              <a:t>‹#›</a:t>
            </a:fld>
            <a:endParaRPr lang="de-DE" altLang="en-US"/>
          </a:p>
        </p:txBody>
      </p:sp>
      <p:sp>
        <p:nvSpPr>
          <p:cNvPr id="1300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00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9CAF26D-8D5C-455F-B3C1-892B4C8430D0}" type="slidenum">
              <a:rPr lang="de-DE" altLang="en-US"/>
              <a:pPr/>
              <a:t>‹#›</a:t>
            </a:fld>
            <a:endParaRPr lang="de-DE" altLang="en-US"/>
          </a:p>
        </p:txBody>
      </p:sp>
      <p:sp>
        <p:nvSpPr>
          <p:cNvPr id="1310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10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B0A61C0-8D99-438E-92A1-D5A6E81121F4}" type="slidenum">
              <a:rPr lang="de-DE" altLang="en-US"/>
              <a:pPr/>
              <a:t>‹#›</a:t>
            </a:fld>
            <a:endParaRPr lang="de-DE" altLang="en-US"/>
          </a:p>
        </p:txBody>
      </p:sp>
      <p:sp>
        <p:nvSpPr>
          <p:cNvPr id="1321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21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1EBCA7F-D60B-4A56-BED0-7C06625C5D8D}" type="slidenum">
              <a:rPr lang="de-DE" altLang="en-US"/>
              <a:pPr/>
              <a:t>‹#›</a:t>
            </a:fld>
            <a:endParaRPr lang="de-DE" altLang="en-US"/>
          </a:p>
        </p:txBody>
      </p:sp>
      <p:sp>
        <p:nvSpPr>
          <p:cNvPr id="133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3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8C1907E-D8DD-470C-8BFC-889FF0FB4ADF}" type="slidenum">
              <a:rPr lang="de-DE" altLang="en-US"/>
              <a:pPr/>
              <a:t>‹#›</a:t>
            </a:fld>
            <a:endParaRPr lang="de-DE" altLang="en-US"/>
          </a:p>
        </p:txBody>
      </p:sp>
      <p:sp>
        <p:nvSpPr>
          <p:cNvPr id="1331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31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A2B2373-FB6D-4855-9564-699E511FBC4C}" type="slidenum">
              <a:rPr lang="de-DE" altLang="en-US"/>
              <a:pPr/>
              <a:t>‹#›</a:t>
            </a:fld>
            <a:endParaRPr lang="de-DE" altLang="en-US"/>
          </a:p>
        </p:txBody>
      </p:sp>
      <p:sp>
        <p:nvSpPr>
          <p:cNvPr id="1341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41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E5087D4-64A5-43CC-AF82-9DCDECFA4E54}" type="slidenum">
              <a:rPr lang="de-DE" altLang="en-US"/>
              <a:pPr/>
              <a:t>‹#›</a:t>
            </a:fld>
            <a:endParaRPr lang="de-DE" altLang="en-US"/>
          </a:p>
        </p:txBody>
      </p:sp>
      <p:sp>
        <p:nvSpPr>
          <p:cNvPr id="1351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51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CDA731D-9E8B-4CAB-9ADC-CBC5860ED6C1}" type="slidenum">
              <a:rPr lang="de-DE" altLang="en-US"/>
              <a:pPr/>
              <a:t>‹#›</a:t>
            </a:fld>
            <a:endParaRPr lang="de-DE" altLang="en-US"/>
          </a:p>
        </p:txBody>
      </p:sp>
      <p:sp>
        <p:nvSpPr>
          <p:cNvPr id="1361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61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B29AFCE-8FEB-4084-8DBF-ACD630BEE708}" type="slidenum">
              <a:rPr lang="de-DE" altLang="en-US"/>
              <a:pPr/>
              <a:t>‹#›</a:t>
            </a:fld>
            <a:endParaRPr lang="de-DE" altLang="en-US"/>
          </a:p>
        </p:txBody>
      </p:sp>
      <p:sp>
        <p:nvSpPr>
          <p:cNvPr id="1372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72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D9B9086-BDA7-4021-AF59-A367A12519EB}" type="slidenum">
              <a:rPr lang="de-DE" altLang="en-US"/>
              <a:pPr/>
              <a:t>‹#›</a:t>
            </a:fld>
            <a:endParaRPr lang="de-DE" altLang="en-US"/>
          </a:p>
        </p:txBody>
      </p:sp>
      <p:sp>
        <p:nvSpPr>
          <p:cNvPr id="1382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82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9C9FF4A-003B-442D-B238-639A641A1B7E}" type="slidenum">
              <a:rPr lang="de-DE" altLang="en-US"/>
              <a:pPr/>
              <a:t>‹#›</a:t>
            </a:fld>
            <a:endParaRPr lang="de-DE" altLang="en-US"/>
          </a:p>
        </p:txBody>
      </p:sp>
      <p:sp>
        <p:nvSpPr>
          <p:cNvPr id="1392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392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72703AA-8414-47B4-B9AA-1442C2F95D0E}" type="slidenum">
              <a:rPr lang="de-DE" altLang="en-US"/>
              <a:pPr/>
              <a:t>‹#›</a:t>
            </a:fld>
            <a:endParaRPr lang="de-DE" altLang="en-US"/>
          </a:p>
        </p:txBody>
      </p:sp>
      <p:sp>
        <p:nvSpPr>
          <p:cNvPr id="140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0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23BD867-498A-4DFC-A832-6247EEF18452}" type="slidenum">
              <a:rPr lang="de-DE" altLang="en-US"/>
              <a:pPr/>
              <a:t>‹#›</a:t>
            </a:fld>
            <a:endParaRPr lang="de-DE" altLang="en-US"/>
          </a:p>
        </p:txBody>
      </p:sp>
      <p:sp>
        <p:nvSpPr>
          <p:cNvPr id="1413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13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7607F2F-7176-4074-A24D-3B1F136B2114}" type="slidenum">
              <a:rPr lang="de-DE" altLang="en-US"/>
              <a:pPr/>
              <a:t>‹#›</a:t>
            </a:fld>
            <a:endParaRPr lang="de-DE" altLang="en-US"/>
          </a:p>
        </p:txBody>
      </p:sp>
      <p:sp>
        <p:nvSpPr>
          <p:cNvPr id="1423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23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74CA715-87F3-4A86-8FA5-28EB0229328B}" type="slidenum">
              <a:rPr lang="de-DE" altLang="en-US"/>
              <a:pPr/>
              <a:t>‹#›</a:t>
            </a:fld>
            <a:endParaRPr lang="de-DE" altLang="en-US"/>
          </a:p>
        </p:txBody>
      </p:sp>
      <p:sp>
        <p:nvSpPr>
          <p:cNvPr id="143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3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3773B68-3C82-484D-97EE-AF6D939BFC38}" type="slidenum">
              <a:rPr lang="de-DE" altLang="en-US"/>
              <a:pPr/>
              <a:t>‹#›</a:t>
            </a:fld>
            <a:endParaRPr lang="de-DE" altLang="en-US"/>
          </a:p>
        </p:txBody>
      </p:sp>
      <p:sp>
        <p:nvSpPr>
          <p:cNvPr id="1433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33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DE0545C-FEA9-4430-A0DA-55AB380B3669}" type="slidenum">
              <a:rPr lang="de-DE" altLang="en-US"/>
              <a:pPr/>
              <a:t>‹#›</a:t>
            </a:fld>
            <a:endParaRPr lang="de-DE" altLang="en-US"/>
          </a:p>
        </p:txBody>
      </p:sp>
      <p:sp>
        <p:nvSpPr>
          <p:cNvPr id="1443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43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01FA61F-733F-494D-9AE6-55D778A689B3}" type="slidenum">
              <a:rPr lang="de-DE" altLang="en-US"/>
              <a:pPr/>
              <a:t>‹#›</a:t>
            </a:fld>
            <a:endParaRPr lang="de-DE" altLang="en-US"/>
          </a:p>
        </p:txBody>
      </p:sp>
      <p:sp>
        <p:nvSpPr>
          <p:cNvPr id="1454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54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76F8EE7-66D6-487E-B65C-10031E242D5C}" type="slidenum">
              <a:rPr lang="de-DE" altLang="en-US"/>
              <a:pPr/>
              <a:t>‹#›</a:t>
            </a:fld>
            <a:endParaRPr lang="de-DE" altLang="en-US"/>
          </a:p>
        </p:txBody>
      </p:sp>
      <p:sp>
        <p:nvSpPr>
          <p:cNvPr id="1464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64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435D5F1-7F9C-4B0E-9E1E-D9D99767B571}" type="slidenum">
              <a:rPr lang="de-DE" altLang="en-US"/>
              <a:pPr/>
              <a:t>‹#›</a:t>
            </a:fld>
            <a:endParaRPr lang="de-DE" altLang="en-US"/>
          </a:p>
        </p:txBody>
      </p:sp>
      <p:sp>
        <p:nvSpPr>
          <p:cNvPr id="1474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74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5C917C8-3CE8-4974-A019-C23B63006A40}" type="slidenum">
              <a:rPr lang="de-DE" altLang="en-US"/>
              <a:pPr/>
              <a:t>‹#›</a:t>
            </a:fld>
            <a:endParaRPr lang="de-DE" altLang="en-US"/>
          </a:p>
        </p:txBody>
      </p:sp>
      <p:sp>
        <p:nvSpPr>
          <p:cNvPr id="1484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84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C2C917B-18E9-4C07-9696-E4E9967C0CCF}" type="slidenum">
              <a:rPr lang="de-DE" altLang="en-US"/>
              <a:pPr/>
              <a:t>‹#›</a:t>
            </a:fld>
            <a:endParaRPr lang="de-DE" altLang="en-US"/>
          </a:p>
        </p:txBody>
      </p:sp>
      <p:sp>
        <p:nvSpPr>
          <p:cNvPr id="1495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495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44A05DF-223B-43D5-AA45-E756EA77A207}" type="slidenum">
              <a:rPr lang="de-DE" altLang="en-US"/>
              <a:pPr/>
              <a:t>‹#›</a:t>
            </a:fld>
            <a:endParaRPr lang="de-DE" altLang="en-US"/>
          </a:p>
        </p:txBody>
      </p:sp>
      <p:sp>
        <p:nvSpPr>
          <p:cNvPr id="1505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05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9A6623A-AC72-4B49-A72B-122514433C7E}" type="slidenum">
              <a:rPr lang="de-DE" altLang="en-US"/>
              <a:pPr/>
              <a:t>‹#›</a:t>
            </a:fld>
            <a:endParaRPr lang="de-DE" altLang="en-US"/>
          </a:p>
        </p:txBody>
      </p:sp>
      <p:sp>
        <p:nvSpPr>
          <p:cNvPr id="1515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15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6556B6C-883C-4855-8B20-E5387CD599D1}" type="slidenum">
              <a:rPr lang="de-DE" altLang="en-US"/>
              <a:pPr/>
              <a:t>‹#›</a:t>
            </a:fld>
            <a:endParaRPr lang="de-DE" altLang="en-US"/>
          </a:p>
        </p:txBody>
      </p:sp>
      <p:sp>
        <p:nvSpPr>
          <p:cNvPr id="1525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25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856D55C-9225-40CA-800F-00113E21DFD1}" type="slidenum">
              <a:rPr lang="de-DE" altLang="en-US"/>
              <a:pPr/>
              <a:t>‹#›</a:t>
            </a:fld>
            <a:endParaRPr lang="de-DE" altLang="en-US"/>
          </a:p>
        </p:txBody>
      </p:sp>
      <p:sp>
        <p:nvSpPr>
          <p:cNvPr id="153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153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4062290-143F-44CE-A67E-AC7888F4C107}" type="slidenum">
              <a:rPr lang="de-DE" altLang="en-US"/>
              <a:pPr/>
              <a:t>‹#›</a:t>
            </a:fld>
            <a:endParaRPr lang="de-DE" altLang="en-US"/>
          </a:p>
        </p:txBody>
      </p:sp>
      <p:sp>
        <p:nvSpPr>
          <p:cNvPr id="1536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36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CEA8551-5B34-41F2-9E4C-C7510971F3CF}" type="slidenum">
              <a:rPr lang="de-DE" altLang="en-US"/>
              <a:pPr/>
              <a:t>‹#›</a:t>
            </a:fld>
            <a:endParaRPr lang="de-DE" altLang="en-US"/>
          </a:p>
        </p:txBody>
      </p:sp>
      <p:sp>
        <p:nvSpPr>
          <p:cNvPr id="1546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46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0467FC3-E935-4646-B395-01E489D8CA9E}" type="slidenum">
              <a:rPr lang="de-DE" altLang="en-US"/>
              <a:pPr/>
              <a:t>‹#›</a:t>
            </a:fld>
            <a:endParaRPr lang="de-DE" altLang="en-US"/>
          </a:p>
        </p:txBody>
      </p:sp>
      <p:sp>
        <p:nvSpPr>
          <p:cNvPr id="1556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56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6AD34F4-086A-4241-95C1-CBB7268C8529}" type="slidenum">
              <a:rPr lang="de-DE" altLang="en-US"/>
              <a:pPr/>
              <a:t>‹#›</a:t>
            </a:fld>
            <a:endParaRPr lang="de-DE" altLang="en-US"/>
          </a:p>
        </p:txBody>
      </p:sp>
      <p:sp>
        <p:nvSpPr>
          <p:cNvPr id="1566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66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7BA9FD3-560F-4FCB-8B71-7F1C496BAABD}" type="slidenum">
              <a:rPr lang="de-DE" altLang="en-US"/>
              <a:pPr/>
              <a:t>‹#›</a:t>
            </a:fld>
            <a:endParaRPr lang="de-DE" altLang="en-US"/>
          </a:p>
        </p:txBody>
      </p:sp>
      <p:sp>
        <p:nvSpPr>
          <p:cNvPr id="1577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77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1F02D2C-E091-4B14-9CC2-228AD23CC5EE}" type="slidenum">
              <a:rPr lang="de-DE" altLang="en-US"/>
              <a:pPr/>
              <a:t>‹#›</a:t>
            </a:fld>
            <a:endParaRPr lang="de-DE" altLang="en-US"/>
          </a:p>
        </p:txBody>
      </p:sp>
      <p:sp>
        <p:nvSpPr>
          <p:cNvPr id="1587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87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51570AA-41E2-47A5-9A36-373856500BA8}" type="slidenum">
              <a:rPr lang="de-DE" altLang="en-US"/>
              <a:pPr/>
              <a:t>‹#›</a:t>
            </a:fld>
            <a:endParaRPr lang="de-DE" altLang="en-US"/>
          </a:p>
        </p:txBody>
      </p:sp>
      <p:sp>
        <p:nvSpPr>
          <p:cNvPr id="1597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597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F0B9990-E80B-40AE-847D-9706E776253F}" type="slidenum">
              <a:rPr lang="de-DE" altLang="en-US"/>
              <a:pPr/>
              <a:t>‹#›</a:t>
            </a:fld>
            <a:endParaRPr lang="de-DE" altLang="en-US"/>
          </a:p>
        </p:txBody>
      </p:sp>
      <p:sp>
        <p:nvSpPr>
          <p:cNvPr id="1607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07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F2F208A-AFF2-43EF-8167-E501A27EECF4}" type="slidenum">
              <a:rPr lang="de-DE" altLang="en-US"/>
              <a:pPr/>
              <a:t>‹#›</a:t>
            </a:fld>
            <a:endParaRPr lang="de-DE" altLang="en-US"/>
          </a:p>
        </p:txBody>
      </p:sp>
      <p:sp>
        <p:nvSpPr>
          <p:cNvPr id="1617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17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5622473-3D2C-45DB-84FC-D820D74CE5DA}" type="slidenum">
              <a:rPr lang="de-DE" altLang="en-US"/>
              <a:pPr/>
              <a:t>‹#›</a:t>
            </a:fld>
            <a:endParaRPr lang="de-DE" altLang="en-US"/>
          </a:p>
        </p:txBody>
      </p:sp>
      <p:sp>
        <p:nvSpPr>
          <p:cNvPr id="1628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28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769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1718089-8660-463E-8F87-A7FF5EDB5BBA}" type="slidenum">
              <a:rPr lang="de-DE" altLang="en-US"/>
              <a:pPr/>
              <a:t>‹#›</a:t>
            </a:fld>
            <a:endParaRPr lang="de-DE" altLang="en-US"/>
          </a:p>
        </p:txBody>
      </p:sp>
      <p:sp>
        <p:nvSpPr>
          <p:cNvPr id="163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3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A1EB5A0-F9E4-4C7D-BCBB-1205FE672504}" type="slidenum">
              <a:rPr lang="de-DE" altLang="en-US"/>
              <a:pPr/>
              <a:t>‹#›</a:t>
            </a:fld>
            <a:endParaRPr lang="de-DE" altLang="en-US"/>
          </a:p>
        </p:txBody>
      </p:sp>
      <p:sp>
        <p:nvSpPr>
          <p:cNvPr id="1638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38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5572E66-A602-4C14-B3FA-16D7E0F7809C}" type="slidenum">
              <a:rPr lang="de-DE" altLang="en-US"/>
              <a:pPr/>
              <a:t>‹#›</a:t>
            </a:fld>
            <a:endParaRPr lang="de-DE" altLang="en-US"/>
          </a:p>
        </p:txBody>
      </p:sp>
      <p:sp>
        <p:nvSpPr>
          <p:cNvPr id="1648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48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A2D787F-F57D-4E51-B634-88C3D2850F95}" type="slidenum">
              <a:rPr lang="de-DE" altLang="en-US"/>
              <a:pPr/>
              <a:t>‹#›</a:t>
            </a:fld>
            <a:endParaRPr lang="de-DE" altLang="en-US"/>
          </a:p>
        </p:txBody>
      </p:sp>
      <p:sp>
        <p:nvSpPr>
          <p:cNvPr id="1658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58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1AE6CB8-4AB9-4364-8D30-2072FAD7A3F9}" type="slidenum">
              <a:rPr lang="de-DE" altLang="en-US"/>
              <a:pPr/>
              <a:t>‹#›</a:t>
            </a:fld>
            <a:endParaRPr lang="de-DE" altLang="en-US"/>
          </a:p>
        </p:txBody>
      </p:sp>
      <p:sp>
        <p:nvSpPr>
          <p:cNvPr id="1669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69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8C189D5-721F-4E7A-8CF1-684A0728476B}" type="slidenum">
              <a:rPr lang="de-DE" altLang="en-US"/>
              <a:pPr/>
              <a:t>‹#›</a:t>
            </a:fld>
            <a:endParaRPr lang="de-DE" altLang="en-US"/>
          </a:p>
        </p:txBody>
      </p:sp>
      <p:sp>
        <p:nvSpPr>
          <p:cNvPr id="1679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79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14EEC24-3679-4F78-85C8-6501AF78B4B2}" type="slidenum">
              <a:rPr lang="de-DE" altLang="en-US"/>
              <a:pPr/>
              <a:t>‹#›</a:t>
            </a:fld>
            <a:endParaRPr lang="de-DE" altLang="en-US"/>
          </a:p>
        </p:txBody>
      </p:sp>
      <p:sp>
        <p:nvSpPr>
          <p:cNvPr id="1689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89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8DC8C26-25D7-4A88-8A37-5F289BC5C75B}" type="slidenum">
              <a:rPr lang="de-DE" altLang="en-US"/>
              <a:pPr/>
              <a:t>‹#›</a:t>
            </a:fld>
            <a:endParaRPr lang="de-DE" altLang="en-US"/>
          </a:p>
        </p:txBody>
      </p:sp>
      <p:sp>
        <p:nvSpPr>
          <p:cNvPr id="1699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699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4FEFF58-FC2E-458A-AE87-3F9EF7F178A2}" type="slidenum">
              <a:rPr lang="de-DE" altLang="en-US"/>
              <a:pPr/>
              <a:t>‹#›</a:t>
            </a:fld>
            <a:endParaRPr lang="de-DE" altLang="en-US"/>
          </a:p>
        </p:txBody>
      </p:sp>
      <p:sp>
        <p:nvSpPr>
          <p:cNvPr id="1710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10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5C8CE46-428A-4752-B514-F5E2BF5E428F}" type="slidenum">
              <a:rPr lang="de-DE" altLang="en-US"/>
              <a:pPr/>
              <a:t>‹#›</a:t>
            </a:fld>
            <a:endParaRPr lang="de-DE" altLang="en-US"/>
          </a:p>
        </p:txBody>
      </p:sp>
      <p:sp>
        <p:nvSpPr>
          <p:cNvPr id="1720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20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B087DFD-936B-4D99-9030-730C103D4F09}" type="slidenum">
              <a:rPr lang="de-DE" altLang="en-US"/>
              <a:pPr/>
              <a:t>‹#›</a:t>
            </a:fld>
            <a:endParaRPr lang="de-DE" altLang="en-US"/>
          </a:p>
        </p:txBody>
      </p:sp>
      <p:sp>
        <p:nvSpPr>
          <p:cNvPr id="1730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30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077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DD144EC-F763-44F4-9D26-6C3600C5A3C3}" type="slidenum">
              <a:rPr lang="de-DE" altLang="en-US"/>
              <a:pPr/>
              <a:t>‹#›</a:t>
            </a:fld>
            <a:endParaRPr lang="de-DE" altLang="en-US"/>
          </a:p>
        </p:txBody>
      </p:sp>
      <p:sp>
        <p:nvSpPr>
          <p:cNvPr id="174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4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22165FB-73FE-4FC5-9166-B5183C0C31DF}" type="slidenum">
              <a:rPr lang="de-DE" altLang="en-US"/>
              <a:pPr/>
              <a:t>‹#›</a:t>
            </a:fld>
            <a:endParaRPr lang="de-DE" altLang="en-US"/>
          </a:p>
        </p:txBody>
      </p:sp>
      <p:sp>
        <p:nvSpPr>
          <p:cNvPr id="1740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40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3CCCD66-9E16-4551-A097-E14992BC10E3}" type="slidenum">
              <a:rPr lang="de-DE" altLang="en-US"/>
              <a:pPr/>
              <a:t>‹#›</a:t>
            </a:fld>
            <a:endParaRPr lang="de-DE" altLang="en-US"/>
          </a:p>
        </p:txBody>
      </p:sp>
      <p:sp>
        <p:nvSpPr>
          <p:cNvPr id="1751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51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B9B183B-4BCD-4991-84A6-D5F32A64FC36}" type="slidenum">
              <a:rPr lang="de-DE" altLang="en-US"/>
              <a:pPr/>
              <a:t>‹#›</a:t>
            </a:fld>
            <a:endParaRPr lang="de-DE" altLang="en-US"/>
          </a:p>
        </p:txBody>
      </p:sp>
      <p:sp>
        <p:nvSpPr>
          <p:cNvPr id="1761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61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8B41E08-24E9-4AC5-A59B-65686F851FE1}" type="slidenum">
              <a:rPr lang="de-DE" altLang="en-US"/>
              <a:pPr/>
              <a:t>‹#›</a:t>
            </a:fld>
            <a:endParaRPr lang="de-DE" altLang="en-US"/>
          </a:p>
        </p:txBody>
      </p:sp>
      <p:sp>
        <p:nvSpPr>
          <p:cNvPr id="1771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71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7053FD3-31FE-47CB-9C88-4FD69D7F82E7}" type="slidenum">
              <a:rPr lang="de-DE" altLang="en-US"/>
              <a:pPr/>
              <a:t>‹#›</a:t>
            </a:fld>
            <a:endParaRPr lang="de-DE" altLang="en-US"/>
          </a:p>
        </p:txBody>
      </p:sp>
      <p:sp>
        <p:nvSpPr>
          <p:cNvPr id="1781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81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5852F6B-481E-4CC2-A91C-AB75B635CAA3}" type="slidenum">
              <a:rPr lang="de-DE" altLang="en-US"/>
              <a:pPr/>
              <a:t>‹#›</a:t>
            </a:fld>
            <a:endParaRPr lang="de-DE" altLang="en-US"/>
          </a:p>
        </p:txBody>
      </p:sp>
      <p:sp>
        <p:nvSpPr>
          <p:cNvPr id="1792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792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4E2E64B-4076-4649-9D95-8CC8F261D62F}" type="slidenum">
              <a:rPr lang="de-DE" altLang="en-US"/>
              <a:pPr/>
              <a:t>‹#›</a:t>
            </a:fld>
            <a:endParaRPr lang="de-DE" altLang="en-US"/>
          </a:p>
        </p:txBody>
      </p:sp>
      <p:sp>
        <p:nvSpPr>
          <p:cNvPr id="1802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02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F311433-19D6-4D68-B376-8343123438B0}" type="slidenum">
              <a:rPr lang="de-DE" altLang="en-US"/>
              <a:pPr/>
              <a:t>‹#›</a:t>
            </a:fld>
            <a:endParaRPr lang="de-DE" altLang="en-US"/>
          </a:p>
        </p:txBody>
      </p:sp>
      <p:sp>
        <p:nvSpPr>
          <p:cNvPr id="1812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12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F7C98E0-9EE4-4B76-9A3E-F152B62A44FA}" type="slidenum">
              <a:rPr lang="de-DE" altLang="en-US"/>
              <a:pPr/>
              <a:t>‹#›</a:t>
            </a:fld>
            <a:endParaRPr lang="de-DE" altLang="en-US"/>
          </a:p>
        </p:txBody>
      </p:sp>
      <p:sp>
        <p:nvSpPr>
          <p:cNvPr id="1822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22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14A004B-2E66-4D68-B5A8-8E5D82B7D33E}" type="slidenum">
              <a:rPr lang="de-DE" altLang="en-US"/>
              <a:pPr/>
              <a:t>‹#›</a:t>
            </a:fld>
            <a:endParaRPr lang="de-DE" altLang="en-US"/>
          </a:p>
        </p:txBody>
      </p:sp>
      <p:sp>
        <p:nvSpPr>
          <p:cNvPr id="1833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33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0CF264F-FC50-4289-A4AD-08A0AF8743FE}" type="slidenum">
              <a:rPr lang="de-DE" altLang="en-US"/>
              <a:pPr/>
              <a:t>‹#›</a:t>
            </a:fld>
            <a:endParaRPr lang="de-DE" altLang="en-US"/>
          </a:p>
        </p:txBody>
      </p:sp>
      <p:sp>
        <p:nvSpPr>
          <p:cNvPr id="184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4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70" r:id="rId1"/>
    <p:sldLayoutId id="2147490771" r:id="rId2"/>
    <p:sldLayoutId id="2147490825" r:id="rId3"/>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B7FEBC4-3695-48FB-8B4B-3DA39F4100C2}" type="slidenum">
              <a:rPr lang="de-DE" altLang="en-US"/>
              <a:pPr/>
              <a:t>‹#›</a:t>
            </a:fld>
            <a:endParaRPr lang="de-DE" altLang="en-US"/>
          </a:p>
        </p:txBody>
      </p:sp>
      <p:sp>
        <p:nvSpPr>
          <p:cNvPr id="1843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43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65A09E0-0DA0-471D-8C70-D647AF9409AE}" type="slidenum">
              <a:rPr lang="de-DE" altLang="en-US"/>
              <a:pPr/>
              <a:t>‹#›</a:t>
            </a:fld>
            <a:endParaRPr lang="de-DE" altLang="en-US"/>
          </a:p>
        </p:txBody>
      </p:sp>
      <p:sp>
        <p:nvSpPr>
          <p:cNvPr id="1853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53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9722157-3F18-4345-AFDB-F445CCDAA8C1}" type="slidenum">
              <a:rPr lang="de-DE" altLang="en-US"/>
              <a:pPr/>
              <a:t>‹#›</a:t>
            </a:fld>
            <a:endParaRPr lang="de-DE" altLang="en-US"/>
          </a:p>
        </p:txBody>
      </p:sp>
      <p:sp>
        <p:nvSpPr>
          <p:cNvPr id="1863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63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3FD89DC-2CB9-4804-B6A9-FF387E4C1C2B}" type="slidenum">
              <a:rPr lang="de-DE" altLang="en-US"/>
              <a:pPr/>
              <a:t>‹#›</a:t>
            </a:fld>
            <a:endParaRPr lang="de-DE" altLang="en-US"/>
          </a:p>
        </p:txBody>
      </p:sp>
      <p:sp>
        <p:nvSpPr>
          <p:cNvPr id="1873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73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CCA9CB8-708E-4B5D-867B-5D3378705168}" type="slidenum">
              <a:rPr lang="de-DE" altLang="en-US"/>
              <a:pPr/>
              <a:t>‹#›</a:t>
            </a:fld>
            <a:endParaRPr lang="de-DE" altLang="en-US"/>
          </a:p>
        </p:txBody>
      </p:sp>
      <p:sp>
        <p:nvSpPr>
          <p:cNvPr id="1884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84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21CA405-6296-4F04-A895-BEE1A8673EAD}" type="slidenum">
              <a:rPr lang="de-DE" altLang="en-US"/>
              <a:pPr/>
              <a:t>‹#›</a:t>
            </a:fld>
            <a:endParaRPr lang="de-DE" altLang="en-US"/>
          </a:p>
        </p:txBody>
      </p:sp>
      <p:sp>
        <p:nvSpPr>
          <p:cNvPr id="1894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94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9885947-EA24-40E4-9AC8-A2B3340105BE}" type="slidenum">
              <a:rPr lang="de-DE" altLang="en-US"/>
              <a:pPr/>
              <a:t>‹#›</a:t>
            </a:fld>
            <a:endParaRPr lang="de-DE" altLang="en-US"/>
          </a:p>
        </p:txBody>
      </p:sp>
      <p:sp>
        <p:nvSpPr>
          <p:cNvPr id="1904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04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F2A1644-8146-4D49-91E5-B2F6C9682EEB}" type="slidenum">
              <a:rPr lang="de-DE" altLang="en-US"/>
              <a:pPr/>
              <a:t>‹#›</a:t>
            </a:fld>
            <a:endParaRPr lang="de-DE" altLang="en-US"/>
          </a:p>
        </p:txBody>
      </p:sp>
      <p:sp>
        <p:nvSpPr>
          <p:cNvPr id="1914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14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64668FE-FCD9-4455-BD9D-20D52ADB741A}" type="slidenum">
              <a:rPr lang="de-DE" altLang="en-US"/>
              <a:pPr/>
              <a:t>‹#›</a:t>
            </a:fld>
            <a:endParaRPr lang="de-DE" altLang="en-US"/>
          </a:p>
        </p:txBody>
      </p:sp>
      <p:sp>
        <p:nvSpPr>
          <p:cNvPr id="1925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25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E7E4BAE-043C-4FB1-96E0-F4DCC8B11866}" type="slidenum">
              <a:rPr lang="de-DE" altLang="en-US"/>
              <a:pPr/>
              <a:t>‹#›</a:t>
            </a:fld>
            <a:endParaRPr lang="de-DE" altLang="en-US"/>
          </a:p>
        </p:txBody>
      </p:sp>
      <p:sp>
        <p:nvSpPr>
          <p:cNvPr id="1935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35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69E1A10-89C2-4ACB-AB36-EC3D3D15F633}" type="slidenum">
              <a:rPr lang="de-DE" altLang="en-US"/>
              <a:pPr/>
              <a:t>‹#›</a:t>
            </a:fld>
            <a:endParaRPr lang="de-DE" altLang="en-US"/>
          </a:p>
        </p:txBody>
      </p:sp>
      <p:sp>
        <p:nvSpPr>
          <p:cNvPr id="194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4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72" r:id="rId1"/>
    <p:sldLayoutId id="2147490827" r:id="rId2"/>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44CC529-363C-47DC-8B5E-F2D2B8DD513D}" type="slidenum">
              <a:rPr lang="de-DE" altLang="en-US"/>
              <a:pPr/>
              <a:t>‹#›</a:t>
            </a:fld>
            <a:endParaRPr lang="de-DE" altLang="en-US"/>
          </a:p>
        </p:txBody>
      </p:sp>
      <p:sp>
        <p:nvSpPr>
          <p:cNvPr id="1945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45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B04CC98-7FC4-4941-B61B-1C229DFAC230}" type="slidenum">
              <a:rPr lang="de-DE" altLang="en-US"/>
              <a:pPr/>
              <a:t>‹#›</a:t>
            </a:fld>
            <a:endParaRPr lang="de-DE" altLang="en-US"/>
          </a:p>
        </p:txBody>
      </p:sp>
      <p:sp>
        <p:nvSpPr>
          <p:cNvPr id="1955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55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A084C50-CDF6-46A0-B558-1D96DBDF5DE0}" type="slidenum">
              <a:rPr lang="de-DE" altLang="en-US"/>
              <a:pPr/>
              <a:t>‹#›</a:t>
            </a:fld>
            <a:endParaRPr lang="de-DE" altLang="en-US"/>
          </a:p>
        </p:txBody>
      </p:sp>
      <p:sp>
        <p:nvSpPr>
          <p:cNvPr id="1966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66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A233661-4381-449E-8BEE-A25481914882}" type="slidenum">
              <a:rPr lang="de-DE" altLang="en-US"/>
              <a:pPr/>
              <a:t>‹#›</a:t>
            </a:fld>
            <a:endParaRPr lang="de-DE" altLang="en-US"/>
          </a:p>
        </p:txBody>
      </p:sp>
      <p:sp>
        <p:nvSpPr>
          <p:cNvPr id="1976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76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93965DD-BE92-40FD-B560-E706ABFD1C45}" type="slidenum">
              <a:rPr lang="de-DE" altLang="en-US"/>
              <a:pPr/>
              <a:t>‹#›</a:t>
            </a:fld>
            <a:endParaRPr lang="de-DE" altLang="en-US"/>
          </a:p>
        </p:txBody>
      </p:sp>
      <p:sp>
        <p:nvSpPr>
          <p:cNvPr id="1986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86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E36E8D7-51B4-496C-AE62-2C5869A29693}" type="slidenum">
              <a:rPr lang="de-DE" altLang="en-US"/>
              <a:pPr/>
              <a:t>‹#›</a:t>
            </a:fld>
            <a:endParaRPr lang="de-DE" altLang="en-US"/>
          </a:p>
        </p:txBody>
      </p:sp>
      <p:sp>
        <p:nvSpPr>
          <p:cNvPr id="1996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96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87BC0D7-D526-45A7-B12B-301385517DB9}" type="slidenum">
              <a:rPr lang="de-DE" altLang="en-US"/>
              <a:pPr/>
              <a:t>‹#›</a:t>
            </a:fld>
            <a:endParaRPr lang="de-DE" altLang="en-US"/>
          </a:p>
        </p:txBody>
      </p:sp>
      <p:sp>
        <p:nvSpPr>
          <p:cNvPr id="2007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07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9C8C777-04D5-43B2-9D55-32C2D5820192}" type="slidenum">
              <a:rPr lang="de-DE" altLang="en-US"/>
              <a:pPr/>
              <a:t>‹#›</a:t>
            </a:fld>
            <a:endParaRPr lang="de-DE" altLang="en-US"/>
          </a:p>
        </p:txBody>
      </p:sp>
      <p:sp>
        <p:nvSpPr>
          <p:cNvPr id="2017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17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6B26D35-62E5-4F81-A186-6070F069CFAD}" type="slidenum">
              <a:rPr lang="de-DE" altLang="en-US"/>
              <a:pPr/>
              <a:t>‹#›</a:t>
            </a:fld>
            <a:endParaRPr lang="de-DE" altLang="en-US"/>
          </a:p>
        </p:txBody>
      </p:sp>
      <p:sp>
        <p:nvSpPr>
          <p:cNvPr id="2027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27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15FE7F3-A78D-46B8-837F-5967BF1E0AB0}" type="slidenum">
              <a:rPr lang="de-DE" altLang="en-US"/>
              <a:pPr/>
              <a:t>‹#›</a:t>
            </a:fld>
            <a:endParaRPr lang="de-DE" altLang="en-US"/>
          </a:p>
        </p:txBody>
      </p:sp>
      <p:sp>
        <p:nvSpPr>
          <p:cNvPr id="2037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37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36083A8-7B79-47E2-8AB5-479216C1BC3E}" type="slidenum">
              <a:rPr lang="de-DE" altLang="en-US"/>
              <a:pPr/>
              <a:t>‹#›</a:t>
            </a:fld>
            <a:endParaRPr lang="de-DE" altLang="en-US"/>
          </a:p>
        </p:txBody>
      </p:sp>
      <p:sp>
        <p:nvSpPr>
          <p:cNvPr id="20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221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D4EB7F5-0B57-4BA3-A529-4F8F228ABAF3}" type="slidenum">
              <a:rPr lang="de-DE" altLang="en-US"/>
              <a:pPr/>
              <a:t>‹#›</a:t>
            </a:fld>
            <a:endParaRPr lang="de-DE" altLang="en-US"/>
          </a:p>
        </p:txBody>
      </p:sp>
      <p:sp>
        <p:nvSpPr>
          <p:cNvPr id="204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4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73"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CD8E710-877E-47F4-A51C-B0BDD51E6F87}" type="slidenum">
              <a:rPr lang="de-DE" altLang="en-US"/>
              <a:pPr/>
              <a:t>‹#›</a:t>
            </a:fld>
            <a:endParaRPr lang="de-DE" altLang="en-US"/>
          </a:p>
        </p:txBody>
      </p:sp>
      <p:sp>
        <p:nvSpPr>
          <p:cNvPr id="2048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48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DBB3209-2556-4473-ADDD-FB040FF19FF0}" type="slidenum">
              <a:rPr lang="de-DE" altLang="en-US"/>
              <a:pPr/>
              <a:t>‹#›</a:t>
            </a:fld>
            <a:endParaRPr lang="de-DE" altLang="en-US"/>
          </a:p>
        </p:txBody>
      </p:sp>
      <p:sp>
        <p:nvSpPr>
          <p:cNvPr id="2058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58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9220123-78D4-4745-B92D-395865F399DD}" type="slidenum">
              <a:rPr lang="de-DE" altLang="en-US"/>
              <a:pPr/>
              <a:t>‹#›</a:t>
            </a:fld>
            <a:endParaRPr lang="de-DE" altLang="en-US"/>
          </a:p>
        </p:txBody>
      </p:sp>
      <p:sp>
        <p:nvSpPr>
          <p:cNvPr id="2068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68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70CB072-1A60-462F-9DD3-687405CC5A46}" type="slidenum">
              <a:rPr lang="de-DE" altLang="en-US"/>
              <a:pPr/>
              <a:t>‹#›</a:t>
            </a:fld>
            <a:endParaRPr lang="de-DE" altLang="en-US"/>
          </a:p>
        </p:txBody>
      </p:sp>
      <p:sp>
        <p:nvSpPr>
          <p:cNvPr id="2078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78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7309ADF-DF48-4EDF-9B98-6C3B5FBA1077}" type="slidenum">
              <a:rPr lang="de-DE" altLang="en-US"/>
              <a:pPr/>
              <a:t>‹#›</a:t>
            </a:fld>
            <a:endParaRPr lang="de-DE" altLang="en-US"/>
          </a:p>
        </p:txBody>
      </p:sp>
      <p:sp>
        <p:nvSpPr>
          <p:cNvPr id="2089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89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B967E1D-C88A-4FE8-81AD-187F9102293A}" type="slidenum">
              <a:rPr lang="de-DE" altLang="en-US"/>
              <a:pPr/>
              <a:t>‹#›</a:t>
            </a:fld>
            <a:endParaRPr lang="de-DE" altLang="en-US"/>
          </a:p>
        </p:txBody>
      </p:sp>
      <p:sp>
        <p:nvSpPr>
          <p:cNvPr id="2099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99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67B1C48-6056-488E-A790-6AA1820F6745}" type="slidenum">
              <a:rPr lang="de-DE" altLang="en-US"/>
              <a:pPr/>
              <a:t>‹#›</a:t>
            </a:fld>
            <a:endParaRPr lang="de-DE" altLang="en-US"/>
          </a:p>
        </p:txBody>
      </p:sp>
      <p:sp>
        <p:nvSpPr>
          <p:cNvPr id="2109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09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2FB03FA-9D13-41AF-BBA7-5A6078847F89}" type="slidenum">
              <a:rPr lang="de-DE" altLang="en-US"/>
              <a:pPr/>
              <a:t>‹#›</a:t>
            </a:fld>
            <a:endParaRPr lang="de-DE" altLang="en-US"/>
          </a:p>
        </p:txBody>
      </p:sp>
      <p:sp>
        <p:nvSpPr>
          <p:cNvPr id="2119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19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F00F461-6974-471B-A7B9-FC3D2B8321E4}" type="slidenum">
              <a:rPr lang="de-DE" altLang="en-US"/>
              <a:pPr/>
              <a:t>‹#›</a:t>
            </a:fld>
            <a:endParaRPr lang="de-DE" altLang="en-US"/>
          </a:p>
        </p:txBody>
      </p:sp>
      <p:sp>
        <p:nvSpPr>
          <p:cNvPr id="2129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29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F1CF702-BDC1-4BF6-A2F5-6FB5D6299F36}" type="slidenum">
              <a:rPr lang="de-DE" altLang="en-US"/>
              <a:pPr/>
              <a:t>‹#›</a:t>
            </a:fld>
            <a:endParaRPr lang="de-DE" altLang="en-US"/>
          </a:p>
        </p:txBody>
      </p:sp>
      <p:sp>
        <p:nvSpPr>
          <p:cNvPr id="2140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40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0A83253-1FFF-4D55-ACDE-1B4B49FDB309}" type="slidenum">
              <a:rPr lang="de-DE" altLang="en-US"/>
              <a:pPr/>
              <a:t>‹#›</a:t>
            </a:fld>
            <a:endParaRPr lang="de-DE" altLang="en-US"/>
          </a:p>
        </p:txBody>
      </p:sp>
      <p:sp>
        <p:nvSpPr>
          <p:cNvPr id="215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5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B96923F-B314-41A8-9F6D-89853BBDCC79}" type="slidenum">
              <a:rPr lang="de-DE" altLang="en-US"/>
              <a:pPr/>
              <a:t>‹#›</a:t>
            </a:fld>
            <a:endParaRPr lang="de-DE" altLang="en-US"/>
          </a:p>
        </p:txBody>
      </p:sp>
      <p:sp>
        <p:nvSpPr>
          <p:cNvPr id="2150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50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610F0EE-066C-4792-B663-58D56E1A5C29}" type="slidenum">
              <a:rPr lang="de-DE" altLang="en-US"/>
              <a:pPr/>
              <a:t>‹#›</a:t>
            </a:fld>
            <a:endParaRPr lang="de-DE" altLang="en-US"/>
          </a:p>
        </p:txBody>
      </p:sp>
      <p:sp>
        <p:nvSpPr>
          <p:cNvPr id="2160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60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5129547-5137-4204-8CDB-1AA80B99D458}" type="slidenum">
              <a:rPr lang="de-DE" altLang="en-US"/>
              <a:pPr/>
              <a:t>‹#›</a:t>
            </a:fld>
            <a:endParaRPr lang="de-DE" altLang="en-US"/>
          </a:p>
        </p:txBody>
      </p:sp>
      <p:sp>
        <p:nvSpPr>
          <p:cNvPr id="2170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70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F88B62F-DEA8-47AE-B38D-1970C9873EF0}" type="slidenum">
              <a:rPr lang="de-DE" altLang="en-US"/>
              <a:pPr/>
              <a:t>‹#›</a:t>
            </a:fld>
            <a:endParaRPr lang="de-DE" altLang="en-US"/>
          </a:p>
        </p:txBody>
      </p:sp>
      <p:sp>
        <p:nvSpPr>
          <p:cNvPr id="2181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81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FCBE4D4-2914-4B29-A0C9-DFF8A28A8382}" type="slidenum">
              <a:rPr lang="de-DE" altLang="en-US"/>
              <a:pPr/>
              <a:t>‹#›</a:t>
            </a:fld>
            <a:endParaRPr lang="de-DE" altLang="en-US"/>
          </a:p>
        </p:txBody>
      </p:sp>
      <p:sp>
        <p:nvSpPr>
          <p:cNvPr id="2191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191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38B60E5-1E2F-42B7-95AD-0335A36E5BCD}" type="slidenum">
              <a:rPr lang="de-DE" altLang="en-US"/>
              <a:pPr/>
              <a:t>‹#›</a:t>
            </a:fld>
            <a:endParaRPr lang="de-DE" altLang="en-US"/>
          </a:p>
        </p:txBody>
      </p:sp>
      <p:sp>
        <p:nvSpPr>
          <p:cNvPr id="2201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01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1D646B6-31A3-404E-B8CF-CF30D6C8ED68}" type="slidenum">
              <a:rPr lang="de-DE" altLang="en-US"/>
              <a:pPr/>
              <a:t>‹#›</a:t>
            </a:fld>
            <a:endParaRPr lang="de-DE" altLang="en-US"/>
          </a:p>
        </p:txBody>
      </p:sp>
      <p:sp>
        <p:nvSpPr>
          <p:cNvPr id="2211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11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B039D04-372F-4A55-8296-A121AE746ECB}" type="slidenum">
              <a:rPr lang="de-DE" altLang="en-US"/>
              <a:pPr/>
              <a:t>‹#›</a:t>
            </a:fld>
            <a:endParaRPr lang="de-DE" altLang="en-US"/>
          </a:p>
        </p:txBody>
      </p:sp>
      <p:sp>
        <p:nvSpPr>
          <p:cNvPr id="2222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22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6238256-E215-403B-82B8-4D1D56204940}" type="slidenum">
              <a:rPr lang="de-DE" altLang="en-US"/>
              <a:pPr/>
              <a:t>‹#›</a:t>
            </a:fld>
            <a:endParaRPr lang="de-DE" altLang="en-US"/>
          </a:p>
        </p:txBody>
      </p:sp>
      <p:sp>
        <p:nvSpPr>
          <p:cNvPr id="2232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32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B84BF60-9583-48B8-BEE6-5472153FED91}" type="slidenum">
              <a:rPr lang="de-DE" altLang="en-US"/>
              <a:pPr/>
              <a:t>‹#›</a:t>
            </a:fld>
            <a:endParaRPr lang="de-DE" altLang="en-US"/>
          </a:p>
        </p:txBody>
      </p:sp>
      <p:sp>
        <p:nvSpPr>
          <p:cNvPr id="2242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42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18840A2-43B5-4789-8E63-0596E6C82DE1}" type="slidenum">
              <a:rPr lang="de-DE" altLang="en-US"/>
              <a:pPr/>
              <a:t>‹#›</a:t>
            </a:fld>
            <a:endParaRPr lang="de-DE" altLang="en-US"/>
          </a:p>
        </p:txBody>
      </p:sp>
      <p:sp>
        <p:nvSpPr>
          <p:cNvPr id="225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5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BB6E7CD-7567-45AE-9F1F-31AF70EA83BB}" type="slidenum">
              <a:rPr lang="de-DE" altLang="en-US"/>
              <a:pPr/>
              <a:t>‹#›</a:t>
            </a:fld>
            <a:endParaRPr lang="de-DE" altLang="en-US"/>
          </a:p>
        </p:txBody>
      </p:sp>
      <p:sp>
        <p:nvSpPr>
          <p:cNvPr id="2252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52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C3D7012-BA24-4D94-9E8A-3B155A85701D}" type="slidenum">
              <a:rPr lang="de-DE" altLang="en-US"/>
              <a:pPr/>
              <a:t>‹#›</a:t>
            </a:fld>
            <a:endParaRPr lang="de-DE" altLang="en-US"/>
          </a:p>
        </p:txBody>
      </p:sp>
      <p:sp>
        <p:nvSpPr>
          <p:cNvPr id="2263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63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AFF7B6A-88E8-46A4-A64F-63BE9F0F0205}" type="slidenum">
              <a:rPr lang="de-DE" altLang="en-US"/>
              <a:pPr/>
              <a:t>‹#›</a:t>
            </a:fld>
            <a:endParaRPr lang="de-DE" altLang="en-US"/>
          </a:p>
        </p:txBody>
      </p:sp>
      <p:sp>
        <p:nvSpPr>
          <p:cNvPr id="2273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73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0BE9BAA-A3A8-4A56-AACA-B06FF872A52A}" type="slidenum">
              <a:rPr lang="de-DE" altLang="en-US"/>
              <a:pPr/>
              <a:t>‹#›</a:t>
            </a:fld>
            <a:endParaRPr lang="de-DE" altLang="en-US"/>
          </a:p>
        </p:txBody>
      </p:sp>
      <p:sp>
        <p:nvSpPr>
          <p:cNvPr id="2283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83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3844AD2-23EE-4339-9DD5-E8977A0C59F4}" type="slidenum">
              <a:rPr lang="de-DE" altLang="en-US"/>
              <a:pPr/>
              <a:t>‹#›</a:t>
            </a:fld>
            <a:endParaRPr lang="de-DE" altLang="en-US"/>
          </a:p>
        </p:txBody>
      </p:sp>
      <p:sp>
        <p:nvSpPr>
          <p:cNvPr id="2293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293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7726B60-17C1-4E94-A694-EA8CD8EA3253}" type="slidenum">
              <a:rPr lang="de-DE" altLang="en-US"/>
              <a:pPr/>
              <a:t>‹#›</a:t>
            </a:fld>
            <a:endParaRPr lang="de-DE" altLang="en-US"/>
          </a:p>
        </p:txBody>
      </p:sp>
      <p:sp>
        <p:nvSpPr>
          <p:cNvPr id="2304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04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C53304C-1E35-4DF5-8F48-CFB760A66AAC}" type="slidenum">
              <a:rPr lang="de-DE" altLang="en-US"/>
              <a:pPr/>
              <a:t>‹#›</a:t>
            </a:fld>
            <a:endParaRPr lang="de-DE" altLang="en-US"/>
          </a:p>
        </p:txBody>
      </p:sp>
      <p:sp>
        <p:nvSpPr>
          <p:cNvPr id="2314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14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297073C-6BE7-40FE-9986-F8AAE6A7D4B0}" type="slidenum">
              <a:rPr lang="de-DE" altLang="en-US"/>
              <a:pPr/>
              <a:t>‹#›</a:t>
            </a:fld>
            <a:endParaRPr lang="de-DE" altLang="en-US"/>
          </a:p>
        </p:txBody>
      </p:sp>
      <p:sp>
        <p:nvSpPr>
          <p:cNvPr id="2324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24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BA95FDE-A195-420C-BFD5-556569C13AE9}" type="slidenum">
              <a:rPr lang="de-DE" altLang="en-US"/>
              <a:pPr/>
              <a:t>‹#›</a:t>
            </a:fld>
            <a:endParaRPr lang="de-DE" altLang="en-US"/>
          </a:p>
        </p:txBody>
      </p:sp>
      <p:sp>
        <p:nvSpPr>
          <p:cNvPr id="2334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34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AB15826-AF4D-4E50-8B77-487ED993D248}" type="slidenum">
              <a:rPr lang="de-DE" altLang="en-US"/>
              <a:pPr/>
              <a:t>‹#›</a:t>
            </a:fld>
            <a:endParaRPr lang="de-DE" altLang="en-US"/>
          </a:p>
        </p:txBody>
      </p:sp>
      <p:sp>
        <p:nvSpPr>
          <p:cNvPr id="2345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45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985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0C54673-FB7E-4C50-9E3C-CCD603EB96B7}" type="slidenum">
              <a:rPr lang="de-DE" altLang="en-US"/>
              <a:pPr/>
              <a:t>‹#›</a:t>
            </a:fld>
            <a:endParaRPr lang="de-DE" altLang="en-US"/>
          </a:p>
        </p:txBody>
      </p:sp>
      <p:sp>
        <p:nvSpPr>
          <p:cNvPr id="235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5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379AC5D-77E3-47BE-8A2E-427098692E8E}" type="slidenum">
              <a:rPr lang="de-DE" altLang="en-US"/>
              <a:pPr/>
              <a:t>‹#›</a:t>
            </a:fld>
            <a:endParaRPr lang="de-DE" altLang="en-US"/>
          </a:p>
        </p:txBody>
      </p:sp>
      <p:sp>
        <p:nvSpPr>
          <p:cNvPr id="2355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55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CC22901-B797-4A80-BDEF-21845EF5F78D}" type="slidenum">
              <a:rPr lang="de-DE" altLang="en-US"/>
              <a:pPr/>
              <a:t>‹#›</a:t>
            </a:fld>
            <a:endParaRPr lang="de-DE" altLang="en-US"/>
          </a:p>
        </p:txBody>
      </p:sp>
      <p:sp>
        <p:nvSpPr>
          <p:cNvPr id="2365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65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CE34F21-FC80-428C-891C-9D9EDC852D78}" type="slidenum">
              <a:rPr lang="de-DE" altLang="en-US"/>
              <a:pPr/>
              <a:t>‹#›</a:t>
            </a:fld>
            <a:endParaRPr lang="de-DE" altLang="en-US"/>
          </a:p>
        </p:txBody>
      </p:sp>
      <p:sp>
        <p:nvSpPr>
          <p:cNvPr id="2375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75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FDE851C-8EB8-4D16-A72D-689E83339282}" type="slidenum">
              <a:rPr lang="de-DE" altLang="en-US"/>
              <a:pPr/>
              <a:t>‹#›</a:t>
            </a:fld>
            <a:endParaRPr lang="de-DE" altLang="en-US"/>
          </a:p>
        </p:txBody>
      </p:sp>
      <p:sp>
        <p:nvSpPr>
          <p:cNvPr id="2385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85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5B1F9DC-78F9-4B9A-AC2C-0C46E7F7F4BD}" type="slidenum">
              <a:rPr lang="de-DE" altLang="en-US"/>
              <a:pPr/>
              <a:t>‹#›</a:t>
            </a:fld>
            <a:endParaRPr lang="de-DE" altLang="en-US"/>
          </a:p>
        </p:txBody>
      </p:sp>
      <p:sp>
        <p:nvSpPr>
          <p:cNvPr id="2396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396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180D857-41BF-4C34-AD36-6A1AE2509BAE}" type="slidenum">
              <a:rPr lang="de-DE" altLang="en-US"/>
              <a:pPr/>
              <a:t>‹#›</a:t>
            </a:fld>
            <a:endParaRPr lang="de-DE" altLang="en-US"/>
          </a:p>
        </p:txBody>
      </p:sp>
      <p:sp>
        <p:nvSpPr>
          <p:cNvPr id="2406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06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7E3F52D-2376-49E8-80CC-4F5648573A37}" type="slidenum">
              <a:rPr lang="de-DE" altLang="en-US"/>
              <a:pPr/>
              <a:t>‹#›</a:t>
            </a:fld>
            <a:endParaRPr lang="de-DE" altLang="en-US"/>
          </a:p>
        </p:txBody>
      </p:sp>
      <p:sp>
        <p:nvSpPr>
          <p:cNvPr id="2416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16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7B216E7-AC5B-4A4E-B6B3-3976BFA33C23}" type="slidenum">
              <a:rPr lang="de-DE" altLang="en-US"/>
              <a:pPr/>
              <a:t>‹#›</a:t>
            </a:fld>
            <a:endParaRPr lang="de-DE" altLang="en-US"/>
          </a:p>
        </p:txBody>
      </p:sp>
      <p:sp>
        <p:nvSpPr>
          <p:cNvPr id="2426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26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728D126-12A3-4D16-8C67-CE125991A8A3}" type="slidenum">
              <a:rPr lang="de-DE" altLang="en-US"/>
              <a:pPr/>
              <a:t>‹#›</a:t>
            </a:fld>
            <a:endParaRPr lang="de-DE" altLang="en-US"/>
          </a:p>
        </p:txBody>
      </p:sp>
      <p:sp>
        <p:nvSpPr>
          <p:cNvPr id="2437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37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E612CA3-4017-42E0-80ED-5DDECA25E062}" type="slidenum">
              <a:rPr lang="de-DE" altLang="en-US"/>
              <a:pPr/>
              <a:t>‹#›</a:t>
            </a:fld>
            <a:endParaRPr lang="de-DE" altLang="en-US"/>
          </a:p>
        </p:txBody>
      </p:sp>
      <p:sp>
        <p:nvSpPr>
          <p:cNvPr id="2447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47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258206C-9917-4539-ACC7-6DE6C4218FAC}" type="slidenum">
              <a:rPr lang="de-DE" altLang="en-US"/>
              <a:pPr/>
              <a:t>‹#›</a:t>
            </a:fld>
            <a:endParaRPr lang="de-DE" altLang="en-US"/>
          </a:p>
        </p:txBody>
      </p:sp>
      <p:sp>
        <p:nvSpPr>
          <p:cNvPr id="245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5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732DC86-4F35-49D3-941B-AD4A0C1B25AB}" type="slidenum">
              <a:rPr lang="de-DE" altLang="en-US"/>
              <a:pPr/>
              <a:t>‹#›</a:t>
            </a:fld>
            <a:endParaRPr lang="de-DE" altLang="en-US"/>
          </a:p>
        </p:txBody>
      </p:sp>
      <p:sp>
        <p:nvSpPr>
          <p:cNvPr id="2457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57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6553026-B804-461A-A45B-D71F4397EEF5}" type="slidenum">
              <a:rPr lang="de-DE" altLang="en-US"/>
              <a:pPr/>
              <a:t>‹#›</a:t>
            </a:fld>
            <a:endParaRPr lang="de-DE" altLang="en-US"/>
          </a:p>
        </p:txBody>
      </p:sp>
      <p:sp>
        <p:nvSpPr>
          <p:cNvPr id="2467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67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4B2CFC4-3BCA-44F6-84B6-6D62418BB3C6}" type="slidenum">
              <a:rPr lang="de-DE" altLang="en-US"/>
              <a:pPr/>
              <a:t>‹#›</a:t>
            </a:fld>
            <a:endParaRPr lang="de-DE" altLang="en-US"/>
          </a:p>
        </p:txBody>
      </p:sp>
      <p:sp>
        <p:nvSpPr>
          <p:cNvPr id="2478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78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2B40914-F5DF-4163-940F-CAA17146B370}" type="slidenum">
              <a:rPr lang="de-DE" altLang="en-US"/>
              <a:pPr/>
              <a:t>‹#›</a:t>
            </a:fld>
            <a:endParaRPr lang="de-DE" altLang="en-US"/>
          </a:p>
        </p:txBody>
      </p:sp>
      <p:sp>
        <p:nvSpPr>
          <p:cNvPr id="2488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88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BF721C0-6D5F-4662-B353-053344C0FBB5}" type="slidenum">
              <a:rPr lang="de-DE" altLang="en-US"/>
              <a:pPr/>
              <a:t>‹#›</a:t>
            </a:fld>
            <a:endParaRPr lang="de-DE" altLang="en-US"/>
          </a:p>
        </p:txBody>
      </p:sp>
      <p:sp>
        <p:nvSpPr>
          <p:cNvPr id="2498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498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EC765C9-C81E-43F3-9322-7B4E9DB54FB7}" type="slidenum">
              <a:rPr lang="de-DE" altLang="en-US"/>
              <a:pPr/>
              <a:t>‹#›</a:t>
            </a:fld>
            <a:endParaRPr lang="de-DE" altLang="en-US"/>
          </a:p>
        </p:txBody>
      </p:sp>
      <p:sp>
        <p:nvSpPr>
          <p:cNvPr id="2508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08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6F0FD17-9B24-4581-A688-13384462D2C0}" type="slidenum">
              <a:rPr lang="de-DE" altLang="en-US"/>
              <a:pPr/>
              <a:t>‹#›</a:t>
            </a:fld>
            <a:endParaRPr lang="de-DE" altLang="en-US"/>
          </a:p>
        </p:txBody>
      </p:sp>
      <p:sp>
        <p:nvSpPr>
          <p:cNvPr id="2519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19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FB0967E-3A59-4DD5-A510-6BC40705EDCC}" type="slidenum">
              <a:rPr lang="de-DE" altLang="en-US"/>
              <a:pPr/>
              <a:t>‹#›</a:t>
            </a:fld>
            <a:endParaRPr lang="de-DE" altLang="en-US"/>
          </a:p>
        </p:txBody>
      </p:sp>
      <p:sp>
        <p:nvSpPr>
          <p:cNvPr id="2529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29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111FAFC-8250-4AD5-8F6B-CBAC7A59DB79}" type="slidenum">
              <a:rPr lang="de-DE" altLang="en-US"/>
              <a:pPr/>
              <a:t>‹#›</a:t>
            </a:fld>
            <a:endParaRPr lang="de-DE" altLang="en-US"/>
          </a:p>
        </p:txBody>
      </p:sp>
      <p:sp>
        <p:nvSpPr>
          <p:cNvPr id="2539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39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743ED8B-11C7-4E16-830C-E8969E339521}" type="slidenum">
              <a:rPr lang="de-DE" altLang="en-US"/>
              <a:pPr/>
              <a:t>‹#›</a:t>
            </a:fld>
            <a:endParaRPr lang="de-DE" altLang="en-US"/>
          </a:p>
        </p:txBody>
      </p:sp>
      <p:sp>
        <p:nvSpPr>
          <p:cNvPr id="2549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49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3E86EC6-DE6E-4D22-B1A8-7B15414D816E}" type="slidenum">
              <a:rPr lang="de-DE" altLang="en-US"/>
              <a:pPr/>
              <a:t>‹#›</a:t>
            </a:fld>
            <a:endParaRPr lang="de-DE" altLang="en-US"/>
          </a:p>
        </p:txBody>
      </p:sp>
      <p:sp>
        <p:nvSpPr>
          <p:cNvPr id="256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6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40831B7-2075-4A8C-93E1-B34F259BEADC}" type="slidenum">
              <a:rPr lang="de-DE" altLang="en-US"/>
              <a:pPr/>
              <a:t>‹#›</a:t>
            </a:fld>
            <a:endParaRPr lang="de-DE" altLang="en-US"/>
          </a:p>
        </p:txBody>
      </p:sp>
      <p:sp>
        <p:nvSpPr>
          <p:cNvPr id="2560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60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F3408AC-78B5-4828-B055-A0423F2AD4EC}" type="slidenum">
              <a:rPr lang="de-DE" altLang="en-US"/>
              <a:pPr/>
              <a:t>‹#›</a:t>
            </a:fld>
            <a:endParaRPr lang="de-DE" altLang="en-US"/>
          </a:p>
        </p:txBody>
      </p:sp>
      <p:sp>
        <p:nvSpPr>
          <p:cNvPr id="2570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70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9D79103-FEC2-4321-B898-A99373F06386}" type="slidenum">
              <a:rPr lang="de-DE" altLang="en-US"/>
              <a:pPr/>
              <a:t>‹#›</a:t>
            </a:fld>
            <a:endParaRPr lang="de-DE" altLang="en-US"/>
          </a:p>
        </p:txBody>
      </p:sp>
      <p:sp>
        <p:nvSpPr>
          <p:cNvPr id="2580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80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755C3D5-A614-4DE9-B7AD-58E3105C5CFA}" type="slidenum">
              <a:rPr lang="de-DE" altLang="en-US"/>
              <a:pPr/>
              <a:t>‹#›</a:t>
            </a:fld>
            <a:endParaRPr lang="de-DE" altLang="en-US"/>
          </a:p>
        </p:txBody>
      </p:sp>
      <p:sp>
        <p:nvSpPr>
          <p:cNvPr id="2590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590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35F91E0-FA27-4576-BBD0-D371255AC4F9}" type="slidenum">
              <a:rPr lang="de-DE" altLang="en-US"/>
              <a:pPr/>
              <a:t>‹#›</a:t>
            </a:fld>
            <a:endParaRPr lang="de-DE" altLang="en-US"/>
          </a:p>
        </p:txBody>
      </p:sp>
      <p:sp>
        <p:nvSpPr>
          <p:cNvPr id="2601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01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625E94E-1F38-43A3-8FB0-19E958F024FE}" type="slidenum">
              <a:rPr lang="de-DE" altLang="en-US"/>
              <a:pPr/>
              <a:t>‹#›</a:t>
            </a:fld>
            <a:endParaRPr lang="de-DE" altLang="en-US"/>
          </a:p>
        </p:txBody>
      </p:sp>
      <p:sp>
        <p:nvSpPr>
          <p:cNvPr id="2611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11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54E7EFC-7D17-40C8-AEBF-5D8D3B25E8F0}" type="slidenum">
              <a:rPr lang="de-DE" altLang="en-US"/>
              <a:pPr/>
              <a:t>‹#›</a:t>
            </a:fld>
            <a:endParaRPr lang="de-DE" altLang="en-US"/>
          </a:p>
        </p:txBody>
      </p:sp>
      <p:sp>
        <p:nvSpPr>
          <p:cNvPr id="2621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21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A96AEB3-2ADE-448F-8CD5-38E305FA3428}" type="slidenum">
              <a:rPr lang="de-DE" altLang="en-US"/>
              <a:pPr/>
              <a:t>‹#›</a:t>
            </a:fld>
            <a:endParaRPr lang="de-DE" altLang="en-US"/>
          </a:p>
        </p:txBody>
      </p:sp>
      <p:sp>
        <p:nvSpPr>
          <p:cNvPr id="2631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31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C4853A3-FBE7-461D-A14B-BFDAA81DCA69}" type="slidenum">
              <a:rPr lang="de-DE" altLang="en-US"/>
              <a:pPr/>
              <a:t>‹#›</a:t>
            </a:fld>
            <a:endParaRPr lang="de-DE" altLang="en-US"/>
          </a:p>
        </p:txBody>
      </p:sp>
      <p:sp>
        <p:nvSpPr>
          <p:cNvPr id="2641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41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0FA0339-1B9D-4353-BE7B-36E1ED830036}" type="slidenum">
              <a:rPr lang="de-DE" altLang="en-US"/>
              <a:pPr/>
              <a:t>‹#›</a:t>
            </a:fld>
            <a:endParaRPr lang="de-DE" altLang="en-US"/>
          </a:p>
        </p:txBody>
      </p:sp>
      <p:sp>
        <p:nvSpPr>
          <p:cNvPr id="2652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52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17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BEF75DD-8DE6-453A-90DD-92AA92DA35EA}" type="slidenum">
              <a:rPr lang="de-DE" altLang="en-US"/>
              <a:pPr/>
              <a:t>‹#›</a:t>
            </a:fld>
            <a:endParaRPr lang="de-DE" altLang="en-US"/>
          </a:p>
        </p:txBody>
      </p:sp>
      <p:sp>
        <p:nvSpPr>
          <p:cNvPr id="266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6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FC84CC6-B667-4AEE-8561-938A9BD53FC9}" type="slidenum">
              <a:rPr lang="de-DE" altLang="en-US"/>
              <a:pPr/>
              <a:t>‹#›</a:t>
            </a:fld>
            <a:endParaRPr lang="de-DE" altLang="en-US"/>
          </a:p>
        </p:txBody>
      </p:sp>
      <p:sp>
        <p:nvSpPr>
          <p:cNvPr id="2662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62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4635700-F861-4BC3-9ECC-2B2E5D43E8BF}" type="slidenum">
              <a:rPr lang="de-DE" altLang="en-US"/>
              <a:pPr/>
              <a:t>‹#›</a:t>
            </a:fld>
            <a:endParaRPr lang="de-DE" altLang="en-US"/>
          </a:p>
        </p:txBody>
      </p:sp>
      <p:sp>
        <p:nvSpPr>
          <p:cNvPr id="2672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72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5096C79-AF63-4270-A6D9-87F57E17FA52}" type="slidenum">
              <a:rPr lang="de-DE" altLang="en-US"/>
              <a:pPr/>
              <a:t>‹#›</a:t>
            </a:fld>
            <a:endParaRPr lang="de-DE" altLang="en-US"/>
          </a:p>
        </p:txBody>
      </p:sp>
      <p:sp>
        <p:nvSpPr>
          <p:cNvPr id="268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8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A90EB58-95B7-44A9-828F-244490579AA0}" type="slidenum">
              <a:rPr lang="de-DE" altLang="en-US"/>
              <a:pPr/>
              <a:t>‹#›</a:t>
            </a:fld>
            <a:endParaRPr lang="de-DE" altLang="en-US"/>
          </a:p>
        </p:txBody>
      </p:sp>
      <p:sp>
        <p:nvSpPr>
          <p:cNvPr id="2693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693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D8ECAC2-9D79-4C43-99D0-02F3B7983A66}" type="slidenum">
              <a:rPr lang="de-DE" altLang="en-US"/>
              <a:pPr/>
              <a:t>‹#›</a:t>
            </a:fld>
            <a:endParaRPr lang="de-DE" altLang="en-US"/>
          </a:p>
        </p:txBody>
      </p:sp>
      <p:sp>
        <p:nvSpPr>
          <p:cNvPr id="2703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03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80282A4-CA7C-4708-B9AD-E61B85DD95DF}" type="slidenum">
              <a:rPr lang="de-DE" altLang="en-US"/>
              <a:pPr/>
              <a:t>‹#›</a:t>
            </a:fld>
            <a:endParaRPr lang="de-DE" altLang="en-US"/>
          </a:p>
        </p:txBody>
      </p:sp>
      <p:sp>
        <p:nvSpPr>
          <p:cNvPr id="2713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13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66A2EC6-3AC1-4513-8E55-C809BA6F3279}" type="slidenum">
              <a:rPr lang="de-DE" altLang="en-US"/>
              <a:pPr/>
              <a:t>‹#›</a:t>
            </a:fld>
            <a:endParaRPr lang="de-DE" altLang="en-US"/>
          </a:p>
        </p:txBody>
      </p:sp>
      <p:sp>
        <p:nvSpPr>
          <p:cNvPr id="2723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23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4471EE2-5800-42C6-BC2C-BB5313C98395}" type="slidenum">
              <a:rPr lang="de-DE" altLang="en-US"/>
              <a:pPr/>
              <a:t>‹#›</a:t>
            </a:fld>
            <a:endParaRPr lang="de-DE" altLang="en-US"/>
          </a:p>
        </p:txBody>
      </p:sp>
      <p:sp>
        <p:nvSpPr>
          <p:cNvPr id="2734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34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CBC6861-D922-4E83-B899-D4E02D5233A3}" type="slidenum">
              <a:rPr lang="de-DE" altLang="en-US"/>
              <a:pPr/>
              <a:t>‹#›</a:t>
            </a:fld>
            <a:endParaRPr lang="de-DE" altLang="en-US"/>
          </a:p>
        </p:txBody>
      </p:sp>
      <p:sp>
        <p:nvSpPr>
          <p:cNvPr id="2744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44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79DF142-ECDF-4220-8FA2-44A290EB47AD}" type="slidenum">
              <a:rPr lang="de-DE" altLang="en-US"/>
              <a:pPr/>
              <a:t>‹#›</a:t>
            </a:fld>
            <a:endParaRPr lang="de-DE" altLang="en-US"/>
          </a:p>
        </p:txBody>
      </p:sp>
      <p:sp>
        <p:nvSpPr>
          <p:cNvPr id="2754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54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247FE08-3E35-439D-9B27-D7AC63455A19}" type="slidenum">
              <a:rPr lang="de-DE" altLang="en-US"/>
              <a:pPr/>
              <a:t>‹#›</a:t>
            </a:fld>
            <a:endParaRPr lang="de-DE" altLang="en-US"/>
          </a:p>
        </p:txBody>
      </p:sp>
      <p:sp>
        <p:nvSpPr>
          <p:cNvPr id="276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6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946A2E5-5B35-4D0F-9B93-18A9DA3667DB}" type="slidenum">
              <a:rPr lang="de-DE" altLang="en-US"/>
              <a:pPr/>
              <a:t>‹#›</a:t>
            </a:fld>
            <a:endParaRPr lang="de-DE" altLang="en-US"/>
          </a:p>
        </p:txBody>
      </p:sp>
      <p:sp>
        <p:nvSpPr>
          <p:cNvPr id="2764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64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019B92A-7476-480D-A15C-D76F5804DBA4}" type="slidenum">
              <a:rPr lang="de-DE" altLang="en-US"/>
              <a:pPr/>
              <a:t>‹#›</a:t>
            </a:fld>
            <a:endParaRPr lang="de-DE" altLang="en-US"/>
          </a:p>
        </p:txBody>
      </p:sp>
      <p:sp>
        <p:nvSpPr>
          <p:cNvPr id="2775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75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636306C-6315-4035-9267-05D0B72B6840}" type="slidenum">
              <a:rPr lang="de-DE" altLang="en-US"/>
              <a:pPr/>
              <a:t>‹#›</a:t>
            </a:fld>
            <a:endParaRPr lang="de-DE" altLang="en-US"/>
          </a:p>
        </p:txBody>
      </p:sp>
      <p:sp>
        <p:nvSpPr>
          <p:cNvPr id="2785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85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930E380-A5F8-4706-ABF3-1A03EFE31304}" type="slidenum">
              <a:rPr lang="de-DE" altLang="en-US"/>
              <a:pPr/>
              <a:t>‹#›</a:t>
            </a:fld>
            <a:endParaRPr lang="de-DE" altLang="en-US"/>
          </a:p>
        </p:txBody>
      </p:sp>
      <p:sp>
        <p:nvSpPr>
          <p:cNvPr id="2795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795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33B7A77-1322-4057-A435-0F4D769B15EB}" type="slidenum">
              <a:rPr lang="de-DE" altLang="en-US"/>
              <a:pPr/>
              <a:t>‹#›</a:t>
            </a:fld>
            <a:endParaRPr lang="de-DE" altLang="en-US"/>
          </a:p>
        </p:txBody>
      </p:sp>
      <p:sp>
        <p:nvSpPr>
          <p:cNvPr id="2805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05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13AEBA6-83D0-447D-9F7E-E2BAAF4F7F33}" type="slidenum">
              <a:rPr lang="de-DE" altLang="en-US"/>
              <a:pPr/>
              <a:t>‹#›</a:t>
            </a:fld>
            <a:endParaRPr lang="de-DE" altLang="en-US"/>
          </a:p>
        </p:txBody>
      </p:sp>
      <p:sp>
        <p:nvSpPr>
          <p:cNvPr id="2816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16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28EF315-5559-47BD-8C7D-945C7941E670}" type="slidenum">
              <a:rPr lang="de-DE" altLang="en-US"/>
              <a:pPr/>
              <a:t>‹#›</a:t>
            </a:fld>
            <a:endParaRPr lang="de-DE" altLang="en-US"/>
          </a:p>
        </p:txBody>
      </p:sp>
      <p:sp>
        <p:nvSpPr>
          <p:cNvPr id="2826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26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66C1439-F16E-490E-A2EC-BAA8952C5272}" type="slidenum">
              <a:rPr lang="de-DE" altLang="en-US"/>
              <a:pPr/>
              <a:t>‹#›</a:t>
            </a:fld>
            <a:endParaRPr lang="de-DE" altLang="en-US"/>
          </a:p>
        </p:txBody>
      </p:sp>
      <p:sp>
        <p:nvSpPr>
          <p:cNvPr id="2836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36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B57BD15-4857-49EE-B067-034811FF5345}" type="slidenum">
              <a:rPr lang="de-DE" altLang="en-US"/>
              <a:pPr/>
              <a:t>‹#›</a:t>
            </a:fld>
            <a:endParaRPr lang="de-DE" altLang="en-US"/>
          </a:p>
        </p:txBody>
      </p:sp>
      <p:sp>
        <p:nvSpPr>
          <p:cNvPr id="2846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46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5698"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sp>
        <p:nvSpPr>
          <p:cNvPr id="285699"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14F3832A-760D-4CA5-8662-1D8819617A5F}" type="datetimeFigureOut">
              <a:rPr lang="it-IT" altLang="en-US"/>
              <a:pPr/>
              <a:t>19/06/2018</a:t>
            </a:fld>
            <a:endParaRPr lang="it-IT" alt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it-IT" alt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41BA0C98-B700-409E-BAAF-C1FEE61F5456}" type="slidenum">
              <a:rPr lang="it-IT" altLang="en-US"/>
              <a:pPr/>
              <a:t>‹#›</a:t>
            </a:fld>
            <a:endParaRPr lang="it-IT" altLang="en-US"/>
          </a:p>
        </p:txBody>
      </p:sp>
    </p:spTree>
  </p:cSld>
  <p:clrMap bg1="lt1" tx1="dk1" bg2="lt2" tx2="dk2" accent1="accent1" accent2="accent2" accent3="accent3" accent4="accent4" accent5="accent5" accent6="accent6" hlink="hlink" folHlink="folHlink"/>
  <p:sldLayoutIdLst>
    <p:sldLayoutId id="2147490790"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86BF836-38B1-424E-8BCA-ECD193479015}" type="slidenum">
              <a:rPr lang="de-DE" altLang="en-US"/>
              <a:pPr/>
              <a:t>‹#›</a:t>
            </a:fld>
            <a:endParaRPr lang="de-DE" altLang="en-US"/>
          </a:p>
        </p:txBody>
      </p:sp>
      <p:sp>
        <p:nvSpPr>
          <p:cNvPr id="286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6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87AFB75-1D45-47B8-83A8-D3F1C186CC62}" type="slidenum">
              <a:rPr lang="de-DE" altLang="en-US"/>
              <a:pPr/>
              <a:t>‹#›</a:t>
            </a:fld>
            <a:endParaRPr lang="de-DE" altLang="en-US"/>
          </a:p>
        </p:txBody>
      </p:sp>
      <p:sp>
        <p:nvSpPr>
          <p:cNvPr id="2867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67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E5DDF1C-EE6B-4624-B10B-380E9C3C094F}" type="slidenum">
              <a:rPr lang="de-DE" altLang="en-US"/>
              <a:pPr/>
              <a:t>‹#›</a:t>
            </a:fld>
            <a:endParaRPr lang="de-DE" altLang="en-US"/>
          </a:p>
        </p:txBody>
      </p:sp>
      <p:sp>
        <p:nvSpPr>
          <p:cNvPr id="2877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77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621BEA8-7E23-48A8-BF3F-E5648CE3342B}" type="slidenum">
              <a:rPr lang="de-DE" altLang="en-US"/>
              <a:pPr/>
              <a:t>‹#›</a:t>
            </a:fld>
            <a:endParaRPr lang="de-DE" altLang="en-US"/>
          </a:p>
        </p:txBody>
      </p:sp>
      <p:sp>
        <p:nvSpPr>
          <p:cNvPr id="2887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87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77A55F8-3E50-4ECA-9619-8BB744AC933E}" type="slidenum">
              <a:rPr lang="de-DE" altLang="en-US"/>
              <a:pPr/>
              <a:t>‹#›</a:t>
            </a:fld>
            <a:endParaRPr lang="de-DE" altLang="en-US"/>
          </a:p>
        </p:txBody>
      </p:sp>
      <p:sp>
        <p:nvSpPr>
          <p:cNvPr id="2897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897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AB6A5A4-BDF2-45CD-9DEF-166D904663FB}" type="slidenum">
              <a:rPr lang="de-DE" altLang="en-US"/>
              <a:pPr/>
              <a:t>‹#›</a:t>
            </a:fld>
            <a:endParaRPr lang="de-DE" altLang="en-US"/>
          </a:p>
        </p:txBody>
      </p:sp>
      <p:sp>
        <p:nvSpPr>
          <p:cNvPr id="2908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08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91"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DFB9CC9-A3B6-4DA5-9E45-D410A2B69D2C}" type="slidenum">
              <a:rPr lang="de-DE" altLang="en-US"/>
              <a:pPr/>
              <a:t>‹#›</a:t>
            </a:fld>
            <a:endParaRPr lang="de-DE" altLang="en-US"/>
          </a:p>
        </p:txBody>
      </p:sp>
      <p:sp>
        <p:nvSpPr>
          <p:cNvPr id="2918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18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02162D8-C8E3-4847-AC93-A7D2A3C741DE}" type="slidenum">
              <a:rPr lang="de-DE" altLang="en-US"/>
              <a:pPr/>
              <a:t>‹#›</a:t>
            </a:fld>
            <a:endParaRPr lang="de-DE" altLang="en-US"/>
          </a:p>
        </p:txBody>
      </p:sp>
      <p:sp>
        <p:nvSpPr>
          <p:cNvPr id="2928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28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577C4CF-51E1-434F-8B03-7F1BD3E12959}" type="slidenum">
              <a:rPr lang="de-DE" altLang="en-US"/>
              <a:pPr/>
              <a:t>‹#›</a:t>
            </a:fld>
            <a:endParaRPr lang="de-DE" altLang="en-US"/>
          </a:p>
        </p:txBody>
      </p:sp>
      <p:sp>
        <p:nvSpPr>
          <p:cNvPr id="2938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38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655693F-4D1D-4C2D-A5BD-410E99839E8B}" type="slidenum">
              <a:rPr lang="de-DE" altLang="en-US"/>
              <a:pPr/>
              <a:t>‹#›</a:t>
            </a:fld>
            <a:endParaRPr lang="de-DE" altLang="en-US"/>
          </a:p>
        </p:txBody>
      </p:sp>
      <p:sp>
        <p:nvSpPr>
          <p:cNvPr id="2949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49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9D943F1-535F-48E6-89A0-EEE9DF276E6F}" type="slidenum">
              <a:rPr lang="de-DE" altLang="en-US"/>
              <a:pPr/>
              <a:t>‹#›</a:t>
            </a:fld>
            <a:endParaRPr lang="de-DE" altLang="en-US"/>
          </a:p>
        </p:txBody>
      </p:sp>
      <p:sp>
        <p:nvSpPr>
          <p:cNvPr id="2959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59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2323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0420131-5FE9-4ACF-B5FD-6B92D5FCF298}" type="slidenum">
              <a:rPr lang="de-DE" altLang="en-US"/>
              <a:pPr/>
              <a:t>‹#›</a:t>
            </a:fld>
            <a:endParaRPr lang="de-DE" altLang="en-US"/>
          </a:p>
        </p:txBody>
      </p:sp>
      <p:sp>
        <p:nvSpPr>
          <p:cNvPr id="297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7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74" r:id="rId1"/>
    <p:sldLayoutId id="2147490775" r:id="rId2"/>
    <p:sldLayoutId id="2147490815" r:id="rId3"/>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861617E-62F0-49D2-81D0-2F0177E29C50}" type="slidenum">
              <a:rPr lang="de-DE" altLang="en-US"/>
              <a:pPr/>
              <a:t>‹#›</a:t>
            </a:fld>
            <a:endParaRPr lang="de-DE" altLang="en-US"/>
          </a:p>
        </p:txBody>
      </p:sp>
      <p:sp>
        <p:nvSpPr>
          <p:cNvPr id="2969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69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11C0E13-CAE6-405E-B91D-3524F62C1A91}" type="slidenum">
              <a:rPr lang="de-DE" altLang="en-US"/>
              <a:pPr/>
              <a:t>‹#›</a:t>
            </a:fld>
            <a:endParaRPr lang="de-DE" altLang="en-US"/>
          </a:p>
        </p:txBody>
      </p:sp>
      <p:sp>
        <p:nvSpPr>
          <p:cNvPr id="2979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79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9C7D86D-96EB-45D0-ADA1-A464AC89CB90}" type="slidenum">
              <a:rPr lang="de-DE" altLang="en-US"/>
              <a:pPr/>
              <a:t>‹#›</a:t>
            </a:fld>
            <a:endParaRPr lang="de-DE" altLang="en-US"/>
          </a:p>
        </p:txBody>
      </p:sp>
      <p:sp>
        <p:nvSpPr>
          <p:cNvPr id="2990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990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94C8A9C-4252-4A15-9D8E-028D44C37061}" type="slidenum">
              <a:rPr lang="de-DE" altLang="en-US"/>
              <a:pPr/>
              <a:t>‹#›</a:t>
            </a:fld>
            <a:endParaRPr lang="de-DE" altLang="en-US"/>
          </a:p>
        </p:txBody>
      </p:sp>
      <p:sp>
        <p:nvSpPr>
          <p:cNvPr id="3000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00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715BB57-32A3-4853-BACB-8BABA7D1632C}" type="slidenum">
              <a:rPr lang="de-DE" altLang="en-US"/>
              <a:pPr/>
              <a:t>‹#›</a:t>
            </a:fld>
            <a:endParaRPr lang="de-DE" altLang="en-US"/>
          </a:p>
        </p:txBody>
      </p:sp>
      <p:sp>
        <p:nvSpPr>
          <p:cNvPr id="3010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10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AC6AF23-7762-4458-B738-B5993980BE97}" type="slidenum">
              <a:rPr lang="de-DE" altLang="en-US"/>
              <a:pPr/>
              <a:t>‹#›</a:t>
            </a:fld>
            <a:endParaRPr lang="de-DE" altLang="en-US"/>
          </a:p>
        </p:txBody>
      </p:sp>
      <p:sp>
        <p:nvSpPr>
          <p:cNvPr id="3020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20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057E796-B5D6-4E2F-80DD-29654ADB5CEC}" type="slidenum">
              <a:rPr lang="de-DE" altLang="en-US"/>
              <a:pPr/>
              <a:t>‹#›</a:t>
            </a:fld>
            <a:endParaRPr lang="de-DE" altLang="en-US"/>
          </a:p>
        </p:txBody>
      </p:sp>
      <p:sp>
        <p:nvSpPr>
          <p:cNvPr id="3031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31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7D19E86-9979-4660-BCA2-CC18D1212719}" type="slidenum">
              <a:rPr lang="de-DE" altLang="en-US"/>
              <a:pPr/>
              <a:t>‹#›</a:t>
            </a:fld>
            <a:endParaRPr lang="de-DE" altLang="en-US"/>
          </a:p>
        </p:txBody>
      </p:sp>
      <p:sp>
        <p:nvSpPr>
          <p:cNvPr id="3041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41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0800410-1898-4DD2-8584-6A2E6D25B175}" type="slidenum">
              <a:rPr lang="de-DE" altLang="en-US"/>
              <a:pPr/>
              <a:t>‹#›</a:t>
            </a:fld>
            <a:endParaRPr lang="de-DE" altLang="en-US"/>
          </a:p>
        </p:txBody>
      </p:sp>
      <p:sp>
        <p:nvSpPr>
          <p:cNvPr id="3051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51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64A4A1B-A8C5-4764-B05A-BBEF9C8ED380}" type="slidenum">
              <a:rPr lang="de-DE" altLang="en-US"/>
              <a:pPr/>
              <a:t>‹#›</a:t>
            </a:fld>
            <a:endParaRPr lang="de-DE" altLang="en-US"/>
          </a:p>
        </p:txBody>
      </p:sp>
      <p:sp>
        <p:nvSpPr>
          <p:cNvPr id="3061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61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C15D2D5-CFEA-49C2-B26E-CB2DF76E4DCA}" type="slidenum">
              <a:rPr lang="de-DE" altLang="en-US"/>
              <a:pPr/>
              <a:t>‹#›</a:t>
            </a:fld>
            <a:endParaRPr lang="de-DE" altLang="en-US"/>
          </a:p>
        </p:txBody>
      </p:sp>
      <p:sp>
        <p:nvSpPr>
          <p:cNvPr id="30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806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929216D-70EB-48AB-99DC-34AA3DC56FEF}" type="slidenum">
              <a:rPr lang="de-DE" altLang="en-US"/>
              <a:pPr/>
              <a:t>‹#›</a:t>
            </a:fld>
            <a:endParaRPr lang="de-DE" altLang="en-US"/>
          </a:p>
        </p:txBody>
      </p:sp>
      <p:sp>
        <p:nvSpPr>
          <p:cNvPr id="307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7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76"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2957DF5-C95C-4CD4-858D-1ECD7CD02FED}" type="slidenum">
              <a:rPr lang="de-DE" altLang="en-US"/>
              <a:pPr/>
              <a:t>‹#›</a:t>
            </a:fld>
            <a:endParaRPr lang="de-DE" altLang="en-US"/>
          </a:p>
        </p:txBody>
      </p:sp>
      <p:sp>
        <p:nvSpPr>
          <p:cNvPr id="3072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72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C744563-616F-4C03-BA38-19787E33B792}" type="slidenum">
              <a:rPr lang="de-DE" altLang="en-US"/>
              <a:pPr/>
              <a:t>‹#›</a:t>
            </a:fld>
            <a:endParaRPr lang="de-DE" altLang="en-US"/>
          </a:p>
        </p:txBody>
      </p:sp>
      <p:sp>
        <p:nvSpPr>
          <p:cNvPr id="3082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82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AD7414C-5D53-47BB-A778-94AECA92A348}" type="slidenum">
              <a:rPr lang="de-DE" altLang="en-US"/>
              <a:pPr/>
              <a:t>‹#›</a:t>
            </a:fld>
            <a:endParaRPr lang="de-DE" altLang="en-US"/>
          </a:p>
        </p:txBody>
      </p:sp>
      <p:sp>
        <p:nvSpPr>
          <p:cNvPr id="3092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092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4FCE057-6BE4-4820-9DEE-A3119C600960}" type="slidenum">
              <a:rPr lang="de-DE" altLang="en-US"/>
              <a:pPr/>
              <a:t>‹#›</a:t>
            </a:fld>
            <a:endParaRPr lang="de-DE" altLang="en-US"/>
          </a:p>
        </p:txBody>
      </p:sp>
      <p:sp>
        <p:nvSpPr>
          <p:cNvPr id="3102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02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CF1C907-6D63-4490-ACF8-CDFD6925C363}" type="slidenum">
              <a:rPr lang="de-DE" altLang="en-US"/>
              <a:pPr/>
              <a:t>‹#›</a:t>
            </a:fld>
            <a:endParaRPr lang="de-DE" altLang="en-US"/>
          </a:p>
        </p:txBody>
      </p:sp>
      <p:sp>
        <p:nvSpPr>
          <p:cNvPr id="3113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13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5542B20-627B-48DB-9644-C78356D3BEA1}" type="slidenum">
              <a:rPr lang="de-DE" altLang="en-US"/>
              <a:pPr/>
              <a:t>‹#›</a:t>
            </a:fld>
            <a:endParaRPr lang="de-DE" altLang="en-US"/>
          </a:p>
        </p:txBody>
      </p:sp>
      <p:sp>
        <p:nvSpPr>
          <p:cNvPr id="3123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23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DDC691E-6456-44D7-A9FD-5AA1A6C11797}" type="slidenum">
              <a:rPr lang="de-DE" altLang="en-US"/>
              <a:pPr/>
              <a:t>‹#›</a:t>
            </a:fld>
            <a:endParaRPr lang="de-DE" altLang="en-US"/>
          </a:p>
        </p:txBody>
      </p:sp>
      <p:sp>
        <p:nvSpPr>
          <p:cNvPr id="3133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33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7E669EC-C2D8-440B-B4F6-A464A539F492}" type="slidenum">
              <a:rPr lang="de-DE" altLang="en-US"/>
              <a:pPr/>
              <a:t>‹#›</a:t>
            </a:fld>
            <a:endParaRPr lang="de-DE" altLang="en-US"/>
          </a:p>
        </p:txBody>
      </p:sp>
      <p:sp>
        <p:nvSpPr>
          <p:cNvPr id="3143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43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05F0BB1-8E2A-4351-B5A7-1153FECBEB25}" type="slidenum">
              <a:rPr lang="de-DE" altLang="en-US"/>
              <a:pPr/>
              <a:t>‹#›</a:t>
            </a:fld>
            <a:endParaRPr lang="de-DE" altLang="en-US"/>
          </a:p>
        </p:txBody>
      </p:sp>
      <p:sp>
        <p:nvSpPr>
          <p:cNvPr id="3153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53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975B067-1D65-4B6B-AF13-BA6C04F0F5C3}" type="slidenum">
              <a:rPr lang="de-DE" altLang="en-US"/>
              <a:pPr/>
              <a:t>‹#›</a:t>
            </a:fld>
            <a:endParaRPr lang="de-DE" altLang="en-US"/>
          </a:p>
        </p:txBody>
      </p:sp>
      <p:sp>
        <p:nvSpPr>
          <p:cNvPr id="3164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64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52FB495-2EE0-4B42-A00F-2BB0504C0482}" type="slidenum">
              <a:rPr lang="de-DE" altLang="en-US"/>
              <a:pPr/>
              <a:t>‹#›</a:t>
            </a:fld>
            <a:endParaRPr lang="de-DE" altLang="en-US"/>
          </a:p>
        </p:txBody>
      </p:sp>
      <p:sp>
        <p:nvSpPr>
          <p:cNvPr id="317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7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415F4CF-7BD1-444D-88B1-2D3EA9B695D0}" type="slidenum">
              <a:rPr lang="de-DE" altLang="en-US"/>
              <a:pPr/>
              <a:t>‹#›</a:t>
            </a:fld>
            <a:endParaRPr lang="de-DE" altLang="en-US"/>
          </a:p>
        </p:txBody>
      </p:sp>
      <p:sp>
        <p:nvSpPr>
          <p:cNvPr id="3174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74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6CBD5D1-FCA9-46A0-9BAD-0D808C991713}" type="slidenum">
              <a:rPr lang="de-DE" altLang="en-US"/>
              <a:pPr/>
              <a:t>‹#›</a:t>
            </a:fld>
            <a:endParaRPr lang="de-DE" altLang="en-US"/>
          </a:p>
        </p:txBody>
      </p:sp>
      <p:sp>
        <p:nvSpPr>
          <p:cNvPr id="3184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84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BC65327-A939-4368-89A1-E6B7891EDD8D}" type="slidenum">
              <a:rPr lang="de-DE" altLang="en-US"/>
              <a:pPr/>
              <a:t>‹#›</a:t>
            </a:fld>
            <a:endParaRPr lang="de-DE" altLang="en-US"/>
          </a:p>
        </p:txBody>
      </p:sp>
      <p:sp>
        <p:nvSpPr>
          <p:cNvPr id="3194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194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5BAE695-CD93-4DB3-BB12-35176FF158AA}" type="slidenum">
              <a:rPr lang="de-DE" altLang="en-US"/>
              <a:pPr/>
              <a:t>‹#›</a:t>
            </a:fld>
            <a:endParaRPr lang="de-DE" altLang="en-US"/>
          </a:p>
        </p:txBody>
      </p:sp>
      <p:sp>
        <p:nvSpPr>
          <p:cNvPr id="3205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05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A0D2644-17F8-4A3C-A60A-76086DE90D56}" type="slidenum">
              <a:rPr lang="de-DE" altLang="en-US"/>
              <a:pPr/>
              <a:t>‹#›</a:t>
            </a:fld>
            <a:endParaRPr lang="de-DE" altLang="en-US"/>
          </a:p>
        </p:txBody>
      </p:sp>
      <p:sp>
        <p:nvSpPr>
          <p:cNvPr id="3215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15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BE834F2-AFCE-4D65-9202-BA4DF2022220}" type="slidenum">
              <a:rPr lang="de-DE" altLang="en-US"/>
              <a:pPr/>
              <a:t>‹#›</a:t>
            </a:fld>
            <a:endParaRPr lang="de-DE" altLang="en-US"/>
          </a:p>
        </p:txBody>
      </p:sp>
      <p:sp>
        <p:nvSpPr>
          <p:cNvPr id="3225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25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F5C1B48-7090-44DD-B826-FFA1989FD519}" type="slidenum">
              <a:rPr lang="de-DE" altLang="en-US"/>
              <a:pPr/>
              <a:t>‹#›</a:t>
            </a:fld>
            <a:endParaRPr lang="de-DE" altLang="en-US"/>
          </a:p>
        </p:txBody>
      </p:sp>
      <p:sp>
        <p:nvSpPr>
          <p:cNvPr id="3235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35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333F66F-81F3-4B16-A6CF-E9469B52F05A}" type="slidenum">
              <a:rPr lang="de-DE" altLang="en-US"/>
              <a:pPr/>
              <a:t>‹#›</a:t>
            </a:fld>
            <a:endParaRPr lang="de-DE" altLang="en-US"/>
          </a:p>
        </p:txBody>
      </p:sp>
      <p:sp>
        <p:nvSpPr>
          <p:cNvPr id="3246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46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7439EC7-B26D-49C5-84FC-39FB8FFA0F66}" type="slidenum">
              <a:rPr lang="de-DE" altLang="en-US"/>
              <a:pPr/>
              <a:t>‹#›</a:t>
            </a:fld>
            <a:endParaRPr lang="de-DE" altLang="en-US"/>
          </a:p>
        </p:txBody>
      </p:sp>
      <p:sp>
        <p:nvSpPr>
          <p:cNvPr id="3256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56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BB6C15B-ACA8-43AA-B952-FE546ED5FC69}" type="slidenum">
              <a:rPr lang="de-DE" altLang="en-US"/>
              <a:pPr/>
              <a:t>‹#›</a:t>
            </a:fld>
            <a:endParaRPr lang="de-DE" altLang="en-US"/>
          </a:p>
        </p:txBody>
      </p:sp>
      <p:sp>
        <p:nvSpPr>
          <p:cNvPr id="3266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66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377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5457B2F-7B68-4753-91BC-E5B99CA17E9B}" type="slidenum">
              <a:rPr lang="de-DE" altLang="en-US"/>
              <a:pPr/>
              <a:t>‹#›</a:t>
            </a:fld>
            <a:endParaRPr lang="de-DE" altLang="en-US"/>
          </a:p>
        </p:txBody>
      </p:sp>
      <p:sp>
        <p:nvSpPr>
          <p:cNvPr id="327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7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1877D80-8786-4554-BC84-A39E390E95F9}" type="slidenum">
              <a:rPr lang="de-DE" altLang="en-US"/>
              <a:pPr/>
              <a:t>‹#›</a:t>
            </a:fld>
            <a:endParaRPr lang="de-DE" altLang="en-US"/>
          </a:p>
        </p:txBody>
      </p:sp>
      <p:sp>
        <p:nvSpPr>
          <p:cNvPr id="3276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76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D29DD73-290C-425E-8479-9AAFE5EE5462}" type="slidenum">
              <a:rPr lang="de-DE" altLang="en-US"/>
              <a:pPr/>
              <a:t>‹#›</a:t>
            </a:fld>
            <a:endParaRPr lang="de-DE" altLang="en-US"/>
          </a:p>
        </p:txBody>
      </p:sp>
      <p:sp>
        <p:nvSpPr>
          <p:cNvPr id="3287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87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E9EB650-9C4D-47D0-8E76-C88E85123021}" type="slidenum">
              <a:rPr lang="de-DE" altLang="en-US"/>
              <a:pPr/>
              <a:t>‹#›</a:t>
            </a:fld>
            <a:endParaRPr lang="de-DE" altLang="en-US"/>
          </a:p>
        </p:txBody>
      </p:sp>
      <p:sp>
        <p:nvSpPr>
          <p:cNvPr id="3297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297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62F7FFB-3537-48A7-A095-4A2CAA2B7A1A}" type="slidenum">
              <a:rPr lang="de-DE" altLang="en-US"/>
              <a:pPr/>
              <a:t>‹#›</a:t>
            </a:fld>
            <a:endParaRPr lang="de-DE" altLang="en-US"/>
          </a:p>
        </p:txBody>
      </p:sp>
      <p:sp>
        <p:nvSpPr>
          <p:cNvPr id="3307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07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2DA65A5-A994-4DAC-BC89-7EAC01718B43}" type="slidenum">
              <a:rPr lang="de-DE" altLang="en-US"/>
              <a:pPr/>
              <a:t>‹#›</a:t>
            </a:fld>
            <a:endParaRPr lang="de-DE" altLang="en-US"/>
          </a:p>
        </p:txBody>
      </p:sp>
      <p:sp>
        <p:nvSpPr>
          <p:cNvPr id="3317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17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99187A7-B79D-4F0C-BC7F-8CDEE38146C2}" type="slidenum">
              <a:rPr lang="de-DE" altLang="en-US"/>
              <a:pPr/>
              <a:t>‹#›</a:t>
            </a:fld>
            <a:endParaRPr lang="de-DE" altLang="en-US"/>
          </a:p>
        </p:txBody>
      </p:sp>
      <p:sp>
        <p:nvSpPr>
          <p:cNvPr id="3328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28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206563A-9D2E-473B-B15A-8C5B02D65A1D}" type="slidenum">
              <a:rPr lang="de-DE" altLang="en-US"/>
              <a:pPr/>
              <a:t>‹#›</a:t>
            </a:fld>
            <a:endParaRPr lang="de-DE" altLang="en-US"/>
          </a:p>
        </p:txBody>
      </p:sp>
      <p:sp>
        <p:nvSpPr>
          <p:cNvPr id="3338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38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2CD5753-39B5-4313-BCDC-82A59F461287}" type="slidenum">
              <a:rPr lang="de-DE" altLang="en-US"/>
              <a:pPr/>
              <a:t>‹#›</a:t>
            </a:fld>
            <a:endParaRPr lang="de-DE" altLang="en-US"/>
          </a:p>
        </p:txBody>
      </p:sp>
      <p:sp>
        <p:nvSpPr>
          <p:cNvPr id="3348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48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5D16EF8-D7CA-49D5-9FFC-79DFF783013E}" type="slidenum">
              <a:rPr lang="de-DE" altLang="en-US"/>
              <a:pPr/>
              <a:t>‹#›</a:t>
            </a:fld>
            <a:endParaRPr lang="de-DE" altLang="en-US"/>
          </a:p>
        </p:txBody>
      </p:sp>
      <p:sp>
        <p:nvSpPr>
          <p:cNvPr id="3358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58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2E9A746-1E9F-4C74-B642-E5ADF83E2548}" type="slidenum">
              <a:rPr lang="de-DE" altLang="en-US"/>
              <a:pPr/>
              <a:t>‹#›</a:t>
            </a:fld>
            <a:endParaRPr lang="de-DE" altLang="en-US"/>
          </a:p>
        </p:txBody>
      </p:sp>
      <p:sp>
        <p:nvSpPr>
          <p:cNvPr id="3369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69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275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CCA0440-ED54-41E0-8661-2AE47BA949D8}" type="slidenum">
              <a:rPr lang="de-DE" altLang="en-US"/>
              <a:pPr/>
              <a:t>‹#›</a:t>
            </a:fld>
            <a:endParaRPr lang="de-DE" altLang="en-US"/>
          </a:p>
        </p:txBody>
      </p:sp>
      <p:sp>
        <p:nvSpPr>
          <p:cNvPr id="337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7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2D40D7E-A10C-48BA-873D-F3BF9C08D9DC}" type="slidenum">
              <a:rPr lang="de-DE" altLang="en-US"/>
              <a:pPr/>
              <a:t>‹#›</a:t>
            </a:fld>
            <a:endParaRPr lang="de-DE" altLang="en-US"/>
          </a:p>
        </p:txBody>
      </p:sp>
      <p:sp>
        <p:nvSpPr>
          <p:cNvPr id="3379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79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17F0232-BA19-4620-AD5B-109BF0D83337}" type="slidenum">
              <a:rPr lang="de-DE" altLang="en-US"/>
              <a:pPr/>
              <a:t>‹#›</a:t>
            </a:fld>
            <a:endParaRPr lang="de-DE" altLang="en-US"/>
          </a:p>
        </p:txBody>
      </p:sp>
      <p:sp>
        <p:nvSpPr>
          <p:cNvPr id="3389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89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B316753-13F2-43AF-A346-7791A31E7638}" type="slidenum">
              <a:rPr lang="de-DE" altLang="en-US"/>
              <a:pPr/>
              <a:t>‹#›</a:t>
            </a:fld>
            <a:endParaRPr lang="de-DE" altLang="en-US"/>
          </a:p>
        </p:txBody>
      </p:sp>
      <p:sp>
        <p:nvSpPr>
          <p:cNvPr id="3399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399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9A74936-AA0F-4302-9798-D6EDA1C40101}" type="slidenum">
              <a:rPr lang="de-DE" altLang="en-US"/>
              <a:pPr/>
              <a:t>‹#›</a:t>
            </a:fld>
            <a:endParaRPr lang="de-DE" altLang="en-US"/>
          </a:p>
        </p:txBody>
      </p:sp>
      <p:sp>
        <p:nvSpPr>
          <p:cNvPr id="3409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09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4586520-3641-4322-A8B6-BC50A1724D4E}" type="slidenum">
              <a:rPr lang="de-DE" altLang="en-US"/>
              <a:pPr/>
              <a:t>‹#›</a:t>
            </a:fld>
            <a:endParaRPr lang="de-DE" altLang="en-US"/>
          </a:p>
        </p:txBody>
      </p:sp>
      <p:sp>
        <p:nvSpPr>
          <p:cNvPr id="3420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20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AEB8365-9B45-4484-B1AA-2330CD45DA5B}" type="slidenum">
              <a:rPr lang="de-DE" altLang="en-US"/>
              <a:pPr/>
              <a:t>‹#›</a:t>
            </a:fld>
            <a:endParaRPr lang="de-DE" altLang="en-US"/>
          </a:p>
        </p:txBody>
      </p:sp>
      <p:sp>
        <p:nvSpPr>
          <p:cNvPr id="3430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30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0B63725-D495-460A-94C5-A7E0750C6B09}" type="slidenum">
              <a:rPr lang="de-DE" altLang="en-US"/>
              <a:pPr/>
              <a:t>‹#›</a:t>
            </a:fld>
            <a:endParaRPr lang="de-DE" altLang="en-US"/>
          </a:p>
        </p:txBody>
      </p:sp>
      <p:sp>
        <p:nvSpPr>
          <p:cNvPr id="3440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40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BB6FFAB-CF8F-45D2-9AF3-455DA0C49C83}" type="slidenum">
              <a:rPr lang="de-DE" altLang="en-US"/>
              <a:pPr/>
              <a:t>‹#›</a:t>
            </a:fld>
            <a:endParaRPr lang="de-DE" altLang="en-US"/>
          </a:p>
        </p:txBody>
      </p:sp>
      <p:sp>
        <p:nvSpPr>
          <p:cNvPr id="3450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50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EDE99E7-9EDC-4464-A83B-F29DE931EACA}" type="slidenum">
              <a:rPr lang="de-DE" altLang="en-US"/>
              <a:pPr/>
              <a:t>‹#›</a:t>
            </a:fld>
            <a:endParaRPr lang="de-DE" altLang="en-US"/>
          </a:p>
        </p:txBody>
      </p:sp>
      <p:sp>
        <p:nvSpPr>
          <p:cNvPr id="3461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61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2C6904A-D9F7-4532-9B77-108E93300D74}" type="slidenum">
              <a:rPr lang="de-DE" altLang="en-US"/>
              <a:pPr/>
              <a:t>‹#›</a:t>
            </a:fld>
            <a:endParaRPr lang="de-DE" altLang="en-US"/>
          </a:p>
        </p:txBody>
      </p:sp>
      <p:sp>
        <p:nvSpPr>
          <p:cNvPr id="3471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71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0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8D7CFD8-AFB6-40E9-9769-B5FCE8E4C2E1}" type="slidenum">
              <a:rPr lang="de-DE" altLang="en-US"/>
              <a:pPr/>
              <a:t>‹#›</a:t>
            </a:fld>
            <a:endParaRPr lang="de-DE" altLang="en-US"/>
          </a:p>
        </p:txBody>
      </p:sp>
      <p:sp>
        <p:nvSpPr>
          <p:cNvPr id="348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8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FC9C7E8-5B2E-4804-9B41-DE0527D544B1}" type="slidenum">
              <a:rPr lang="de-DE" altLang="en-US"/>
              <a:pPr/>
              <a:t>‹#›</a:t>
            </a:fld>
            <a:endParaRPr lang="de-DE" altLang="en-US"/>
          </a:p>
        </p:txBody>
      </p:sp>
      <p:sp>
        <p:nvSpPr>
          <p:cNvPr id="3481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81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7C8DEF4-AE75-4729-93ED-92718B697D40}" type="slidenum">
              <a:rPr lang="de-DE" altLang="en-US"/>
              <a:pPr/>
              <a:t>‹#›</a:t>
            </a:fld>
            <a:endParaRPr lang="de-DE" altLang="en-US"/>
          </a:p>
        </p:txBody>
      </p:sp>
      <p:sp>
        <p:nvSpPr>
          <p:cNvPr id="3491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491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F3CC071-DEB1-413D-929D-C0A495D559CF}" type="slidenum">
              <a:rPr lang="de-DE" altLang="en-US"/>
              <a:pPr/>
              <a:t>‹#›</a:t>
            </a:fld>
            <a:endParaRPr lang="de-DE" altLang="en-US"/>
          </a:p>
        </p:txBody>
      </p:sp>
      <p:sp>
        <p:nvSpPr>
          <p:cNvPr id="3502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02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99721A9-7054-4E17-B02B-94F4770164C6}" type="slidenum">
              <a:rPr lang="de-DE" altLang="en-US"/>
              <a:pPr/>
              <a:t>‹#›</a:t>
            </a:fld>
            <a:endParaRPr lang="de-DE" altLang="en-US"/>
          </a:p>
        </p:txBody>
      </p:sp>
      <p:sp>
        <p:nvSpPr>
          <p:cNvPr id="3512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12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27FFEA6-703E-4999-BC67-E3FF6D38F084}" type="slidenum">
              <a:rPr lang="de-DE" altLang="en-US"/>
              <a:pPr/>
              <a:t>‹#›</a:t>
            </a:fld>
            <a:endParaRPr lang="de-DE" altLang="en-US"/>
          </a:p>
        </p:txBody>
      </p:sp>
      <p:sp>
        <p:nvSpPr>
          <p:cNvPr id="3522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22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1DEB9EC-2C2F-42CD-BC85-E4A5B304F480}" type="slidenum">
              <a:rPr lang="de-DE" altLang="en-US"/>
              <a:pPr/>
              <a:t>‹#›</a:t>
            </a:fld>
            <a:endParaRPr lang="de-DE" altLang="en-US"/>
          </a:p>
        </p:txBody>
      </p:sp>
      <p:sp>
        <p:nvSpPr>
          <p:cNvPr id="3532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32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1DC28BE-9182-4572-9D7C-327B4B379640}" type="slidenum">
              <a:rPr lang="de-DE" altLang="en-US"/>
              <a:pPr/>
              <a:t>‹#›</a:t>
            </a:fld>
            <a:endParaRPr lang="de-DE" altLang="en-US"/>
          </a:p>
        </p:txBody>
      </p:sp>
      <p:sp>
        <p:nvSpPr>
          <p:cNvPr id="3543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43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019E13A-EBBC-418E-B92B-EA577468EC6C}" type="slidenum">
              <a:rPr lang="de-DE" altLang="en-US"/>
              <a:pPr/>
              <a:t>‹#›</a:t>
            </a:fld>
            <a:endParaRPr lang="de-DE" altLang="en-US"/>
          </a:p>
        </p:txBody>
      </p:sp>
      <p:sp>
        <p:nvSpPr>
          <p:cNvPr id="3553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53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52B7710-5240-4ABB-BEBD-ED2FBBBA0256}" type="slidenum">
              <a:rPr lang="de-DE" altLang="en-US"/>
              <a:pPr/>
              <a:t>‹#›</a:t>
            </a:fld>
            <a:endParaRPr lang="de-DE" altLang="en-US"/>
          </a:p>
        </p:txBody>
      </p:sp>
      <p:sp>
        <p:nvSpPr>
          <p:cNvPr id="3563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63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1EBD75F-30C9-48EB-87D0-9ED9CC8ADD05}" type="slidenum">
              <a:rPr lang="de-DE" altLang="en-US"/>
              <a:pPr/>
              <a:t>‹#›</a:t>
            </a:fld>
            <a:endParaRPr lang="de-DE" altLang="en-US"/>
          </a:p>
        </p:txBody>
      </p:sp>
      <p:sp>
        <p:nvSpPr>
          <p:cNvPr id="3573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73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92"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8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66460EC-1BCF-4063-9E59-96F30A60851E}" type="slidenum">
              <a:rPr lang="de-DE" altLang="en-US"/>
              <a:pPr/>
              <a:t>‹#›</a:t>
            </a:fld>
            <a:endParaRPr lang="de-DE" altLang="en-US"/>
          </a:p>
        </p:txBody>
      </p:sp>
      <p:sp>
        <p:nvSpPr>
          <p:cNvPr id="358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8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DA1FA00-0DEB-4BBB-8044-65953911673A}" type="slidenum">
              <a:rPr lang="de-DE" altLang="en-US"/>
              <a:pPr/>
              <a:t>‹#›</a:t>
            </a:fld>
            <a:endParaRPr lang="de-DE" altLang="en-US"/>
          </a:p>
        </p:txBody>
      </p:sp>
      <p:sp>
        <p:nvSpPr>
          <p:cNvPr id="3584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84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93"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1E912CF-B604-4C4B-AA7F-D9B918A65056}" type="slidenum">
              <a:rPr lang="de-DE" altLang="en-US"/>
              <a:pPr/>
              <a:t>‹#›</a:t>
            </a:fld>
            <a:endParaRPr lang="de-DE" altLang="en-US"/>
          </a:p>
        </p:txBody>
      </p:sp>
      <p:sp>
        <p:nvSpPr>
          <p:cNvPr id="3594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594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BEDCAB8-92B5-4CB6-828D-08151452833C}" type="slidenum">
              <a:rPr lang="de-DE" altLang="en-US"/>
              <a:pPr/>
              <a:t>‹#›</a:t>
            </a:fld>
            <a:endParaRPr lang="de-DE" altLang="en-US"/>
          </a:p>
        </p:txBody>
      </p:sp>
      <p:sp>
        <p:nvSpPr>
          <p:cNvPr id="3604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04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94" r:id="rId1"/>
    <p:sldLayoutId id="2147490826" r:id="rId2"/>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68816A8-46BE-4BDF-8508-1797FC508CE8}" type="slidenum">
              <a:rPr lang="de-DE" altLang="en-US"/>
              <a:pPr/>
              <a:t>‹#›</a:t>
            </a:fld>
            <a:endParaRPr lang="de-DE" altLang="en-US"/>
          </a:p>
        </p:txBody>
      </p:sp>
      <p:sp>
        <p:nvSpPr>
          <p:cNvPr id="3614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14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445ACCA-7328-4635-A996-AD4647E77316}" type="slidenum">
              <a:rPr lang="de-DE" altLang="en-US"/>
              <a:pPr/>
              <a:t>‹#›</a:t>
            </a:fld>
            <a:endParaRPr lang="de-DE" altLang="en-US"/>
          </a:p>
        </p:txBody>
      </p:sp>
      <p:sp>
        <p:nvSpPr>
          <p:cNvPr id="3625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25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0D6138C-035C-4D52-9441-FAAD1A3E471E}" type="slidenum">
              <a:rPr lang="de-DE" altLang="en-US"/>
              <a:pPr/>
              <a:t>‹#›</a:t>
            </a:fld>
            <a:endParaRPr lang="de-DE" altLang="en-US"/>
          </a:p>
        </p:txBody>
      </p:sp>
      <p:sp>
        <p:nvSpPr>
          <p:cNvPr id="3635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35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6599807-C098-4B16-8911-BA1137ED81D1}" type="slidenum">
              <a:rPr lang="de-DE" altLang="en-US"/>
              <a:pPr/>
              <a:t>‹#›</a:t>
            </a:fld>
            <a:endParaRPr lang="de-DE" altLang="en-US"/>
          </a:p>
        </p:txBody>
      </p:sp>
      <p:sp>
        <p:nvSpPr>
          <p:cNvPr id="3645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45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89F6481-1329-43E5-B473-5DBE2F484C4A}" type="slidenum">
              <a:rPr lang="de-DE" altLang="en-US"/>
              <a:pPr/>
              <a:t>‹#›</a:t>
            </a:fld>
            <a:endParaRPr lang="de-DE" altLang="en-US"/>
          </a:p>
        </p:txBody>
      </p:sp>
      <p:sp>
        <p:nvSpPr>
          <p:cNvPr id="3655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55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070D5FA-D140-4838-BDBA-8E0AB6694161}" type="slidenum">
              <a:rPr lang="de-DE" altLang="en-US"/>
              <a:pPr/>
              <a:t>‹#›</a:t>
            </a:fld>
            <a:endParaRPr lang="de-DE" altLang="en-US"/>
          </a:p>
        </p:txBody>
      </p:sp>
      <p:sp>
        <p:nvSpPr>
          <p:cNvPr id="3665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65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A05BB3A-1AF9-4E0F-ADCC-3DE47A4D23AD}" type="slidenum">
              <a:rPr lang="de-DE" altLang="en-US"/>
              <a:pPr/>
              <a:t>‹#›</a:t>
            </a:fld>
            <a:endParaRPr lang="de-DE" altLang="en-US"/>
          </a:p>
        </p:txBody>
      </p:sp>
      <p:sp>
        <p:nvSpPr>
          <p:cNvPr id="3676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76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685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DF3CA77-6709-4984-946F-A21513450947}" type="slidenum">
              <a:rPr lang="de-DE" altLang="en-US"/>
              <a:pPr/>
              <a:t>‹#›</a:t>
            </a:fld>
            <a:endParaRPr lang="de-DE" altLang="en-US"/>
          </a:p>
        </p:txBody>
      </p:sp>
      <p:sp>
        <p:nvSpPr>
          <p:cNvPr id="368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8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D40307B-ED9A-4418-A831-37CF2D64B616}" type="slidenum">
              <a:rPr lang="de-DE" altLang="en-US"/>
              <a:pPr/>
              <a:t>‹#›</a:t>
            </a:fld>
            <a:endParaRPr lang="de-DE" altLang="en-US"/>
          </a:p>
        </p:txBody>
      </p:sp>
      <p:sp>
        <p:nvSpPr>
          <p:cNvPr id="3686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86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A9AE997-6033-476A-A66F-ECABB505DFF1}" type="slidenum">
              <a:rPr lang="de-DE" altLang="en-US"/>
              <a:pPr/>
              <a:t>‹#›</a:t>
            </a:fld>
            <a:endParaRPr lang="de-DE" altLang="en-US"/>
          </a:p>
        </p:txBody>
      </p:sp>
      <p:sp>
        <p:nvSpPr>
          <p:cNvPr id="3696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696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6577F4E-DEEB-45C9-947C-2388AB2F1C3C}" type="slidenum">
              <a:rPr lang="de-DE" altLang="en-US"/>
              <a:pPr/>
              <a:t>‹#›</a:t>
            </a:fld>
            <a:endParaRPr lang="de-DE" altLang="en-US"/>
          </a:p>
        </p:txBody>
      </p:sp>
      <p:sp>
        <p:nvSpPr>
          <p:cNvPr id="3706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06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7858547-9D3E-45B7-8AB7-03079EE8F5FE}" type="slidenum">
              <a:rPr lang="de-DE" altLang="en-US"/>
              <a:pPr/>
              <a:t>‹#›</a:t>
            </a:fld>
            <a:endParaRPr lang="de-DE" altLang="en-US"/>
          </a:p>
        </p:txBody>
      </p:sp>
      <p:sp>
        <p:nvSpPr>
          <p:cNvPr id="3717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17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B420A3D-5DC3-48C9-9B9D-1769DB164C91}" type="slidenum">
              <a:rPr lang="de-DE" altLang="en-US"/>
              <a:pPr/>
              <a:t>‹#›</a:t>
            </a:fld>
            <a:endParaRPr lang="de-DE" altLang="en-US"/>
          </a:p>
        </p:txBody>
      </p:sp>
      <p:sp>
        <p:nvSpPr>
          <p:cNvPr id="3727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27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640227A-538C-4A29-9D11-3B06887F933A}" type="slidenum">
              <a:rPr lang="de-DE" altLang="en-US"/>
              <a:pPr/>
              <a:t>‹#›</a:t>
            </a:fld>
            <a:endParaRPr lang="de-DE" altLang="en-US"/>
          </a:p>
        </p:txBody>
      </p:sp>
      <p:sp>
        <p:nvSpPr>
          <p:cNvPr id="3737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37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14160E7-DE6E-485D-A549-FC8A8337DBB0}" type="slidenum">
              <a:rPr lang="de-DE" altLang="en-US"/>
              <a:pPr/>
              <a:t>‹#›</a:t>
            </a:fld>
            <a:endParaRPr lang="de-DE" altLang="en-US"/>
          </a:p>
        </p:txBody>
      </p:sp>
      <p:sp>
        <p:nvSpPr>
          <p:cNvPr id="3747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47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8453DD0-2FF1-487D-BD47-39F138C7C485}" type="slidenum">
              <a:rPr lang="de-DE" altLang="en-US"/>
              <a:pPr/>
              <a:t>‹#›</a:t>
            </a:fld>
            <a:endParaRPr lang="de-DE" altLang="en-US"/>
          </a:p>
        </p:txBody>
      </p:sp>
      <p:sp>
        <p:nvSpPr>
          <p:cNvPr id="3758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58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73B5D80-B701-4841-95EA-C38F554BC00B}" type="slidenum">
              <a:rPr lang="de-DE" altLang="en-US"/>
              <a:pPr/>
              <a:t>‹#›</a:t>
            </a:fld>
            <a:endParaRPr lang="de-DE" altLang="en-US"/>
          </a:p>
        </p:txBody>
      </p:sp>
      <p:sp>
        <p:nvSpPr>
          <p:cNvPr id="3768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68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554B070-DE4C-449C-87C2-2835D1EBD054}" type="slidenum">
              <a:rPr lang="de-DE" altLang="en-US"/>
              <a:pPr/>
              <a:t>‹#›</a:t>
            </a:fld>
            <a:endParaRPr lang="de-DE" altLang="en-US"/>
          </a:p>
        </p:txBody>
      </p:sp>
      <p:sp>
        <p:nvSpPr>
          <p:cNvPr id="3778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78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889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2EDEA51-6A65-4B94-9AAD-79CB930C07BB}" type="slidenum">
              <a:rPr lang="de-DE" altLang="en-US"/>
              <a:pPr/>
              <a:t>‹#›</a:t>
            </a:fld>
            <a:endParaRPr lang="de-DE" altLang="en-US"/>
          </a:p>
        </p:txBody>
      </p:sp>
      <p:sp>
        <p:nvSpPr>
          <p:cNvPr id="378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8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DCC6ECF-B3F4-40FF-9932-7E6896987133}" type="slidenum">
              <a:rPr lang="de-DE" altLang="en-US"/>
              <a:pPr/>
              <a:t>‹#›</a:t>
            </a:fld>
            <a:endParaRPr lang="de-DE" altLang="en-US"/>
          </a:p>
        </p:txBody>
      </p:sp>
      <p:sp>
        <p:nvSpPr>
          <p:cNvPr id="3788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88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DA0EFF9-B4B0-47B8-8CE9-F0AE04F23728}" type="slidenum">
              <a:rPr lang="de-DE" altLang="en-US"/>
              <a:pPr/>
              <a:t>‹#›</a:t>
            </a:fld>
            <a:endParaRPr lang="de-DE" altLang="en-US"/>
          </a:p>
        </p:txBody>
      </p:sp>
      <p:sp>
        <p:nvSpPr>
          <p:cNvPr id="3799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799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5BC2A74-9B7C-47A1-8D18-F3F9BFC210A9}" type="slidenum">
              <a:rPr lang="de-DE" altLang="en-US"/>
              <a:pPr/>
              <a:t>‹#›</a:t>
            </a:fld>
            <a:endParaRPr lang="de-DE" altLang="en-US"/>
          </a:p>
        </p:txBody>
      </p:sp>
      <p:sp>
        <p:nvSpPr>
          <p:cNvPr id="3809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09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53DEAF5-B44E-4678-83D2-1221E486B237}" type="slidenum">
              <a:rPr lang="de-DE" altLang="en-US"/>
              <a:pPr/>
              <a:t>‹#›</a:t>
            </a:fld>
            <a:endParaRPr lang="de-DE" altLang="en-US"/>
          </a:p>
        </p:txBody>
      </p:sp>
      <p:sp>
        <p:nvSpPr>
          <p:cNvPr id="3819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19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1301CDA-1C58-44DC-88D4-C929CF139FA9}" type="slidenum">
              <a:rPr lang="de-DE" altLang="en-US"/>
              <a:pPr/>
              <a:t>‹#›</a:t>
            </a:fld>
            <a:endParaRPr lang="de-DE" altLang="en-US"/>
          </a:p>
        </p:txBody>
      </p:sp>
      <p:sp>
        <p:nvSpPr>
          <p:cNvPr id="3829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29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11E817E-07AF-4C92-97C7-FAE012F7D7AA}" type="slidenum">
              <a:rPr lang="de-DE" altLang="en-US"/>
              <a:pPr/>
              <a:t>‹#›</a:t>
            </a:fld>
            <a:endParaRPr lang="de-DE" altLang="en-US"/>
          </a:p>
        </p:txBody>
      </p:sp>
      <p:sp>
        <p:nvSpPr>
          <p:cNvPr id="3840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40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CD73892-CF00-4D86-A151-F5620D020FC2}" type="slidenum">
              <a:rPr lang="de-DE" altLang="en-US"/>
              <a:pPr/>
              <a:t>‹#›</a:t>
            </a:fld>
            <a:endParaRPr lang="de-DE" altLang="en-US"/>
          </a:p>
        </p:txBody>
      </p:sp>
      <p:sp>
        <p:nvSpPr>
          <p:cNvPr id="3850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50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BD774E0-3D72-45A5-A960-968A6E7F930A}" type="slidenum">
              <a:rPr lang="de-DE" altLang="en-US"/>
              <a:pPr/>
              <a:t>‹#›</a:t>
            </a:fld>
            <a:endParaRPr lang="de-DE" altLang="en-US"/>
          </a:p>
        </p:txBody>
      </p:sp>
      <p:sp>
        <p:nvSpPr>
          <p:cNvPr id="3860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60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1B30F92-7E0F-4B19-A065-A3A12ACF06EA}" type="slidenum">
              <a:rPr lang="de-DE" altLang="en-US"/>
              <a:pPr/>
              <a:t>‹#›</a:t>
            </a:fld>
            <a:endParaRPr lang="de-DE" altLang="en-US"/>
          </a:p>
        </p:txBody>
      </p:sp>
      <p:sp>
        <p:nvSpPr>
          <p:cNvPr id="3870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70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D8C22CF-5768-447E-9437-A339B6FDB053}" type="slidenum">
              <a:rPr lang="de-DE" altLang="en-US"/>
              <a:pPr/>
              <a:t>‹#›</a:t>
            </a:fld>
            <a:endParaRPr lang="de-DE" altLang="en-US"/>
          </a:p>
        </p:txBody>
      </p:sp>
      <p:sp>
        <p:nvSpPr>
          <p:cNvPr id="3881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81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992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D18B06D-FA51-4BE9-822F-3B8AB3954C27}" type="slidenum">
              <a:rPr lang="de-DE" altLang="en-US"/>
              <a:pPr/>
              <a:t>‹#›</a:t>
            </a:fld>
            <a:endParaRPr lang="de-DE" altLang="en-US"/>
          </a:p>
        </p:txBody>
      </p:sp>
      <p:sp>
        <p:nvSpPr>
          <p:cNvPr id="389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9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A964B98-2B7D-4CA2-A6F1-6F4D8C9F3DFE}" type="slidenum">
              <a:rPr lang="de-DE" altLang="en-US"/>
              <a:pPr/>
              <a:t>‹#›</a:t>
            </a:fld>
            <a:endParaRPr lang="de-DE" altLang="en-US"/>
          </a:p>
        </p:txBody>
      </p:sp>
      <p:sp>
        <p:nvSpPr>
          <p:cNvPr id="3891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891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61BBF18-8FB1-49BB-A311-CDFB1737172D}" type="slidenum">
              <a:rPr lang="de-DE" altLang="en-US"/>
              <a:pPr/>
              <a:t>‹#›</a:t>
            </a:fld>
            <a:endParaRPr lang="de-DE" altLang="en-US"/>
          </a:p>
        </p:txBody>
      </p:sp>
      <p:sp>
        <p:nvSpPr>
          <p:cNvPr id="3901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01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AC9A844-FB0D-4D14-A0FC-D4732BAAC4EB}" type="slidenum">
              <a:rPr lang="de-DE" altLang="en-US"/>
              <a:pPr/>
              <a:t>‹#›</a:t>
            </a:fld>
            <a:endParaRPr lang="de-DE" altLang="en-US"/>
          </a:p>
        </p:txBody>
      </p:sp>
      <p:sp>
        <p:nvSpPr>
          <p:cNvPr id="3911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11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C98ED98-E9A4-42F6-8D15-975CF86CF1BA}" type="slidenum">
              <a:rPr lang="de-DE" altLang="en-US"/>
              <a:pPr/>
              <a:t>‹#›</a:t>
            </a:fld>
            <a:endParaRPr lang="de-DE" altLang="en-US"/>
          </a:p>
        </p:txBody>
      </p:sp>
      <p:sp>
        <p:nvSpPr>
          <p:cNvPr id="3921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21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D37AED7-9A90-417B-816B-6FE3487590F6}" type="slidenum">
              <a:rPr lang="de-DE" altLang="en-US"/>
              <a:pPr/>
              <a:t>‹#›</a:t>
            </a:fld>
            <a:endParaRPr lang="de-DE" altLang="en-US"/>
          </a:p>
        </p:txBody>
      </p:sp>
      <p:sp>
        <p:nvSpPr>
          <p:cNvPr id="3932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32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82133DE-3DAE-4D99-8CA8-48FAB88D0964}" type="slidenum">
              <a:rPr lang="de-DE" altLang="en-US"/>
              <a:pPr/>
              <a:t>‹#›</a:t>
            </a:fld>
            <a:endParaRPr lang="de-DE" altLang="en-US"/>
          </a:p>
        </p:txBody>
      </p:sp>
      <p:sp>
        <p:nvSpPr>
          <p:cNvPr id="3942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42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58CD6F8-F7EC-482A-B46C-5BE911D92A58}" type="slidenum">
              <a:rPr lang="de-DE" altLang="en-US"/>
              <a:pPr/>
              <a:t>‹#›</a:t>
            </a:fld>
            <a:endParaRPr lang="de-DE" altLang="en-US"/>
          </a:p>
        </p:txBody>
      </p:sp>
      <p:sp>
        <p:nvSpPr>
          <p:cNvPr id="3952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52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354B56B-6414-4346-8CF8-FB7A86372D30}" type="slidenum">
              <a:rPr lang="de-DE" altLang="en-US"/>
              <a:pPr/>
              <a:t>‹#›</a:t>
            </a:fld>
            <a:endParaRPr lang="de-DE" altLang="en-US"/>
          </a:p>
        </p:txBody>
      </p:sp>
      <p:sp>
        <p:nvSpPr>
          <p:cNvPr id="396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6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8A90581-B984-493A-B084-77C6F8F6DCCD}" type="slidenum">
              <a:rPr lang="de-DE" altLang="en-US"/>
              <a:pPr/>
              <a:t>‹#›</a:t>
            </a:fld>
            <a:endParaRPr lang="de-DE" altLang="en-US"/>
          </a:p>
        </p:txBody>
      </p:sp>
      <p:sp>
        <p:nvSpPr>
          <p:cNvPr id="3973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73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CB2FCEB-78A2-4289-A554-77A3801D2121}" type="slidenum">
              <a:rPr lang="de-DE" altLang="en-US"/>
              <a:pPr/>
              <a:t>‹#›</a:t>
            </a:fld>
            <a:endParaRPr lang="de-DE" altLang="en-US"/>
          </a:p>
        </p:txBody>
      </p:sp>
      <p:sp>
        <p:nvSpPr>
          <p:cNvPr id="3983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83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197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00A44EC-94C8-4E2F-804E-B87E756F2986}" type="slidenum">
              <a:rPr lang="de-DE" altLang="en-US"/>
              <a:pPr/>
              <a:t>‹#›</a:t>
            </a:fld>
            <a:endParaRPr lang="de-DE" altLang="en-US"/>
          </a:p>
        </p:txBody>
      </p:sp>
      <p:sp>
        <p:nvSpPr>
          <p:cNvPr id="399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9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816" r:id="rId1"/>
    <p:sldLayoutId id="2147490817" r:id="rId2"/>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90D97C1-5DB0-47C7-864F-5AB0217DA494}" type="slidenum">
              <a:rPr lang="de-DE" altLang="en-US"/>
              <a:pPr/>
              <a:t>‹#›</a:t>
            </a:fld>
            <a:endParaRPr lang="de-DE" altLang="en-US"/>
          </a:p>
        </p:txBody>
      </p:sp>
      <p:sp>
        <p:nvSpPr>
          <p:cNvPr id="3993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3993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E96EC5F-75E3-4E60-ABD2-0199D95B93EB}" type="slidenum">
              <a:rPr lang="de-DE" altLang="en-US"/>
              <a:pPr/>
              <a:t>‹#›</a:t>
            </a:fld>
            <a:endParaRPr lang="de-DE" altLang="en-US"/>
          </a:p>
        </p:txBody>
      </p:sp>
      <p:sp>
        <p:nvSpPr>
          <p:cNvPr id="4003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003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ACCB4F9-4177-45FB-A28D-DDD980B234E7}" type="slidenum">
              <a:rPr lang="de-DE" altLang="en-US"/>
              <a:pPr/>
              <a:t>‹#›</a:t>
            </a:fld>
            <a:endParaRPr lang="de-DE" altLang="en-US"/>
          </a:p>
        </p:txBody>
      </p:sp>
      <p:sp>
        <p:nvSpPr>
          <p:cNvPr id="4014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014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DF6DBD3-6C15-4D9B-B276-B8F598C76B27}" type="slidenum">
              <a:rPr lang="de-DE" altLang="en-US"/>
              <a:pPr/>
              <a:t>‹#›</a:t>
            </a:fld>
            <a:endParaRPr lang="de-DE" altLang="en-US"/>
          </a:p>
        </p:txBody>
      </p:sp>
      <p:sp>
        <p:nvSpPr>
          <p:cNvPr id="4024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024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96"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CC46711-A54E-4688-A0CF-CD055545FFB7}" type="slidenum">
              <a:rPr lang="de-DE" altLang="en-US"/>
              <a:pPr/>
              <a:t>‹#›</a:t>
            </a:fld>
            <a:endParaRPr lang="de-DE" altLang="en-US"/>
          </a:p>
        </p:txBody>
      </p:sp>
      <p:sp>
        <p:nvSpPr>
          <p:cNvPr id="4034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034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97"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448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it-IT" smtClean="0"/>
              <a:t>Click to edit Master title style</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D8D8D"/>
                </a:solidFill>
                <a:latin typeface="Calibri" pitchFamily="34" charset="0"/>
              </a:defRPr>
            </a:lvl1pPr>
          </a:lstStyle>
          <a:p>
            <a:fld id="{FD8F7050-577E-46FC-9761-1CF6676603F4}" type="datetimeFigureOut">
              <a:rPr lang="en-US" altLang="en-US"/>
              <a:pPr/>
              <a:t>6/19/2018</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D8D8D"/>
                </a:solidFill>
                <a:latin typeface="Calibri" pitchFamily="34" charset="0"/>
              </a:defRPr>
            </a:lvl1pPr>
          </a:lstStyle>
          <a:p>
            <a:endParaRPr lang="en-US"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D8D8D"/>
                </a:solidFill>
                <a:latin typeface="Calibri" pitchFamily="34" charset="0"/>
              </a:defRPr>
            </a:lvl1pPr>
          </a:lstStyle>
          <a:p>
            <a:fld id="{7C75EFE4-42F9-4EF5-AD9C-E95FED6F97CB}" type="slidenum">
              <a:rPr lang="en-US" altLang="en-US"/>
              <a:pPr/>
              <a:t>‹#›</a:t>
            </a:fld>
            <a:endParaRPr lang="en-US" altLang="en-US"/>
          </a:p>
        </p:txBody>
      </p:sp>
      <p:sp>
        <p:nvSpPr>
          <p:cNvPr id="404486"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it-IT" smtClean="0"/>
              <a:t>Click to edit Master text styles</a:t>
            </a:r>
          </a:p>
          <a:p>
            <a:pPr lvl="1"/>
            <a:r>
              <a:rPr lang="en-US" altLang="it-IT" smtClean="0"/>
              <a:t>Second level</a:t>
            </a:r>
          </a:p>
          <a:p>
            <a:pPr lvl="2"/>
            <a:r>
              <a:rPr lang="en-US" altLang="it-IT" smtClean="0"/>
              <a:t>Third level</a:t>
            </a:r>
          </a:p>
          <a:p>
            <a:pPr lvl="3"/>
            <a:r>
              <a:rPr lang="en-US" altLang="it-IT" smtClean="0"/>
              <a:t>Fourth level</a:t>
            </a:r>
          </a:p>
          <a:p>
            <a:pPr lvl="4"/>
            <a:r>
              <a:rPr lang="en-US" altLang="it-IT" smtClean="0"/>
              <a:t>Fifth level</a:t>
            </a:r>
          </a:p>
        </p:txBody>
      </p:sp>
    </p:spTree>
  </p:cSld>
  <p:clrMap bg1="lt1" tx1="dk1" bg2="lt2" tx2="dk2" accent1="accent1" accent2="accent2" accent3="accent3" accent4="accent4" accent5="accent5" accent6="accent6" hlink="hlink" folHlink="folHlink"/>
  <p:sldLayoutIdLst>
    <p:sldLayoutId id="2147490798"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550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it-IT" smtClean="0"/>
              <a:t>Click to edit Master title style</a:t>
            </a:r>
            <a:endParaRPr lang="en-GB" altLang="it-IT" smtClean="0"/>
          </a:p>
        </p:txBody>
      </p:sp>
      <p:sp>
        <p:nvSpPr>
          <p:cNvPr id="40550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it-IT" smtClean="0"/>
              <a:t>Click to edit Master text styles</a:t>
            </a:r>
          </a:p>
          <a:p>
            <a:pPr lvl="1"/>
            <a:r>
              <a:rPr lang="en-US" altLang="it-IT" smtClean="0"/>
              <a:t>Second level</a:t>
            </a:r>
          </a:p>
          <a:p>
            <a:pPr lvl="2"/>
            <a:r>
              <a:rPr lang="en-US" altLang="it-IT" smtClean="0"/>
              <a:t>Third level</a:t>
            </a:r>
          </a:p>
          <a:p>
            <a:pPr lvl="3"/>
            <a:r>
              <a:rPr lang="en-US" altLang="it-IT" smtClean="0"/>
              <a:t>Fourth level</a:t>
            </a:r>
          </a:p>
          <a:p>
            <a:pPr lvl="4"/>
            <a:r>
              <a:rPr lang="en-US" altLang="it-IT" smtClean="0"/>
              <a:t>Fifth level</a:t>
            </a:r>
            <a:endParaRPr lang="en-GB" altLang="it-IT"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r>
              <a:rPr lang="en-US" altLang="en-US"/>
              <a:t>13/10/2012</a:t>
            </a:r>
            <a:endParaRPr lang="en-GB"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GB"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B448C2F9-FE3B-47CA-A670-D55088E35F45}"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90799" r:id="rId1"/>
  </p:sldLayoutIdLst>
  <p:transition spd="med">
    <p:fade/>
  </p:transition>
  <p:timing>
    <p:tnLst>
      <p:par>
        <p:cTn id="1" dur="indefinite" restart="never" nodeType="tmRoot"/>
      </p:par>
    </p:tnLst>
  </p:timing>
  <p:hf hdr="0" ftr="0" dt="0"/>
  <p:txStyles>
    <p:titleStyle>
      <a:lvl1pPr algn="ctr" defTabSz="912813" rtl="0" eaLnBrk="0" fontAlgn="base" hangingPunct="0">
        <a:spcBef>
          <a:spcPct val="0"/>
        </a:spcBef>
        <a:spcAft>
          <a:spcPct val="0"/>
        </a:spcAft>
        <a:defRPr sz="4400" kern="1200">
          <a:solidFill>
            <a:schemeClr val="tx1"/>
          </a:solidFill>
          <a:latin typeface="Verdana" pitchFamily="34" charset="0"/>
          <a:ea typeface="Verdana" pitchFamily="34" charset="0"/>
          <a:cs typeface="Verdana" pitchFamily="34" charset="0"/>
        </a:defRPr>
      </a:lvl1pPr>
      <a:lvl2pPr algn="ctr" defTabSz="912813" rtl="0" eaLnBrk="0" fontAlgn="base" hangingPunct="0">
        <a:spcBef>
          <a:spcPct val="0"/>
        </a:spcBef>
        <a:spcAft>
          <a:spcPct val="0"/>
        </a:spcAft>
        <a:defRPr sz="4400">
          <a:solidFill>
            <a:schemeClr val="tx1"/>
          </a:solidFill>
          <a:latin typeface="Verdana" pitchFamily="34" charset="0"/>
          <a:ea typeface="Verdana" pitchFamily="34" charset="0"/>
          <a:cs typeface="Verdana" pitchFamily="34" charset="0"/>
        </a:defRPr>
      </a:lvl2pPr>
      <a:lvl3pPr algn="ctr" defTabSz="912813" rtl="0" eaLnBrk="0" fontAlgn="base" hangingPunct="0">
        <a:spcBef>
          <a:spcPct val="0"/>
        </a:spcBef>
        <a:spcAft>
          <a:spcPct val="0"/>
        </a:spcAft>
        <a:defRPr sz="4400">
          <a:solidFill>
            <a:schemeClr val="tx1"/>
          </a:solidFill>
          <a:latin typeface="Verdana" pitchFamily="34" charset="0"/>
          <a:ea typeface="Verdana" pitchFamily="34" charset="0"/>
          <a:cs typeface="Verdana" pitchFamily="34" charset="0"/>
        </a:defRPr>
      </a:lvl3pPr>
      <a:lvl4pPr algn="ctr" defTabSz="912813" rtl="0" eaLnBrk="0" fontAlgn="base" hangingPunct="0">
        <a:spcBef>
          <a:spcPct val="0"/>
        </a:spcBef>
        <a:spcAft>
          <a:spcPct val="0"/>
        </a:spcAft>
        <a:defRPr sz="4400">
          <a:solidFill>
            <a:schemeClr val="tx1"/>
          </a:solidFill>
          <a:latin typeface="Verdana" pitchFamily="34" charset="0"/>
          <a:ea typeface="Verdana" pitchFamily="34" charset="0"/>
          <a:cs typeface="Verdana" pitchFamily="34" charset="0"/>
        </a:defRPr>
      </a:lvl4pPr>
      <a:lvl5pPr algn="ctr" defTabSz="912813" rtl="0" eaLnBrk="0" fontAlgn="base" hangingPunct="0">
        <a:spcBef>
          <a:spcPct val="0"/>
        </a:spcBef>
        <a:spcAft>
          <a:spcPct val="0"/>
        </a:spcAft>
        <a:defRPr sz="4400">
          <a:solidFill>
            <a:schemeClr val="tx1"/>
          </a:solidFill>
          <a:latin typeface="Verdana" pitchFamily="34" charset="0"/>
          <a:ea typeface="Verdana" pitchFamily="34" charset="0"/>
          <a:cs typeface="Verdana" pitchFamily="34" charset="0"/>
        </a:defRPr>
      </a:lvl5pPr>
      <a:lvl6pPr marL="457200" algn="ctr" defTabSz="912813" rtl="0" fontAlgn="base">
        <a:spcBef>
          <a:spcPct val="0"/>
        </a:spcBef>
        <a:spcAft>
          <a:spcPct val="0"/>
        </a:spcAft>
        <a:defRPr sz="4400">
          <a:solidFill>
            <a:schemeClr val="tx1"/>
          </a:solidFill>
          <a:latin typeface="Verdana" pitchFamily="34" charset="0"/>
          <a:ea typeface="Verdana" pitchFamily="34" charset="0"/>
          <a:cs typeface="Verdana" pitchFamily="34" charset="0"/>
        </a:defRPr>
      </a:lvl6pPr>
      <a:lvl7pPr marL="914400" algn="ctr" defTabSz="912813" rtl="0" fontAlgn="base">
        <a:spcBef>
          <a:spcPct val="0"/>
        </a:spcBef>
        <a:spcAft>
          <a:spcPct val="0"/>
        </a:spcAft>
        <a:defRPr sz="4400">
          <a:solidFill>
            <a:schemeClr val="tx1"/>
          </a:solidFill>
          <a:latin typeface="Verdana" pitchFamily="34" charset="0"/>
          <a:ea typeface="Verdana" pitchFamily="34" charset="0"/>
          <a:cs typeface="Verdana" pitchFamily="34" charset="0"/>
        </a:defRPr>
      </a:lvl7pPr>
      <a:lvl8pPr marL="1371600" algn="ctr" defTabSz="912813" rtl="0" fontAlgn="base">
        <a:spcBef>
          <a:spcPct val="0"/>
        </a:spcBef>
        <a:spcAft>
          <a:spcPct val="0"/>
        </a:spcAft>
        <a:defRPr sz="4400">
          <a:solidFill>
            <a:schemeClr val="tx1"/>
          </a:solidFill>
          <a:latin typeface="Verdana" pitchFamily="34" charset="0"/>
          <a:ea typeface="Verdana" pitchFamily="34" charset="0"/>
          <a:cs typeface="Verdana" pitchFamily="34" charset="0"/>
        </a:defRPr>
      </a:lvl8pPr>
      <a:lvl9pPr marL="1828800" algn="ctr" defTabSz="912813" rtl="0" fontAlgn="base">
        <a:spcBef>
          <a:spcPct val="0"/>
        </a:spcBef>
        <a:spcAft>
          <a:spcPct val="0"/>
        </a:spcAft>
        <a:defRPr sz="4400">
          <a:solidFill>
            <a:schemeClr val="tx1"/>
          </a:solidFill>
          <a:latin typeface="Verdana" pitchFamily="34" charset="0"/>
          <a:ea typeface="Verdana" pitchFamily="34" charset="0"/>
          <a:cs typeface="Verdana" pitchFamily="34" charset="0"/>
        </a:defRPr>
      </a:lvl9pPr>
    </p:titleStyle>
    <p:bodyStyle>
      <a:lvl1pPr marL="341313" indent="-341313" algn="l" defTabSz="912813" rtl="0" eaLnBrk="0" fontAlgn="base" hangingPunct="0">
        <a:spcBef>
          <a:spcPct val="20000"/>
        </a:spcBef>
        <a:spcAft>
          <a:spcPct val="0"/>
        </a:spcAft>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1363" indent="-284163" algn="l" defTabSz="912813" rtl="0" eaLnBrk="0" fontAlgn="base" hangingPunct="0">
        <a:spcBef>
          <a:spcPct val="20000"/>
        </a:spcBef>
        <a:spcAft>
          <a:spcPct val="0"/>
        </a:spcAft>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1413" indent="-227013" algn="l" defTabSz="912813" rtl="0" eaLnBrk="0" fontAlgn="base" hangingPunct="0">
        <a:spcBef>
          <a:spcPct val="20000"/>
        </a:spcBef>
        <a:spcAft>
          <a:spcPct val="0"/>
        </a:spcAft>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598613" indent="-227013" algn="l" defTabSz="912813" rtl="0" eaLnBrk="0" fontAlgn="base" hangingPunct="0">
        <a:spcBef>
          <a:spcPct val="20000"/>
        </a:spcBef>
        <a:spcAft>
          <a:spcPct val="0"/>
        </a:spcAft>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5813" indent="-227013" algn="l" defTabSz="912813" rtl="0" eaLnBrk="0" fontAlgn="base" hangingPunct="0">
        <a:spcBef>
          <a:spcPct val="20000"/>
        </a:spcBef>
        <a:spcAft>
          <a:spcPct val="0"/>
        </a:spcAft>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9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endParaRPr lang="de-DE" altLang="en-US"/>
          </a:p>
        </p:txBody>
      </p:sp>
      <p:sp>
        <p:nvSpPr>
          <p:cNvPr id="4065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065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hdr="0" ft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AD04F29-149C-4229-ACE3-63CBDEAFF63D}" type="slidenum">
              <a:rPr lang="de-DE" altLang="en-US"/>
              <a:pPr/>
              <a:t>‹#›</a:t>
            </a:fld>
            <a:endParaRPr lang="de-DE" altLang="en-US"/>
          </a:p>
        </p:txBody>
      </p:sp>
      <p:sp>
        <p:nvSpPr>
          <p:cNvPr id="4075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075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E827380-B8FD-404C-9665-A40BF8322D3B}" type="slidenum">
              <a:rPr lang="de-DE" altLang="en-US"/>
              <a:pPr/>
              <a:t>‹#›</a:t>
            </a:fld>
            <a:endParaRPr lang="de-DE" altLang="en-US"/>
          </a:p>
        </p:txBody>
      </p:sp>
      <p:sp>
        <p:nvSpPr>
          <p:cNvPr id="4085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085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26E437A-0CB1-45A0-959B-5234A7AEB5B1}" type="slidenum">
              <a:rPr lang="de-DE" altLang="en-US"/>
              <a:pPr/>
              <a:t>‹#›</a:t>
            </a:fld>
            <a:endParaRPr lang="de-DE" altLang="en-US"/>
          </a:p>
        </p:txBody>
      </p:sp>
      <p:sp>
        <p:nvSpPr>
          <p:cNvPr id="41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299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3BE0036-AAB1-420B-B3FA-82CD37D2616E}" type="slidenum">
              <a:rPr lang="de-DE" altLang="en-US"/>
              <a:pPr/>
              <a:t>‹#›</a:t>
            </a:fld>
            <a:endParaRPr lang="de-DE" altLang="en-US"/>
          </a:p>
        </p:txBody>
      </p:sp>
      <p:sp>
        <p:nvSpPr>
          <p:cNvPr id="409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09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4DC2CC7-832E-4CEF-94AE-1462048ADC20}" type="slidenum">
              <a:rPr lang="de-DE" altLang="en-US"/>
              <a:pPr/>
              <a:t>‹#›</a:t>
            </a:fld>
            <a:endParaRPr lang="de-DE" altLang="en-US"/>
          </a:p>
        </p:txBody>
      </p:sp>
      <p:sp>
        <p:nvSpPr>
          <p:cNvPr id="4096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096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01A8937-D220-4F7A-BD4F-8E07FC986BF8}" type="slidenum">
              <a:rPr lang="de-DE" altLang="en-US"/>
              <a:pPr/>
              <a:t>‹#›</a:t>
            </a:fld>
            <a:endParaRPr lang="de-DE" altLang="en-US"/>
          </a:p>
        </p:txBody>
      </p:sp>
      <p:sp>
        <p:nvSpPr>
          <p:cNvPr id="4106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06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80D5175-A0CF-4EC0-AFB8-84791567999A}" type="slidenum">
              <a:rPr lang="de-DE" altLang="en-US"/>
              <a:pPr/>
              <a:t>‹#›</a:t>
            </a:fld>
            <a:endParaRPr lang="de-DE" altLang="en-US"/>
          </a:p>
        </p:txBody>
      </p:sp>
      <p:sp>
        <p:nvSpPr>
          <p:cNvPr id="4116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16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30B7636-C16C-4D2D-986C-FC20B0DE0DF6}" type="slidenum">
              <a:rPr lang="de-DE" altLang="en-US"/>
              <a:pPr/>
              <a:t>‹#›</a:t>
            </a:fld>
            <a:endParaRPr lang="de-DE" altLang="en-US"/>
          </a:p>
        </p:txBody>
      </p:sp>
      <p:sp>
        <p:nvSpPr>
          <p:cNvPr id="4126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26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8744B3D-A0EE-4BB3-A04A-5B2913A22CDF}" type="slidenum">
              <a:rPr lang="de-DE" altLang="en-US"/>
              <a:pPr/>
              <a:t>‹#›</a:t>
            </a:fld>
            <a:endParaRPr lang="de-DE" altLang="en-US"/>
          </a:p>
        </p:txBody>
      </p:sp>
      <p:sp>
        <p:nvSpPr>
          <p:cNvPr id="4137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37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3E68BDF-A0F0-4C69-B8F6-16DDCD2B93C3}" type="slidenum">
              <a:rPr lang="de-DE" altLang="en-US"/>
              <a:pPr/>
              <a:t>‹#›</a:t>
            </a:fld>
            <a:endParaRPr lang="de-DE" altLang="en-US"/>
          </a:p>
        </p:txBody>
      </p:sp>
      <p:sp>
        <p:nvSpPr>
          <p:cNvPr id="4147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47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3DEC870-704D-451E-81C1-A21BE90A2B54}" type="slidenum">
              <a:rPr lang="de-DE" altLang="en-US"/>
              <a:pPr/>
              <a:t>‹#›</a:t>
            </a:fld>
            <a:endParaRPr lang="de-DE" altLang="en-US"/>
          </a:p>
        </p:txBody>
      </p:sp>
      <p:sp>
        <p:nvSpPr>
          <p:cNvPr id="4157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57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2A81843-5480-482E-B874-ED9B1ED741B6}" type="slidenum">
              <a:rPr lang="de-DE" altLang="en-US"/>
              <a:pPr/>
              <a:t>‹#›</a:t>
            </a:fld>
            <a:endParaRPr lang="de-DE" altLang="en-US"/>
          </a:p>
        </p:txBody>
      </p:sp>
      <p:sp>
        <p:nvSpPr>
          <p:cNvPr id="4167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67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1EED330-2740-4E10-9A57-1804214729DC}" type="slidenum">
              <a:rPr lang="de-DE" altLang="en-US"/>
              <a:pPr/>
              <a:t>‹#›</a:t>
            </a:fld>
            <a:endParaRPr lang="de-DE" altLang="en-US"/>
          </a:p>
        </p:txBody>
      </p:sp>
      <p:sp>
        <p:nvSpPr>
          <p:cNvPr id="4177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77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D2D3DA2-96F0-4401-BD59-6E80163F6533}" type="slidenum">
              <a:rPr lang="de-DE" altLang="en-US"/>
              <a:pPr/>
              <a:t>‹#›</a:t>
            </a:fld>
            <a:endParaRPr lang="de-DE" altLang="en-US"/>
          </a:p>
        </p:txBody>
      </p:sp>
      <p:sp>
        <p:nvSpPr>
          <p:cNvPr id="4188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88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40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1F4423B-37FD-4871-9CFB-7A35C0C27B74}" type="slidenum">
              <a:rPr lang="de-DE" altLang="en-US"/>
              <a:pPr/>
              <a:t>‹#›</a:t>
            </a:fld>
            <a:endParaRPr lang="de-DE" altLang="en-US"/>
          </a:p>
        </p:txBody>
      </p:sp>
      <p:sp>
        <p:nvSpPr>
          <p:cNvPr id="419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9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E798A9C-2C4F-41A6-B40B-D796801670A5}" type="slidenum">
              <a:rPr lang="de-DE" altLang="en-US"/>
              <a:pPr/>
              <a:t>‹#›</a:t>
            </a:fld>
            <a:endParaRPr lang="de-DE" altLang="en-US"/>
          </a:p>
        </p:txBody>
      </p:sp>
      <p:sp>
        <p:nvSpPr>
          <p:cNvPr id="4198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198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5BA861E-4179-48FF-90D4-32CBC3955CC0}" type="slidenum">
              <a:rPr lang="de-DE" altLang="en-US"/>
              <a:pPr/>
              <a:t>‹#›</a:t>
            </a:fld>
            <a:endParaRPr lang="de-DE" altLang="en-US"/>
          </a:p>
        </p:txBody>
      </p:sp>
      <p:sp>
        <p:nvSpPr>
          <p:cNvPr id="4208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208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B07D911-F052-4D0B-8B52-A782D14286FE}" type="slidenum">
              <a:rPr lang="de-DE" altLang="en-US"/>
              <a:pPr/>
              <a:t>‹#›</a:t>
            </a:fld>
            <a:endParaRPr lang="de-DE" altLang="en-US"/>
          </a:p>
        </p:txBody>
      </p:sp>
      <p:sp>
        <p:nvSpPr>
          <p:cNvPr id="4218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218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C0D1157-B876-431D-B4DF-067D547E5E94}" type="slidenum">
              <a:rPr lang="de-DE" altLang="en-US"/>
              <a:pPr/>
              <a:t>‹#›</a:t>
            </a:fld>
            <a:endParaRPr lang="de-DE" altLang="en-US"/>
          </a:p>
        </p:txBody>
      </p:sp>
      <p:sp>
        <p:nvSpPr>
          <p:cNvPr id="4229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229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803"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BD49432-F96F-42F7-9F0D-20CC5A5A5095}" type="slidenum">
              <a:rPr lang="de-DE" altLang="en-US"/>
              <a:pPr/>
              <a:t>‹#›</a:t>
            </a:fld>
            <a:endParaRPr lang="de-DE" altLang="en-US"/>
          </a:p>
        </p:txBody>
      </p:sp>
      <p:sp>
        <p:nvSpPr>
          <p:cNvPr id="4239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239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02D5C5E-475C-4BEA-8DB4-5E6DAF19BF96}" type="slidenum">
              <a:rPr lang="de-DE" altLang="en-US"/>
              <a:pPr/>
              <a:t>‹#›</a:t>
            </a:fld>
            <a:endParaRPr lang="de-DE" altLang="en-US"/>
          </a:p>
        </p:txBody>
      </p:sp>
      <p:sp>
        <p:nvSpPr>
          <p:cNvPr id="4249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249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sp>
        <p:nvSpPr>
          <p:cNvPr id="425987"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B980F2CF-31CD-460F-8700-C2BD3EFF0762}" type="datetimeFigureOut">
              <a:rPr lang="it-IT" altLang="en-US"/>
              <a:pPr/>
              <a:t>19/06/2018</a:t>
            </a:fld>
            <a:endParaRPr lang="it-IT" alt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it-IT" alt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5E69093C-4A58-4E1F-BEB6-35EDCD15987E}" type="slidenum">
              <a:rPr lang="it-IT" altLang="en-US"/>
              <a:pPr/>
              <a:t>‹#›</a:t>
            </a:fld>
            <a:endParaRPr lang="it-IT" altLang="en-US"/>
          </a:p>
        </p:txBody>
      </p:sp>
    </p:spTree>
  </p:cSld>
  <p:clrMap bg1="lt1" tx1="dk1" bg2="lt2" tx2="dk2" accent1="accent1" accent2="accent2" accent3="accent3" accent4="accent4" accent5="accent5" accent6="accent6" hlink="hlink" folHlink="folHlink"/>
  <p:sldLayoutIdLst>
    <p:sldLayoutId id="2147490804"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7010"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sp>
        <p:nvSpPr>
          <p:cNvPr id="427011"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744A2BE9-0DB1-4CFD-AC9C-47367E51A53E}" type="datetimeFigureOut">
              <a:rPr lang="it-IT" altLang="en-US"/>
              <a:pPr/>
              <a:t>19/06/2018</a:t>
            </a:fld>
            <a:endParaRPr lang="it-IT" alt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it-IT" alt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790D5160-6E92-4DC9-B3CB-ED2097B00ADF}" type="slidenum">
              <a:rPr lang="it-IT" altLang="en-US"/>
              <a:pPr/>
              <a:t>‹#›</a:t>
            </a:fld>
            <a:endParaRPr lang="it-IT" altLang="en-US"/>
          </a:p>
        </p:txBody>
      </p:sp>
    </p:spTree>
  </p:cSld>
  <p:clrMap bg1="lt1" tx1="dk1" bg2="lt2" tx2="dk2" accent1="accent1" accent2="accent2" accent3="accent3" accent4="accent4" accent5="accent5" accent6="accent6" hlink="hlink" folHlink="folHlink"/>
  <p:sldLayoutIdLst>
    <p:sldLayoutId id="2147490805"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8.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9" name="Segnaposto numero diapositiva 8"/>
          <p:cNvSpPr>
            <a:spLocks noGrp="1"/>
          </p:cNvSpPr>
          <p:nvPr>
            <p:ph type="sldNum" sz="quarter" idx="4"/>
          </p:nvPr>
        </p:nvSpPr>
        <p:spPr>
          <a:xfrm>
            <a:off x="161925" y="6356350"/>
            <a:ext cx="685800" cy="365125"/>
          </a:xfrm>
          <a:prstGeom prst="rect">
            <a:avLst/>
          </a:prstGeom>
        </p:spPr>
        <p:txBody>
          <a:bodyPr vert="horz" wrap="square" lIns="91440" tIns="45720" rIns="91440" bIns="45720" numCol="1" anchor="ctr" anchorCtr="0" compatLnSpc="1">
            <a:prstTxWarp prst="textNoShape">
              <a:avLst/>
            </a:prstTxWarp>
          </a:bodyPr>
          <a:lstStyle>
            <a:lvl1pPr algn="r" defTabSz="457200">
              <a:defRPr sz="1200">
                <a:solidFill>
                  <a:srgbClr val="898989"/>
                </a:solidFill>
                <a:latin typeface="Calibri" pitchFamily="34" charset="0"/>
              </a:defRPr>
            </a:lvl1pPr>
          </a:lstStyle>
          <a:p>
            <a:r>
              <a:rPr lang="it-IT" altLang="en-US"/>
              <a:t>Pag. </a:t>
            </a:r>
            <a:fld id="{F651E914-E7FD-4116-9EDA-59EF2E8B075F}" type="slidenum">
              <a:rPr lang="it-IT" altLang="en-US"/>
              <a:pPr/>
              <a:t>‹#›</a:t>
            </a:fld>
            <a:endParaRPr lang="it-IT" altLang="en-US"/>
          </a:p>
        </p:txBody>
      </p:sp>
    </p:spTree>
  </p:cSld>
  <p:clrMap bg1="lt1" tx1="dk1" bg2="lt2" tx2="dk2" accent1="accent1" accent2="accent2" accent3="accent3" accent4="accent4" accent5="accent5" accent6="accent6" hlink="hlink" folHlink="folHlink"/>
  <p:sldLayoutIdLst>
    <p:sldLayoutId id="2147490806" r:id="rId1"/>
  </p:sldLayoutIdLst>
  <p:transition spd="slow">
    <p:pull dir="d"/>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368066" name="Rectangle 2"/>
          <p:cNvSpPr>
            <a:spLocks noGrp="1" noChangeArrowheads="1"/>
          </p:cNvSpPr>
          <p:nvPr>
            <p:ph type="title"/>
          </p:nvPr>
        </p:nvSpPr>
        <p:spPr bwMode="auto">
          <a:xfrm>
            <a:off x="1092200" y="114300"/>
            <a:ext cx="7772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p>
            <a:pPr lvl="0"/>
            <a:r>
              <a:rPr lang="en-GB"/>
              <a:t>Fare clic per modificare lo stile del titolo dello schema</a:t>
            </a:r>
          </a:p>
        </p:txBody>
      </p:sp>
      <p:sp>
        <p:nvSpPr>
          <p:cNvPr id="1368067" name="Rectangle 3"/>
          <p:cNvSpPr>
            <a:spLocks noGrp="1" noChangeArrowheads="1"/>
          </p:cNvSpPr>
          <p:nvPr>
            <p:ph type="dt" sz="half" idx="2"/>
          </p:nvPr>
        </p:nvSpPr>
        <p:spPr bwMode="auto">
          <a:xfrm>
            <a:off x="76200" y="6565900"/>
            <a:ext cx="2362200" cy="2476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l" eaLnBrk="1" hangingPunct="1">
              <a:spcBef>
                <a:spcPct val="0"/>
              </a:spcBef>
              <a:buClrTx/>
              <a:buSzTx/>
              <a:buFontTx/>
              <a:buNone/>
              <a:defRPr sz="1000">
                <a:solidFill>
                  <a:srgbClr val="FFFFFF"/>
                </a:solidFill>
                <a:latin typeface="Times New Roman" pitchFamily="-106" charset="0"/>
                <a:ea typeface="+mn-ea"/>
                <a:cs typeface="+mn-cs"/>
              </a:defRPr>
            </a:lvl1pPr>
          </a:lstStyle>
          <a:p>
            <a:pPr>
              <a:defRPr/>
            </a:pPr>
            <a:r>
              <a:rPr lang="en-GB"/>
              <a:t>12 </a:t>
            </a:r>
            <a:r>
              <a:rPr lang="en-US" err="1"/>
              <a:t>Aprile</a:t>
            </a:r>
            <a:r>
              <a:rPr lang="en-GB"/>
              <a:t> 2012</a:t>
            </a:r>
          </a:p>
        </p:txBody>
      </p:sp>
      <p:sp>
        <p:nvSpPr>
          <p:cNvPr id="1368068" name="Rectangle 4"/>
          <p:cNvSpPr>
            <a:spLocks noGrp="1" noChangeArrowheads="1"/>
          </p:cNvSpPr>
          <p:nvPr>
            <p:ph type="ftr" sz="quarter" idx="3"/>
          </p:nvPr>
        </p:nvSpPr>
        <p:spPr bwMode="auto">
          <a:xfrm>
            <a:off x="2743200" y="6567488"/>
            <a:ext cx="28956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ctr">
              <a:defRPr sz="1000">
                <a:solidFill>
                  <a:srgbClr val="FFFFFF"/>
                </a:solidFill>
                <a:latin typeface="Times New Roman" pitchFamily="18" charset="0"/>
              </a:defRPr>
            </a:lvl1pPr>
          </a:lstStyle>
          <a:p>
            <a:endParaRPr lang="en-GB" altLang="en-US"/>
          </a:p>
        </p:txBody>
      </p:sp>
      <p:sp>
        <p:nvSpPr>
          <p:cNvPr id="1368069" name="Rectangle 5"/>
          <p:cNvSpPr>
            <a:spLocks noGrp="1" noChangeArrowheads="1"/>
          </p:cNvSpPr>
          <p:nvPr>
            <p:ph type="sldNum" sz="quarter" idx="4"/>
          </p:nvPr>
        </p:nvSpPr>
        <p:spPr bwMode="auto">
          <a:xfrm>
            <a:off x="6302375" y="6524625"/>
            <a:ext cx="25908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a:defRPr sz="1000">
                <a:solidFill>
                  <a:srgbClr val="FFFFFF"/>
                </a:solidFill>
                <a:latin typeface="Times New Roman" pitchFamily="18" charset="0"/>
              </a:defRPr>
            </a:lvl1pPr>
          </a:lstStyle>
          <a:p>
            <a:fld id="{C0AA0509-4B82-4CC5-BF28-50FB42ABB9B9}" type="slidenum">
              <a:rPr lang="en-GB" altLang="it-IT"/>
              <a:pPr/>
              <a:t>‹#›</a:t>
            </a:fld>
            <a:endParaRPr lang="en-GB" altLang="it-IT"/>
          </a:p>
        </p:txBody>
      </p:sp>
      <p:sp>
        <p:nvSpPr>
          <p:cNvPr id="429062" name="Rectangle 6"/>
          <p:cNvSpPr>
            <a:spLocks noGrp="1" noChangeArrowheads="1"/>
          </p:cNvSpPr>
          <p:nvPr>
            <p:ph type="body" idx="1"/>
          </p:nvPr>
        </p:nvSpPr>
        <p:spPr bwMode="auto">
          <a:xfrm>
            <a:off x="152400" y="1447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Fare clic per modificare gli stili del testo dello schema</a:t>
            </a:r>
          </a:p>
          <a:p>
            <a:pPr lvl="1"/>
            <a:r>
              <a:rPr lang="en-GB" altLang="en-US" smtClean="0"/>
              <a:t>Secondo livello</a:t>
            </a:r>
          </a:p>
          <a:p>
            <a:pPr lvl="2"/>
            <a:r>
              <a:rPr lang="en-GB" altLang="en-US" smtClean="0"/>
              <a:t>Terzo livello</a:t>
            </a:r>
          </a:p>
          <a:p>
            <a:pPr lvl="3"/>
            <a:r>
              <a:rPr lang="en-GB" altLang="en-US" smtClean="0"/>
              <a:t>Quarto livello</a:t>
            </a:r>
          </a:p>
          <a:p>
            <a:pPr lvl="4"/>
            <a:r>
              <a:rPr lang="en-GB" altLang="en-US" smtClean="0"/>
              <a:t>Quinto livello</a:t>
            </a:r>
          </a:p>
        </p:txBody>
      </p:sp>
      <p:sp>
        <p:nvSpPr>
          <p:cNvPr id="1031" name="Rectangle 7"/>
          <p:cNvSpPr>
            <a:spLocks noChangeAspect="1" noChangeArrowheads="1"/>
          </p:cNvSpPr>
          <p:nvPr/>
        </p:nvSpPr>
        <p:spPr bwMode="auto">
          <a:xfrm>
            <a:off x="4824413" y="6681788"/>
            <a:ext cx="3175" cy="3175"/>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spcBef>
                <a:spcPct val="20000"/>
              </a:spcBef>
              <a:buClr>
                <a:srgbClr val="FF0033"/>
              </a:buClr>
              <a:buSzPct val="80000"/>
              <a:buFont typeface="Wingdings" pitchFamily="2" charset="2"/>
              <a:buChar char="l"/>
            </a:pPr>
            <a:endParaRPr lang="it-IT" altLang="en-US" sz="2400">
              <a:solidFill>
                <a:srgbClr val="0000FF"/>
              </a:solidFill>
              <a:latin typeface="Times New Roman" pitchFamily="18" charset="0"/>
            </a:endParaRPr>
          </a:p>
        </p:txBody>
      </p:sp>
      <p:pic>
        <p:nvPicPr>
          <p:cNvPr id="429064" name="Picture 8" descr="weblogolnf1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8913"/>
            <a:ext cx="838200"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1" tx1="lt1" bg2="dk2" tx2="lt2" accent1="accent1" accent2="accent2" accent3="accent3" accent4="accent4" accent5="accent5" accent6="accent6" hlink="hlink" folHlink="folHlink"/>
  <p:hf hdr="0" ftr="0" dt="0"/>
  <p:txStyles>
    <p:titleStyle>
      <a:lvl1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mj-lt"/>
          <a:ea typeface="ＭＳ Ｐゴシック" pitchFamily="34" charset="-128"/>
          <a:cs typeface="ＭＳ Ｐゴシック" charset="0"/>
        </a:defRPr>
      </a:lvl1pPr>
      <a:lvl2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2pPr>
      <a:lvl3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3pPr>
      <a:lvl4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4pPr>
      <a:lvl5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5pPr>
      <a:lvl6pPr marL="4572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6pPr>
      <a:lvl7pPr marL="9144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7pPr>
      <a:lvl8pPr marL="13716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8pPr>
      <a:lvl9pPr marL="18288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2000">
          <a:solidFill>
            <a:srgbClr val="FF0000"/>
          </a:solidFill>
          <a:latin typeface="+mn-lt"/>
          <a:ea typeface="ＭＳ Ｐゴシック" pitchFamily="34" charset="-128"/>
          <a:cs typeface="ＭＳ Ｐゴシック" charset="0"/>
        </a:defRPr>
      </a:lvl1pPr>
      <a:lvl2pPr marL="742950" indent="-285750" algn="l" rtl="0" eaLnBrk="0" fontAlgn="base" hangingPunct="0">
        <a:spcBef>
          <a:spcPct val="20000"/>
        </a:spcBef>
        <a:spcAft>
          <a:spcPct val="0"/>
        </a:spcAft>
        <a:buClr>
          <a:schemeClr val="tx1"/>
        </a:buClr>
        <a:buSzPct val="90000"/>
        <a:buChar char="–"/>
        <a:defRPr>
          <a:solidFill>
            <a:srgbClr val="00FF99"/>
          </a:solidFill>
          <a:latin typeface="+mn-lt"/>
          <a:ea typeface="ＭＳ Ｐゴシック" pitchFamily="34" charset="-128"/>
        </a:defRPr>
      </a:lvl2pPr>
      <a:lvl3pPr marL="1143000" indent="-228600" algn="l" rtl="0" eaLnBrk="0" fontAlgn="base" hangingPunct="0">
        <a:spcBef>
          <a:spcPct val="20000"/>
        </a:spcBef>
        <a:spcAft>
          <a:spcPct val="0"/>
        </a:spcAft>
        <a:buClr>
          <a:schemeClr val="tx1"/>
        </a:buClr>
        <a:buSzPct val="60000"/>
        <a:buFont typeface="Wingdings" pitchFamily="2" charset="2"/>
        <a:buChar char="l"/>
        <a:defRPr>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lr>
          <a:schemeClr val="tx1"/>
        </a:buClr>
        <a:buChar char="–"/>
        <a:defRPr>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lr>
          <a:schemeClr val="accent1"/>
        </a:buClr>
        <a:buChar char="•"/>
        <a:defRPr>
          <a:solidFill>
            <a:schemeClr val="tx1"/>
          </a:solidFill>
          <a:latin typeface="+mn-lt"/>
          <a:ea typeface="ＭＳ Ｐゴシック" pitchFamily="34" charset="-128"/>
        </a:defRPr>
      </a:lvl5pPr>
      <a:lvl6pPr marL="25146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6pPr>
      <a:lvl7pPr marL="29718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7pPr>
      <a:lvl8pPr marL="34290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8pPr>
      <a:lvl9pPr marL="38862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8DBE4BB-20B5-4CFE-9111-193973A6E4E1}" type="slidenum">
              <a:rPr lang="de-DE" altLang="en-US"/>
              <a:pPr/>
              <a:t>‹#›</a:t>
            </a:fld>
            <a:endParaRPr lang="de-DE" altLang="en-US"/>
          </a:p>
        </p:txBody>
      </p:sp>
      <p:sp>
        <p:nvSpPr>
          <p:cNvPr id="430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430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0.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368066" name="Rectangle 2"/>
          <p:cNvSpPr>
            <a:spLocks noGrp="1" noChangeArrowheads="1"/>
          </p:cNvSpPr>
          <p:nvPr>
            <p:ph type="title"/>
          </p:nvPr>
        </p:nvSpPr>
        <p:spPr bwMode="auto">
          <a:xfrm>
            <a:off x="1092200" y="114300"/>
            <a:ext cx="7772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p>
            <a:pPr lvl="0"/>
            <a:r>
              <a:rPr lang="en-GB"/>
              <a:t>Fare clic per modificare lo stile del titolo dello schema</a:t>
            </a:r>
          </a:p>
        </p:txBody>
      </p:sp>
      <p:sp>
        <p:nvSpPr>
          <p:cNvPr id="1368067" name="Rectangle 3"/>
          <p:cNvSpPr>
            <a:spLocks noGrp="1" noChangeArrowheads="1"/>
          </p:cNvSpPr>
          <p:nvPr>
            <p:ph type="dt" sz="half" idx="2"/>
          </p:nvPr>
        </p:nvSpPr>
        <p:spPr bwMode="auto">
          <a:xfrm>
            <a:off x="76200" y="6565900"/>
            <a:ext cx="2362200" cy="2476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l" eaLnBrk="1" hangingPunct="1">
              <a:spcBef>
                <a:spcPct val="0"/>
              </a:spcBef>
              <a:buClrTx/>
              <a:buSzTx/>
              <a:buFontTx/>
              <a:buNone/>
              <a:defRPr sz="1000">
                <a:solidFill>
                  <a:srgbClr val="FFFFFF"/>
                </a:solidFill>
                <a:latin typeface="Times New Roman" pitchFamily="-106" charset="0"/>
                <a:ea typeface="+mn-ea"/>
                <a:cs typeface="+mn-cs"/>
              </a:defRPr>
            </a:lvl1pPr>
          </a:lstStyle>
          <a:p>
            <a:pPr>
              <a:defRPr/>
            </a:pPr>
            <a:r>
              <a:rPr lang="en-GB"/>
              <a:t>12 </a:t>
            </a:r>
            <a:r>
              <a:rPr lang="en-US" err="1"/>
              <a:t>Aprile</a:t>
            </a:r>
            <a:r>
              <a:rPr lang="en-GB"/>
              <a:t> 2012</a:t>
            </a:r>
          </a:p>
        </p:txBody>
      </p:sp>
      <p:sp>
        <p:nvSpPr>
          <p:cNvPr id="1368068" name="Rectangle 4"/>
          <p:cNvSpPr>
            <a:spLocks noGrp="1" noChangeArrowheads="1"/>
          </p:cNvSpPr>
          <p:nvPr>
            <p:ph type="ftr" sz="quarter" idx="3"/>
          </p:nvPr>
        </p:nvSpPr>
        <p:spPr bwMode="auto">
          <a:xfrm>
            <a:off x="2743200" y="6567488"/>
            <a:ext cx="28956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ctr">
              <a:defRPr sz="1000">
                <a:solidFill>
                  <a:srgbClr val="FFFFFF"/>
                </a:solidFill>
                <a:latin typeface="Times New Roman" pitchFamily="18" charset="0"/>
              </a:defRPr>
            </a:lvl1pPr>
          </a:lstStyle>
          <a:p>
            <a:endParaRPr lang="en-GB" altLang="en-US"/>
          </a:p>
        </p:txBody>
      </p:sp>
      <p:sp>
        <p:nvSpPr>
          <p:cNvPr id="1368069" name="Rectangle 5"/>
          <p:cNvSpPr>
            <a:spLocks noGrp="1" noChangeArrowheads="1"/>
          </p:cNvSpPr>
          <p:nvPr>
            <p:ph type="sldNum" sz="quarter" idx="4"/>
          </p:nvPr>
        </p:nvSpPr>
        <p:spPr bwMode="auto">
          <a:xfrm>
            <a:off x="6302375" y="6524625"/>
            <a:ext cx="25908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a:defRPr sz="1000">
                <a:solidFill>
                  <a:srgbClr val="FFFFFF"/>
                </a:solidFill>
                <a:latin typeface="Times New Roman" pitchFamily="18" charset="0"/>
              </a:defRPr>
            </a:lvl1pPr>
          </a:lstStyle>
          <a:p>
            <a:fld id="{003FDEA8-29CB-4BB2-BE93-69508DE23224}" type="slidenum">
              <a:rPr lang="en-GB" altLang="it-IT"/>
              <a:pPr/>
              <a:t>‹#›</a:t>
            </a:fld>
            <a:endParaRPr lang="en-GB" altLang="it-IT"/>
          </a:p>
        </p:txBody>
      </p:sp>
      <p:sp>
        <p:nvSpPr>
          <p:cNvPr id="430086" name="Rectangle 6"/>
          <p:cNvSpPr>
            <a:spLocks noGrp="1" noChangeArrowheads="1"/>
          </p:cNvSpPr>
          <p:nvPr>
            <p:ph type="body" idx="1"/>
          </p:nvPr>
        </p:nvSpPr>
        <p:spPr bwMode="auto">
          <a:xfrm>
            <a:off x="152400" y="1447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Fare clic per modificare gli stili del testo dello schema</a:t>
            </a:r>
          </a:p>
          <a:p>
            <a:pPr lvl="1"/>
            <a:r>
              <a:rPr lang="en-GB" altLang="en-US" smtClean="0"/>
              <a:t>Secondo livello</a:t>
            </a:r>
          </a:p>
          <a:p>
            <a:pPr lvl="2"/>
            <a:r>
              <a:rPr lang="en-GB" altLang="en-US" smtClean="0"/>
              <a:t>Terzo livello</a:t>
            </a:r>
          </a:p>
          <a:p>
            <a:pPr lvl="3"/>
            <a:r>
              <a:rPr lang="en-GB" altLang="en-US" smtClean="0"/>
              <a:t>Quarto livello</a:t>
            </a:r>
          </a:p>
          <a:p>
            <a:pPr lvl="4"/>
            <a:r>
              <a:rPr lang="en-GB" altLang="en-US" smtClean="0"/>
              <a:t>Quinto livello</a:t>
            </a:r>
          </a:p>
        </p:txBody>
      </p:sp>
      <p:sp>
        <p:nvSpPr>
          <p:cNvPr id="1031" name="Rectangle 7"/>
          <p:cNvSpPr>
            <a:spLocks noChangeAspect="1" noChangeArrowheads="1"/>
          </p:cNvSpPr>
          <p:nvPr/>
        </p:nvSpPr>
        <p:spPr bwMode="auto">
          <a:xfrm>
            <a:off x="4824413" y="6681788"/>
            <a:ext cx="3175" cy="3175"/>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spcBef>
                <a:spcPct val="20000"/>
              </a:spcBef>
              <a:buClr>
                <a:srgbClr val="FF0033"/>
              </a:buClr>
              <a:buSzPct val="80000"/>
              <a:buFont typeface="Wingdings" pitchFamily="2" charset="2"/>
              <a:buChar char="l"/>
            </a:pPr>
            <a:endParaRPr lang="it-IT" altLang="en-US" sz="2400">
              <a:solidFill>
                <a:srgbClr val="0000FF"/>
              </a:solidFill>
              <a:latin typeface="Times New Roman" pitchFamily="18" charset="0"/>
            </a:endParaRPr>
          </a:p>
        </p:txBody>
      </p:sp>
      <p:pic>
        <p:nvPicPr>
          <p:cNvPr id="430088" name="Picture 8" descr="weblogolnf1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8913"/>
            <a:ext cx="838200"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1" tx1="lt1" bg2="dk2" tx2="lt2" accent1="accent1" accent2="accent2" accent3="accent3" accent4="accent4" accent5="accent5" accent6="accent6" hlink="hlink" folHlink="folHlink"/>
  <p:hf hdr="0" ftr="0" dt="0"/>
  <p:txStyles>
    <p:titleStyle>
      <a:lvl1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mj-lt"/>
          <a:ea typeface="ＭＳ Ｐゴシック" pitchFamily="34" charset="-128"/>
          <a:cs typeface="ＭＳ Ｐゴシック" charset="0"/>
        </a:defRPr>
      </a:lvl1pPr>
      <a:lvl2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2pPr>
      <a:lvl3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3pPr>
      <a:lvl4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4pPr>
      <a:lvl5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5pPr>
      <a:lvl6pPr marL="4572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6pPr>
      <a:lvl7pPr marL="9144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7pPr>
      <a:lvl8pPr marL="13716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8pPr>
      <a:lvl9pPr marL="18288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2000">
          <a:solidFill>
            <a:srgbClr val="FF0000"/>
          </a:solidFill>
          <a:latin typeface="+mn-lt"/>
          <a:ea typeface="ＭＳ Ｐゴシック" pitchFamily="34" charset="-128"/>
          <a:cs typeface="ＭＳ Ｐゴシック" charset="0"/>
        </a:defRPr>
      </a:lvl1pPr>
      <a:lvl2pPr marL="742950" indent="-285750" algn="l" rtl="0" eaLnBrk="0" fontAlgn="base" hangingPunct="0">
        <a:spcBef>
          <a:spcPct val="20000"/>
        </a:spcBef>
        <a:spcAft>
          <a:spcPct val="0"/>
        </a:spcAft>
        <a:buClr>
          <a:schemeClr val="tx1"/>
        </a:buClr>
        <a:buSzPct val="90000"/>
        <a:buChar char="–"/>
        <a:defRPr>
          <a:solidFill>
            <a:srgbClr val="00FF99"/>
          </a:solidFill>
          <a:latin typeface="+mn-lt"/>
          <a:ea typeface="ＭＳ Ｐゴシック" pitchFamily="34" charset="-128"/>
        </a:defRPr>
      </a:lvl2pPr>
      <a:lvl3pPr marL="1143000" indent="-228600" algn="l" rtl="0" eaLnBrk="0" fontAlgn="base" hangingPunct="0">
        <a:spcBef>
          <a:spcPct val="20000"/>
        </a:spcBef>
        <a:spcAft>
          <a:spcPct val="0"/>
        </a:spcAft>
        <a:buClr>
          <a:schemeClr val="tx1"/>
        </a:buClr>
        <a:buSzPct val="60000"/>
        <a:buFont typeface="Wingdings" pitchFamily="2" charset="2"/>
        <a:buChar char="l"/>
        <a:defRPr>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lr>
          <a:schemeClr val="tx1"/>
        </a:buClr>
        <a:buChar char="–"/>
        <a:defRPr>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lr>
          <a:schemeClr val="accent1"/>
        </a:buClr>
        <a:buChar char="•"/>
        <a:defRPr>
          <a:solidFill>
            <a:schemeClr val="tx1"/>
          </a:solidFill>
          <a:latin typeface="+mn-lt"/>
          <a:ea typeface="ＭＳ Ｐゴシック" pitchFamily="34" charset="-128"/>
        </a:defRPr>
      </a:lvl5pPr>
      <a:lvl6pPr marL="25146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6pPr>
      <a:lvl7pPr marL="29718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7pPr>
      <a:lvl8pPr marL="34290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8pPr>
      <a:lvl9pPr marL="38862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368066" name="Rectangle 2"/>
          <p:cNvSpPr>
            <a:spLocks noGrp="1" noChangeArrowheads="1"/>
          </p:cNvSpPr>
          <p:nvPr>
            <p:ph type="title"/>
          </p:nvPr>
        </p:nvSpPr>
        <p:spPr bwMode="auto">
          <a:xfrm>
            <a:off x="1092200" y="114300"/>
            <a:ext cx="7772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p>
            <a:pPr lvl="0"/>
            <a:r>
              <a:rPr lang="en-GB"/>
              <a:t>Fare clic per modificare lo stile del titolo dello schema</a:t>
            </a:r>
          </a:p>
        </p:txBody>
      </p:sp>
      <p:sp>
        <p:nvSpPr>
          <p:cNvPr id="1368067" name="Rectangle 3"/>
          <p:cNvSpPr>
            <a:spLocks noGrp="1" noChangeArrowheads="1"/>
          </p:cNvSpPr>
          <p:nvPr>
            <p:ph type="dt" sz="half" idx="2"/>
          </p:nvPr>
        </p:nvSpPr>
        <p:spPr bwMode="auto">
          <a:xfrm>
            <a:off x="76200" y="6565900"/>
            <a:ext cx="2362200" cy="2476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l" eaLnBrk="1" hangingPunct="1">
              <a:spcBef>
                <a:spcPct val="0"/>
              </a:spcBef>
              <a:buClrTx/>
              <a:buSzTx/>
              <a:buFontTx/>
              <a:buNone/>
              <a:defRPr sz="1000">
                <a:solidFill>
                  <a:srgbClr val="FFFFFF"/>
                </a:solidFill>
                <a:latin typeface="Times New Roman" pitchFamily="-106" charset="0"/>
                <a:ea typeface="+mn-ea"/>
                <a:cs typeface="+mn-cs"/>
              </a:defRPr>
            </a:lvl1pPr>
          </a:lstStyle>
          <a:p>
            <a:pPr>
              <a:defRPr/>
            </a:pPr>
            <a:r>
              <a:rPr lang="en-GB"/>
              <a:t>12 </a:t>
            </a:r>
            <a:r>
              <a:rPr lang="en-US" err="1"/>
              <a:t>Aprile</a:t>
            </a:r>
            <a:r>
              <a:rPr lang="en-GB"/>
              <a:t> 2012</a:t>
            </a:r>
          </a:p>
        </p:txBody>
      </p:sp>
      <p:sp>
        <p:nvSpPr>
          <p:cNvPr id="1368068" name="Rectangle 4"/>
          <p:cNvSpPr>
            <a:spLocks noGrp="1" noChangeArrowheads="1"/>
          </p:cNvSpPr>
          <p:nvPr>
            <p:ph type="ftr" sz="quarter" idx="3"/>
          </p:nvPr>
        </p:nvSpPr>
        <p:spPr bwMode="auto">
          <a:xfrm>
            <a:off x="2743200" y="6567488"/>
            <a:ext cx="28956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ctr">
              <a:defRPr sz="1000">
                <a:solidFill>
                  <a:srgbClr val="FFFFFF"/>
                </a:solidFill>
                <a:latin typeface="Times New Roman" pitchFamily="18" charset="0"/>
              </a:defRPr>
            </a:lvl1pPr>
          </a:lstStyle>
          <a:p>
            <a:endParaRPr lang="en-GB" altLang="en-US"/>
          </a:p>
        </p:txBody>
      </p:sp>
      <p:sp>
        <p:nvSpPr>
          <p:cNvPr id="1368069" name="Rectangle 5"/>
          <p:cNvSpPr>
            <a:spLocks noGrp="1" noChangeArrowheads="1"/>
          </p:cNvSpPr>
          <p:nvPr>
            <p:ph type="sldNum" sz="quarter" idx="4"/>
          </p:nvPr>
        </p:nvSpPr>
        <p:spPr bwMode="auto">
          <a:xfrm>
            <a:off x="6302375" y="6524625"/>
            <a:ext cx="25908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a:defRPr sz="1000">
                <a:solidFill>
                  <a:srgbClr val="FFFFFF"/>
                </a:solidFill>
                <a:latin typeface="Times New Roman" pitchFamily="18" charset="0"/>
              </a:defRPr>
            </a:lvl1pPr>
          </a:lstStyle>
          <a:p>
            <a:fld id="{4D5A61C1-D8CC-41CC-8239-EBED08895CB8}" type="slidenum">
              <a:rPr lang="en-GB" altLang="it-IT"/>
              <a:pPr/>
              <a:t>‹#›</a:t>
            </a:fld>
            <a:endParaRPr lang="en-GB" altLang="it-IT"/>
          </a:p>
        </p:txBody>
      </p:sp>
      <p:sp>
        <p:nvSpPr>
          <p:cNvPr id="431110" name="Rectangle 6"/>
          <p:cNvSpPr>
            <a:spLocks noGrp="1" noChangeArrowheads="1"/>
          </p:cNvSpPr>
          <p:nvPr>
            <p:ph type="body" idx="1"/>
          </p:nvPr>
        </p:nvSpPr>
        <p:spPr bwMode="auto">
          <a:xfrm>
            <a:off x="152400" y="1447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Fare clic per modificare gli stili del testo dello schema</a:t>
            </a:r>
          </a:p>
          <a:p>
            <a:pPr lvl="1"/>
            <a:r>
              <a:rPr lang="en-GB" altLang="en-US" smtClean="0"/>
              <a:t>Secondo livello</a:t>
            </a:r>
          </a:p>
          <a:p>
            <a:pPr lvl="2"/>
            <a:r>
              <a:rPr lang="en-GB" altLang="en-US" smtClean="0"/>
              <a:t>Terzo livello</a:t>
            </a:r>
          </a:p>
          <a:p>
            <a:pPr lvl="3"/>
            <a:r>
              <a:rPr lang="en-GB" altLang="en-US" smtClean="0"/>
              <a:t>Quarto livello</a:t>
            </a:r>
          </a:p>
          <a:p>
            <a:pPr lvl="4"/>
            <a:r>
              <a:rPr lang="en-GB" altLang="en-US" smtClean="0"/>
              <a:t>Quinto livello</a:t>
            </a:r>
          </a:p>
        </p:txBody>
      </p:sp>
      <p:sp>
        <p:nvSpPr>
          <p:cNvPr id="1031" name="Rectangle 7"/>
          <p:cNvSpPr>
            <a:spLocks noChangeAspect="1" noChangeArrowheads="1"/>
          </p:cNvSpPr>
          <p:nvPr/>
        </p:nvSpPr>
        <p:spPr bwMode="auto">
          <a:xfrm>
            <a:off x="4824413" y="6681788"/>
            <a:ext cx="3175" cy="3175"/>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spcBef>
                <a:spcPct val="20000"/>
              </a:spcBef>
              <a:buClr>
                <a:srgbClr val="FF0033"/>
              </a:buClr>
              <a:buSzPct val="80000"/>
              <a:buFont typeface="Wingdings" pitchFamily="2" charset="2"/>
              <a:buChar char="l"/>
            </a:pPr>
            <a:endParaRPr lang="it-IT" altLang="en-US" sz="2400">
              <a:solidFill>
                <a:srgbClr val="0000FF"/>
              </a:solidFill>
              <a:latin typeface="Times New Roman" pitchFamily="18" charset="0"/>
            </a:endParaRPr>
          </a:p>
        </p:txBody>
      </p:sp>
      <p:pic>
        <p:nvPicPr>
          <p:cNvPr id="431112" name="Picture 8" descr="weblogolnf1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8913"/>
            <a:ext cx="838200"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1" tx1="lt1" bg2="dk2" tx2="lt2" accent1="accent1" accent2="accent2" accent3="accent3" accent4="accent4" accent5="accent5" accent6="accent6" hlink="hlink" folHlink="folHlink"/>
  <p:hf hdr="0" ftr="0" dt="0"/>
  <p:txStyles>
    <p:titleStyle>
      <a:lvl1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mj-lt"/>
          <a:ea typeface="ＭＳ Ｐゴシック" pitchFamily="34" charset="-128"/>
          <a:cs typeface="ＭＳ Ｐゴシック" charset="0"/>
        </a:defRPr>
      </a:lvl1pPr>
      <a:lvl2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2pPr>
      <a:lvl3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3pPr>
      <a:lvl4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4pPr>
      <a:lvl5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5pPr>
      <a:lvl6pPr marL="4572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6pPr>
      <a:lvl7pPr marL="9144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7pPr>
      <a:lvl8pPr marL="13716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8pPr>
      <a:lvl9pPr marL="18288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2000">
          <a:solidFill>
            <a:srgbClr val="FF0000"/>
          </a:solidFill>
          <a:latin typeface="+mn-lt"/>
          <a:ea typeface="ＭＳ Ｐゴシック" pitchFamily="34" charset="-128"/>
          <a:cs typeface="ＭＳ Ｐゴシック" charset="0"/>
        </a:defRPr>
      </a:lvl1pPr>
      <a:lvl2pPr marL="742950" indent="-285750" algn="l" rtl="0" eaLnBrk="0" fontAlgn="base" hangingPunct="0">
        <a:spcBef>
          <a:spcPct val="20000"/>
        </a:spcBef>
        <a:spcAft>
          <a:spcPct val="0"/>
        </a:spcAft>
        <a:buClr>
          <a:schemeClr val="tx1"/>
        </a:buClr>
        <a:buSzPct val="90000"/>
        <a:buChar char="–"/>
        <a:defRPr>
          <a:solidFill>
            <a:srgbClr val="00FF99"/>
          </a:solidFill>
          <a:latin typeface="+mn-lt"/>
          <a:ea typeface="ＭＳ Ｐゴシック" pitchFamily="34" charset="-128"/>
        </a:defRPr>
      </a:lvl2pPr>
      <a:lvl3pPr marL="1143000" indent="-228600" algn="l" rtl="0" eaLnBrk="0" fontAlgn="base" hangingPunct="0">
        <a:spcBef>
          <a:spcPct val="20000"/>
        </a:spcBef>
        <a:spcAft>
          <a:spcPct val="0"/>
        </a:spcAft>
        <a:buClr>
          <a:schemeClr val="tx1"/>
        </a:buClr>
        <a:buSzPct val="60000"/>
        <a:buFont typeface="Wingdings" pitchFamily="2" charset="2"/>
        <a:buChar char="l"/>
        <a:defRPr>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lr>
          <a:schemeClr val="tx1"/>
        </a:buClr>
        <a:buChar char="–"/>
        <a:defRPr>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lr>
          <a:schemeClr val="accent1"/>
        </a:buClr>
        <a:buChar char="•"/>
        <a:defRPr>
          <a:solidFill>
            <a:schemeClr val="tx1"/>
          </a:solidFill>
          <a:latin typeface="+mn-lt"/>
          <a:ea typeface="ＭＳ Ｐゴシック" pitchFamily="34" charset="-128"/>
        </a:defRPr>
      </a:lvl5pPr>
      <a:lvl6pPr marL="25146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6pPr>
      <a:lvl7pPr marL="29718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7pPr>
      <a:lvl8pPr marL="34290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8pPr>
      <a:lvl9pPr marL="38862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368066" name="Rectangle 2"/>
          <p:cNvSpPr>
            <a:spLocks noGrp="1" noChangeArrowheads="1"/>
          </p:cNvSpPr>
          <p:nvPr>
            <p:ph type="title"/>
          </p:nvPr>
        </p:nvSpPr>
        <p:spPr bwMode="auto">
          <a:xfrm>
            <a:off x="1092200" y="114300"/>
            <a:ext cx="7772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p>
            <a:pPr lvl="0"/>
            <a:r>
              <a:rPr lang="en-GB"/>
              <a:t>Fare clic per modificare lo stile del titolo dello schema</a:t>
            </a:r>
          </a:p>
        </p:txBody>
      </p:sp>
      <p:sp>
        <p:nvSpPr>
          <p:cNvPr id="1368067" name="Rectangle 3"/>
          <p:cNvSpPr>
            <a:spLocks noGrp="1" noChangeArrowheads="1"/>
          </p:cNvSpPr>
          <p:nvPr>
            <p:ph type="dt" sz="half" idx="2"/>
          </p:nvPr>
        </p:nvSpPr>
        <p:spPr bwMode="auto">
          <a:xfrm>
            <a:off x="76200" y="6565900"/>
            <a:ext cx="2362200" cy="2476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l" eaLnBrk="1" hangingPunct="1">
              <a:spcBef>
                <a:spcPct val="0"/>
              </a:spcBef>
              <a:buClrTx/>
              <a:buSzTx/>
              <a:buFontTx/>
              <a:buNone/>
              <a:defRPr sz="1000">
                <a:solidFill>
                  <a:srgbClr val="FFFFFF"/>
                </a:solidFill>
                <a:latin typeface="Times New Roman" pitchFamily="-106" charset="0"/>
                <a:ea typeface="+mn-ea"/>
                <a:cs typeface="+mn-cs"/>
              </a:defRPr>
            </a:lvl1pPr>
          </a:lstStyle>
          <a:p>
            <a:pPr>
              <a:defRPr/>
            </a:pPr>
            <a:r>
              <a:rPr lang="en-GB"/>
              <a:t>12 </a:t>
            </a:r>
            <a:r>
              <a:rPr lang="en-US" err="1"/>
              <a:t>Aprile</a:t>
            </a:r>
            <a:r>
              <a:rPr lang="en-GB"/>
              <a:t> 2012</a:t>
            </a:r>
          </a:p>
        </p:txBody>
      </p:sp>
      <p:sp>
        <p:nvSpPr>
          <p:cNvPr id="1368068" name="Rectangle 4"/>
          <p:cNvSpPr>
            <a:spLocks noGrp="1" noChangeArrowheads="1"/>
          </p:cNvSpPr>
          <p:nvPr>
            <p:ph type="ftr" sz="quarter" idx="3"/>
          </p:nvPr>
        </p:nvSpPr>
        <p:spPr bwMode="auto">
          <a:xfrm>
            <a:off x="2743200" y="6567488"/>
            <a:ext cx="28956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ctr">
              <a:defRPr sz="1000">
                <a:solidFill>
                  <a:srgbClr val="FFFFFF"/>
                </a:solidFill>
                <a:latin typeface="Times New Roman" pitchFamily="18" charset="0"/>
              </a:defRPr>
            </a:lvl1pPr>
          </a:lstStyle>
          <a:p>
            <a:endParaRPr lang="en-GB" altLang="en-US"/>
          </a:p>
        </p:txBody>
      </p:sp>
      <p:sp>
        <p:nvSpPr>
          <p:cNvPr id="1368069" name="Rectangle 5"/>
          <p:cNvSpPr>
            <a:spLocks noGrp="1" noChangeArrowheads="1"/>
          </p:cNvSpPr>
          <p:nvPr>
            <p:ph type="sldNum" sz="quarter" idx="4"/>
          </p:nvPr>
        </p:nvSpPr>
        <p:spPr bwMode="auto">
          <a:xfrm>
            <a:off x="6302375" y="6524625"/>
            <a:ext cx="25908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a:defRPr sz="1000">
                <a:solidFill>
                  <a:srgbClr val="FFFFFF"/>
                </a:solidFill>
                <a:latin typeface="Times New Roman" pitchFamily="18" charset="0"/>
              </a:defRPr>
            </a:lvl1pPr>
          </a:lstStyle>
          <a:p>
            <a:fld id="{5EE67B4D-2130-4A80-8AC4-42FAEAC8DDD0}" type="slidenum">
              <a:rPr lang="en-GB" altLang="it-IT"/>
              <a:pPr/>
              <a:t>‹#›</a:t>
            </a:fld>
            <a:endParaRPr lang="en-GB" altLang="it-IT"/>
          </a:p>
        </p:txBody>
      </p:sp>
      <p:sp>
        <p:nvSpPr>
          <p:cNvPr id="432134" name="Rectangle 6"/>
          <p:cNvSpPr>
            <a:spLocks noGrp="1" noChangeArrowheads="1"/>
          </p:cNvSpPr>
          <p:nvPr>
            <p:ph type="body" idx="1"/>
          </p:nvPr>
        </p:nvSpPr>
        <p:spPr bwMode="auto">
          <a:xfrm>
            <a:off x="152400" y="1447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Fare clic per modificare gli stili del testo dello schema</a:t>
            </a:r>
          </a:p>
          <a:p>
            <a:pPr lvl="1"/>
            <a:r>
              <a:rPr lang="en-GB" altLang="en-US" smtClean="0"/>
              <a:t>Secondo livello</a:t>
            </a:r>
          </a:p>
          <a:p>
            <a:pPr lvl="2"/>
            <a:r>
              <a:rPr lang="en-GB" altLang="en-US" smtClean="0"/>
              <a:t>Terzo livello</a:t>
            </a:r>
          </a:p>
          <a:p>
            <a:pPr lvl="3"/>
            <a:r>
              <a:rPr lang="en-GB" altLang="en-US" smtClean="0"/>
              <a:t>Quarto livello</a:t>
            </a:r>
          </a:p>
          <a:p>
            <a:pPr lvl="4"/>
            <a:r>
              <a:rPr lang="en-GB" altLang="en-US" smtClean="0"/>
              <a:t>Quinto livello</a:t>
            </a:r>
          </a:p>
        </p:txBody>
      </p:sp>
      <p:sp>
        <p:nvSpPr>
          <p:cNvPr id="1031" name="Rectangle 7"/>
          <p:cNvSpPr>
            <a:spLocks noChangeAspect="1" noChangeArrowheads="1"/>
          </p:cNvSpPr>
          <p:nvPr/>
        </p:nvSpPr>
        <p:spPr bwMode="auto">
          <a:xfrm>
            <a:off x="4824413" y="6681788"/>
            <a:ext cx="3175" cy="3175"/>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spcBef>
                <a:spcPct val="20000"/>
              </a:spcBef>
              <a:buClr>
                <a:srgbClr val="FF0033"/>
              </a:buClr>
              <a:buSzPct val="80000"/>
              <a:buFont typeface="Wingdings" pitchFamily="2" charset="2"/>
              <a:buChar char="l"/>
            </a:pPr>
            <a:endParaRPr lang="it-IT" altLang="en-US" sz="2400">
              <a:solidFill>
                <a:srgbClr val="0000FF"/>
              </a:solidFill>
              <a:latin typeface="Times New Roman" pitchFamily="18" charset="0"/>
            </a:endParaRPr>
          </a:p>
        </p:txBody>
      </p:sp>
      <p:pic>
        <p:nvPicPr>
          <p:cNvPr id="432136" name="Picture 8" descr="weblogolnf1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8913"/>
            <a:ext cx="838200"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1" tx1="lt1" bg2="dk2" tx2="lt2" accent1="accent1" accent2="accent2" accent3="accent3" accent4="accent4" accent5="accent5" accent6="accent6" hlink="hlink" folHlink="folHlink"/>
  <p:hf hdr="0" ftr="0" dt="0"/>
  <p:txStyles>
    <p:titleStyle>
      <a:lvl1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mj-lt"/>
          <a:ea typeface="ＭＳ Ｐゴシック" pitchFamily="34" charset="-128"/>
          <a:cs typeface="ＭＳ Ｐゴシック" charset="0"/>
        </a:defRPr>
      </a:lvl1pPr>
      <a:lvl2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2pPr>
      <a:lvl3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3pPr>
      <a:lvl4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4pPr>
      <a:lvl5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ea typeface="ＭＳ Ｐゴシック" pitchFamily="34" charset="-128"/>
          <a:cs typeface="ＭＳ Ｐゴシック" charset="0"/>
        </a:defRPr>
      </a:lvl5pPr>
      <a:lvl6pPr marL="4572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6pPr>
      <a:lvl7pPr marL="9144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7pPr>
      <a:lvl8pPr marL="13716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8pPr>
      <a:lvl9pPr marL="18288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06"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2000">
          <a:solidFill>
            <a:srgbClr val="FF0000"/>
          </a:solidFill>
          <a:latin typeface="+mn-lt"/>
          <a:ea typeface="ＭＳ Ｐゴシック" pitchFamily="34" charset="-128"/>
          <a:cs typeface="ＭＳ Ｐゴシック" charset="0"/>
        </a:defRPr>
      </a:lvl1pPr>
      <a:lvl2pPr marL="742950" indent="-285750" algn="l" rtl="0" eaLnBrk="0" fontAlgn="base" hangingPunct="0">
        <a:spcBef>
          <a:spcPct val="20000"/>
        </a:spcBef>
        <a:spcAft>
          <a:spcPct val="0"/>
        </a:spcAft>
        <a:buClr>
          <a:schemeClr val="tx1"/>
        </a:buClr>
        <a:buSzPct val="90000"/>
        <a:buChar char="–"/>
        <a:defRPr>
          <a:solidFill>
            <a:srgbClr val="00FF99"/>
          </a:solidFill>
          <a:latin typeface="+mn-lt"/>
          <a:ea typeface="ＭＳ Ｐゴシック" pitchFamily="34" charset="-128"/>
        </a:defRPr>
      </a:lvl2pPr>
      <a:lvl3pPr marL="1143000" indent="-228600" algn="l" rtl="0" eaLnBrk="0" fontAlgn="base" hangingPunct="0">
        <a:spcBef>
          <a:spcPct val="20000"/>
        </a:spcBef>
        <a:spcAft>
          <a:spcPct val="0"/>
        </a:spcAft>
        <a:buClr>
          <a:schemeClr val="tx1"/>
        </a:buClr>
        <a:buSzPct val="60000"/>
        <a:buFont typeface="Wingdings" pitchFamily="2" charset="2"/>
        <a:buChar char="l"/>
        <a:defRPr>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lr>
          <a:schemeClr val="tx1"/>
        </a:buClr>
        <a:buChar char="–"/>
        <a:defRPr>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lr>
          <a:schemeClr val="accent1"/>
        </a:buClr>
        <a:buChar char="•"/>
        <a:defRPr>
          <a:solidFill>
            <a:schemeClr val="tx1"/>
          </a:solidFill>
          <a:latin typeface="+mn-lt"/>
          <a:ea typeface="ＭＳ Ｐゴシック" pitchFamily="34" charset="-128"/>
        </a:defRPr>
      </a:lvl5pPr>
      <a:lvl6pPr marL="25146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6pPr>
      <a:lvl7pPr marL="29718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7pPr>
      <a:lvl8pPr marL="34290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8pPr>
      <a:lvl9pPr marL="3886200" indent="-228600" algn="l" rtl="0" fontAlgn="base">
        <a:spcBef>
          <a:spcPct val="20000"/>
        </a:spcBef>
        <a:spcAft>
          <a:spcPct val="0"/>
        </a:spcAft>
        <a:buClr>
          <a:schemeClr val="accent1"/>
        </a:buClr>
        <a:buChar char="•"/>
        <a:defRPr>
          <a:solidFill>
            <a:schemeClr val="tx1"/>
          </a:solidFill>
          <a:latin typeface="+mn-lt"/>
          <a:ea typeface="ＭＳ Ｐゴシック" pitchFamily="-106" charset="-128"/>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2BE4E68-9187-44D0-BAF9-B060CDFCDA81}" type="slidenum">
              <a:rPr lang="de-DE" altLang="en-US"/>
              <a:pPr/>
              <a:t>‹#›</a:t>
            </a:fld>
            <a:endParaRPr lang="de-DE" altLang="en-US"/>
          </a:p>
        </p:txBody>
      </p:sp>
      <p:sp>
        <p:nvSpPr>
          <p:cNvPr id="4331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331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807"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1BAFC00-4535-4195-A5E1-E837E9D4C4B0}" type="slidenum">
              <a:rPr lang="de-DE" altLang="en-US"/>
              <a:pPr/>
              <a:t>‹#›</a:t>
            </a:fld>
            <a:endParaRPr lang="de-DE" altLang="en-US"/>
          </a:p>
        </p:txBody>
      </p:sp>
      <p:sp>
        <p:nvSpPr>
          <p:cNvPr id="4341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341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808" r:id="rId1"/>
    <p:sldLayoutId id="2147490813" r:id="rId2"/>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16316A7-61FD-4252-BED0-277826CC8791}" type="slidenum">
              <a:rPr lang="de-DE" altLang="en-US"/>
              <a:pPr/>
              <a:t>‹#›</a:t>
            </a:fld>
            <a:endParaRPr lang="de-DE" altLang="en-US"/>
          </a:p>
        </p:txBody>
      </p:sp>
      <p:sp>
        <p:nvSpPr>
          <p:cNvPr id="4352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352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809"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30968CB-77D9-4233-848C-741B06867705}" type="slidenum">
              <a:rPr lang="de-DE" altLang="en-US"/>
              <a:pPr/>
              <a:t>‹#›</a:t>
            </a:fld>
            <a:endParaRPr lang="de-DE" altLang="en-US"/>
          </a:p>
        </p:txBody>
      </p:sp>
      <p:sp>
        <p:nvSpPr>
          <p:cNvPr id="4362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362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810"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B4A9BDB-8919-4BF0-BBEB-58A92F6077B7}" type="slidenum">
              <a:rPr lang="de-DE" altLang="en-US"/>
              <a:pPr/>
              <a:t>‹#›</a:t>
            </a:fld>
            <a:endParaRPr lang="de-DE" altLang="en-US"/>
          </a:p>
        </p:txBody>
      </p:sp>
      <p:sp>
        <p:nvSpPr>
          <p:cNvPr id="4372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372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811" r:id="rId1"/>
    <p:sldLayoutId id="2147490819" r:id="rId2"/>
    <p:sldLayoutId id="2147490820" r:id="rId3"/>
    <p:sldLayoutId id="2147490824" r:id="rId4"/>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F7C99E9-F1EC-4E91-A4B3-D5440F7FC2B1}" type="slidenum">
              <a:rPr lang="de-DE" altLang="en-US"/>
              <a:pPr/>
              <a:t>‹#›</a:t>
            </a:fld>
            <a:endParaRPr lang="de-DE" altLang="en-US"/>
          </a:p>
        </p:txBody>
      </p:sp>
      <p:sp>
        <p:nvSpPr>
          <p:cNvPr id="4382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382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01AD12F-C109-4E6F-8529-8BB5804CCDF0}" type="slidenum">
              <a:rPr lang="de-DE" altLang="en-US"/>
              <a:pPr/>
              <a:t>‹#›</a:t>
            </a:fld>
            <a:endParaRPr lang="de-DE" altLang="en-US"/>
          </a:p>
        </p:txBody>
      </p:sp>
      <p:sp>
        <p:nvSpPr>
          <p:cNvPr id="440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40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505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2CB308A-4CFB-48A9-A845-35329B8AA24A}" type="slidenum">
              <a:rPr lang="de-DE" altLang="en-US"/>
              <a:pPr/>
              <a:t>‹#›</a:t>
            </a:fld>
            <a:endParaRPr lang="de-DE" altLang="en-US"/>
          </a:p>
        </p:txBody>
      </p:sp>
      <p:sp>
        <p:nvSpPr>
          <p:cNvPr id="450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450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08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3C41331-C469-46C6-9787-7D4AC94FCEE9}" type="slidenum">
              <a:rPr lang="de-DE" altLang="en-US"/>
              <a:pPr/>
              <a:t>‹#›</a:t>
            </a:fld>
            <a:endParaRPr lang="de-DE" altLang="en-US"/>
          </a:p>
        </p:txBody>
      </p:sp>
      <p:sp>
        <p:nvSpPr>
          <p:cNvPr id="460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460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30B9BC1-3C09-49AF-A8A3-26D124FA1832}" type="slidenum">
              <a:rPr lang="de-DE" altLang="en-US"/>
              <a:pPr/>
              <a:t>‹#›</a:t>
            </a:fld>
            <a:endParaRPr lang="de-DE" altLang="en-US"/>
          </a:p>
        </p:txBody>
      </p:sp>
      <p:sp>
        <p:nvSpPr>
          <p:cNvPr id="471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71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38B7310-3A5A-414A-9DEE-8B16E0BD79A7}" type="slidenum">
              <a:rPr lang="de-DE" altLang="en-US"/>
              <a:pPr/>
              <a:t>‹#›</a:t>
            </a:fld>
            <a:endParaRPr lang="de-DE" altLang="en-US"/>
          </a:p>
        </p:txBody>
      </p:sp>
      <p:sp>
        <p:nvSpPr>
          <p:cNvPr id="481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81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915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C5AD8AAB-2E8F-4F06-9B1C-250ADB520282}" type="slidenum">
              <a:rPr lang="de-DE" altLang="en-US"/>
              <a:pPr/>
              <a:t>‹#›</a:t>
            </a:fld>
            <a:endParaRPr lang="de-DE" altLang="en-US"/>
          </a:p>
        </p:txBody>
      </p:sp>
      <p:sp>
        <p:nvSpPr>
          <p:cNvPr id="491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491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17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A9CDCB0-ABD6-4042-A4EF-045D1AA8C5AC}" type="slidenum">
              <a:rPr lang="de-DE" altLang="en-US"/>
              <a:pPr/>
              <a:t>‹#›</a:t>
            </a:fld>
            <a:endParaRPr lang="de-DE" altLang="en-US"/>
          </a:p>
        </p:txBody>
      </p:sp>
      <p:sp>
        <p:nvSpPr>
          <p:cNvPr id="501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01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9C35CEF-228F-4FDA-8E02-6144224D58F7}" type="slidenum">
              <a:rPr lang="de-DE" altLang="en-US"/>
              <a:pPr/>
              <a:t>‹#›</a:t>
            </a:fld>
            <a:endParaRPr lang="de-DE" altLang="en-US"/>
          </a:p>
        </p:txBody>
      </p:sp>
      <p:sp>
        <p:nvSpPr>
          <p:cNvPr id="51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1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0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A0FF157-308C-47CE-A8F9-C4311FAEC9BE}" type="slidenum">
              <a:rPr lang="de-DE" altLang="en-US"/>
              <a:pPr/>
              <a:t>‹#›</a:t>
            </a:fld>
            <a:endParaRPr lang="de-DE" altLang="en-US"/>
          </a:p>
        </p:txBody>
      </p:sp>
      <p:sp>
        <p:nvSpPr>
          <p:cNvPr id="512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12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22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18BA1E8-30D7-41A2-A66D-6360BE6B099A}" type="slidenum">
              <a:rPr lang="de-DE" altLang="en-US"/>
              <a:pPr/>
              <a:t>‹#›</a:t>
            </a:fld>
            <a:endParaRPr lang="de-DE" altLang="en-US"/>
          </a:p>
        </p:txBody>
      </p:sp>
      <p:sp>
        <p:nvSpPr>
          <p:cNvPr id="522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22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325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284864A-90CF-4841-9B1A-5ED1E332C0EB}" type="slidenum">
              <a:rPr lang="de-DE" altLang="en-US"/>
              <a:pPr/>
              <a:t>‹#›</a:t>
            </a:fld>
            <a:endParaRPr lang="de-DE" altLang="en-US"/>
          </a:p>
        </p:txBody>
      </p:sp>
      <p:sp>
        <p:nvSpPr>
          <p:cNvPr id="532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32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359F771-BECA-408F-8568-9D7F309EBE45}" type="slidenum">
              <a:rPr lang="de-DE" altLang="en-US"/>
              <a:pPr/>
              <a:t>‹#›</a:t>
            </a:fld>
            <a:endParaRPr lang="de-DE" altLang="en-US"/>
          </a:p>
        </p:txBody>
      </p:sp>
      <p:sp>
        <p:nvSpPr>
          <p:cNvPr id="542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42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B7A340A-685C-4BE8-AED7-7370522F8200}" type="slidenum">
              <a:rPr lang="de-DE" altLang="en-US"/>
              <a:pPr/>
              <a:t>‹#›</a:t>
            </a:fld>
            <a:endParaRPr lang="de-DE" altLang="en-US"/>
          </a:p>
        </p:txBody>
      </p:sp>
      <p:sp>
        <p:nvSpPr>
          <p:cNvPr id="553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53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1BC9577E-E0CC-437D-B630-48C1C523E2CA}" type="slidenum">
              <a:rPr lang="de-DE" altLang="en-US"/>
              <a:pPr/>
              <a:t>‹#›</a:t>
            </a:fld>
            <a:endParaRPr lang="de-DE" altLang="en-US"/>
          </a:p>
        </p:txBody>
      </p:sp>
      <p:sp>
        <p:nvSpPr>
          <p:cNvPr id="563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63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ED66EDD-6F7C-4B53-82F2-50F133DFDF12}" type="slidenum">
              <a:rPr lang="de-DE" altLang="en-US"/>
              <a:pPr/>
              <a:t>‹#›</a:t>
            </a:fld>
            <a:endParaRPr lang="de-DE" altLang="en-US"/>
          </a:p>
        </p:txBody>
      </p:sp>
      <p:sp>
        <p:nvSpPr>
          <p:cNvPr id="573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73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837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B19E92D-1D0E-48F4-A9C8-595CB1067C1C}" type="slidenum">
              <a:rPr lang="de-DE" altLang="en-US"/>
              <a:pPr/>
              <a:t>‹#›</a:t>
            </a:fld>
            <a:endParaRPr lang="de-DE" altLang="en-US"/>
          </a:p>
        </p:txBody>
      </p:sp>
      <p:sp>
        <p:nvSpPr>
          <p:cNvPr id="583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83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939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B4083EA-50DA-4960-8AF3-2A9F0CCAA2B7}" type="slidenum">
              <a:rPr lang="de-DE" altLang="en-US"/>
              <a:pPr/>
              <a:t>‹#›</a:t>
            </a:fld>
            <a:endParaRPr lang="de-DE" altLang="en-US"/>
          </a:p>
        </p:txBody>
      </p:sp>
      <p:sp>
        <p:nvSpPr>
          <p:cNvPr id="593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93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04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1869CA7-7156-4447-9DD2-A8E3D9C58209}" type="slidenum">
              <a:rPr lang="de-DE" altLang="en-US"/>
              <a:pPr/>
              <a:t>‹#›</a:t>
            </a:fld>
            <a:endParaRPr lang="de-DE" altLang="en-US"/>
          </a:p>
        </p:txBody>
      </p:sp>
      <p:sp>
        <p:nvSpPr>
          <p:cNvPr id="604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04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91D0A98-14C9-4CE9-836E-4B32E582B663}" type="slidenum">
              <a:rPr lang="de-DE" altLang="en-US"/>
              <a:pPr/>
              <a:t>‹#›</a:t>
            </a:fld>
            <a:endParaRPr lang="de-DE" altLang="en-US"/>
          </a:p>
        </p:txBody>
      </p:sp>
      <p:sp>
        <p:nvSpPr>
          <p:cNvPr id="61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1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4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D61E096-A62F-4467-9E05-BA1D599621C0}" type="slidenum">
              <a:rPr lang="de-DE" altLang="en-US"/>
              <a:pPr/>
              <a:t>‹#›</a:t>
            </a:fld>
            <a:endParaRPr lang="de-DE" altLang="en-US"/>
          </a:p>
        </p:txBody>
      </p:sp>
      <p:sp>
        <p:nvSpPr>
          <p:cNvPr id="614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144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246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72E39D8-32EF-4EF1-9254-FAAE1CB2577C}" type="slidenum">
              <a:rPr lang="de-DE" altLang="en-US"/>
              <a:pPr/>
              <a:t>‹#›</a:t>
            </a:fld>
            <a:endParaRPr lang="de-DE" altLang="en-US"/>
          </a:p>
        </p:txBody>
      </p:sp>
      <p:sp>
        <p:nvSpPr>
          <p:cNvPr id="624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24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329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B9BF4B2-2302-47B5-BFBD-889B33E88663}" type="slidenum">
              <a:rPr lang="de-DE" altLang="en-US"/>
              <a:pPr/>
              <a:t>‹#›</a:t>
            </a:fld>
            <a:endParaRPr lang="de-DE" altLang="en-US"/>
          </a:p>
        </p:txBody>
      </p:sp>
      <p:sp>
        <p:nvSpPr>
          <p:cNvPr id="634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34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451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FA033B3-01B4-4417-AF10-17FAA8D491DB}" type="slidenum">
              <a:rPr lang="de-DE" altLang="en-US"/>
              <a:pPr/>
              <a:t>‹#›</a:t>
            </a:fld>
            <a:endParaRPr lang="de-DE" altLang="en-US"/>
          </a:p>
        </p:txBody>
      </p:sp>
      <p:sp>
        <p:nvSpPr>
          <p:cNvPr id="645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45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4187E05-084C-4382-872F-F5A5ED53205A}" type="slidenum">
              <a:rPr lang="de-DE" altLang="en-US"/>
              <a:pPr/>
              <a:t>‹#›</a:t>
            </a:fld>
            <a:endParaRPr lang="de-DE" altLang="en-US"/>
          </a:p>
        </p:txBody>
      </p:sp>
      <p:sp>
        <p:nvSpPr>
          <p:cNvPr id="655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55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ＭＳ Ｐゴシック"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ＭＳ Ｐゴシック" pitchFamily="34" charset="-128"/>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ＭＳ Ｐゴシック" pitchFamily="34" charset="-128"/>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ＭＳ Ｐゴシック" pitchFamily="34" charset="-128"/>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ＭＳ Ｐゴシック" pitchFamily="34" charset="-128"/>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656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1C618D0-D974-4ECC-B472-A4B68BAE67D7}" type="slidenum">
              <a:rPr lang="de-DE" altLang="en-US"/>
              <a:pPr/>
              <a:t>‹#›</a:t>
            </a:fld>
            <a:endParaRPr lang="de-DE" altLang="en-US"/>
          </a:p>
        </p:txBody>
      </p:sp>
      <p:sp>
        <p:nvSpPr>
          <p:cNvPr id="665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65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758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DA25CAF-FF36-434A-9D2D-85723621AFE3}" type="slidenum">
              <a:rPr lang="de-DE" altLang="en-US"/>
              <a:pPr/>
              <a:t>‹#›</a:t>
            </a:fld>
            <a:endParaRPr lang="de-DE" altLang="en-US"/>
          </a:p>
        </p:txBody>
      </p:sp>
      <p:sp>
        <p:nvSpPr>
          <p:cNvPr id="675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75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861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002D20C-FB77-4F94-920B-3F70A1308B7C}" type="slidenum">
              <a:rPr lang="de-DE" altLang="en-US"/>
              <a:pPr/>
              <a:t>‹#›</a:t>
            </a:fld>
            <a:endParaRPr lang="de-DE" altLang="en-US"/>
          </a:p>
        </p:txBody>
      </p:sp>
      <p:sp>
        <p:nvSpPr>
          <p:cNvPr id="686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86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963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E5F7E4B-03CD-4F43-8577-838307974D51}" type="slidenum">
              <a:rPr lang="de-DE" altLang="en-US"/>
              <a:pPr/>
              <a:t>‹#›</a:t>
            </a:fld>
            <a:endParaRPr lang="de-DE" altLang="en-US"/>
          </a:p>
        </p:txBody>
      </p:sp>
      <p:sp>
        <p:nvSpPr>
          <p:cNvPr id="696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696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5A9EBE8-F69F-413A-8A12-6D792EA6F0FA}" type="slidenum">
              <a:rPr lang="de-DE" altLang="en-US"/>
              <a:pPr/>
              <a:t>‹#›</a:t>
            </a:fld>
            <a:endParaRPr lang="de-DE" altLang="en-US"/>
          </a:p>
        </p:txBody>
      </p:sp>
      <p:sp>
        <p:nvSpPr>
          <p:cNvPr id="706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706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57467AD1-3F08-4590-96E1-BD0E1113F883}" type="slidenum">
              <a:rPr lang="de-DE" altLang="en-US"/>
              <a:pPr/>
              <a:t>‹#›</a:t>
            </a:fld>
            <a:endParaRPr lang="de-DE" altLang="en-US"/>
          </a:p>
        </p:txBody>
      </p:sp>
      <p:sp>
        <p:nvSpPr>
          <p:cNvPr id="71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71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68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C5F75E9-B524-44D1-A28D-3FF05BAC6453}" type="slidenum">
              <a:rPr lang="de-DE" altLang="en-US"/>
              <a:pPr/>
              <a:t>‹#›</a:t>
            </a:fld>
            <a:endParaRPr lang="de-DE" altLang="en-US"/>
          </a:p>
        </p:txBody>
      </p:sp>
      <p:sp>
        <p:nvSpPr>
          <p:cNvPr id="716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716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AE5C230-8679-4A4E-91F1-BAA91200EBE9}" type="slidenum">
              <a:rPr lang="de-DE" altLang="en-US"/>
              <a:pPr/>
              <a:t>‹#›</a:t>
            </a:fld>
            <a:endParaRPr lang="de-DE" altLang="en-US"/>
          </a:p>
        </p:txBody>
      </p:sp>
      <p:sp>
        <p:nvSpPr>
          <p:cNvPr id="727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727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760E7C3-A5FB-423F-AC7D-2504DF411A46}" type="slidenum">
              <a:rPr lang="de-DE" altLang="en-US"/>
              <a:pPr/>
              <a:t>‹#›</a:t>
            </a:fld>
            <a:endParaRPr lang="de-DE" altLang="en-US"/>
          </a:p>
        </p:txBody>
      </p:sp>
      <p:sp>
        <p:nvSpPr>
          <p:cNvPr id="737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737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120225A-C3EA-4A9A-904E-DA2A4BEA476B}" type="slidenum">
              <a:rPr lang="de-DE" altLang="en-US"/>
              <a:pPr/>
              <a:t>‹#›</a:t>
            </a:fld>
            <a:endParaRPr lang="de-DE" altLang="en-US"/>
          </a:p>
        </p:txBody>
      </p:sp>
      <p:sp>
        <p:nvSpPr>
          <p:cNvPr id="747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747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5FA8D2C-E09B-4C52-A2BC-9D9F3CB6D4CF}" type="slidenum">
              <a:rPr lang="de-DE" altLang="en-US"/>
              <a:pPr/>
              <a:t>‹#›</a:t>
            </a:fld>
            <a:endParaRPr lang="de-DE" altLang="en-US"/>
          </a:p>
        </p:txBody>
      </p:sp>
      <p:sp>
        <p:nvSpPr>
          <p:cNvPr id="757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757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680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D9155E8-04F6-41FA-AFD5-3EB21101AA77}" type="slidenum">
              <a:rPr lang="de-DE" altLang="en-US"/>
              <a:pPr/>
              <a:t>‹#›</a:t>
            </a:fld>
            <a:endParaRPr lang="de-DE" altLang="en-US"/>
          </a:p>
        </p:txBody>
      </p:sp>
      <p:sp>
        <p:nvSpPr>
          <p:cNvPr id="768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768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112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A33B6BC-88E2-4368-A0F2-A9F42569E0D2}" type="slidenum">
              <a:rPr lang="de-DE" altLang="en-US"/>
              <a:pPr/>
              <a:t>‹#›</a:t>
            </a:fld>
            <a:endParaRPr lang="de-DE" altLang="en-US"/>
          </a:p>
        </p:txBody>
      </p:sp>
      <p:sp>
        <p:nvSpPr>
          <p:cNvPr id="778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778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963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A10EEAC-0E14-4682-88B9-B5B6B40F945D}" type="slidenum">
              <a:rPr lang="de-DE" altLang="en-US"/>
              <a:pPr/>
              <a:t>‹#›</a:t>
            </a:fld>
            <a:endParaRPr lang="de-DE" altLang="en-US"/>
          </a:p>
        </p:txBody>
      </p:sp>
      <p:sp>
        <p:nvSpPr>
          <p:cNvPr id="788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788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065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EDB7EA7-7E1E-455E-A52F-2BE58FD0AD8D}" type="slidenum">
              <a:rPr lang="de-DE" altLang="en-US"/>
              <a:pPr/>
              <a:t>‹#›</a:t>
            </a:fld>
            <a:endParaRPr lang="de-DE" altLang="en-US"/>
          </a:p>
        </p:txBody>
      </p:sp>
      <p:sp>
        <p:nvSpPr>
          <p:cNvPr id="7987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7987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68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F928ACB-05DE-4028-8E23-5F36FE954C17}" type="slidenum">
              <a:rPr lang="de-DE" altLang="en-US"/>
              <a:pPr/>
              <a:t>‹#›</a:t>
            </a:fld>
            <a:endParaRPr lang="de-DE" altLang="en-US"/>
          </a:p>
        </p:txBody>
      </p:sp>
      <p:sp>
        <p:nvSpPr>
          <p:cNvPr id="8090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8090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7380B9F-A2CA-4494-9CFD-74DC731B2732}" type="slidenum">
              <a:rPr lang="de-DE" altLang="en-US"/>
              <a:pPr/>
              <a:t>‹#›</a:t>
            </a:fld>
            <a:endParaRPr lang="de-DE" altLang="en-US"/>
          </a:p>
        </p:txBody>
      </p:sp>
      <p:sp>
        <p:nvSpPr>
          <p:cNvPr id="81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81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270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82CAF05-FB36-41A3-86AE-83DAF0125848}" type="slidenum">
              <a:rPr lang="de-DE" altLang="en-US"/>
              <a:pPr/>
              <a:t>‹#›</a:t>
            </a:fld>
            <a:endParaRPr lang="de-DE" altLang="en-US"/>
          </a:p>
        </p:txBody>
      </p:sp>
      <p:sp>
        <p:nvSpPr>
          <p:cNvPr id="8192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8192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373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F20A6D35-81AC-4354-A82C-9645AEF82EDB}" type="slidenum">
              <a:rPr lang="de-DE" altLang="en-US"/>
              <a:pPr/>
              <a:t>‹#›</a:t>
            </a:fld>
            <a:endParaRPr lang="de-DE" altLang="en-US"/>
          </a:p>
        </p:txBody>
      </p:sp>
      <p:sp>
        <p:nvSpPr>
          <p:cNvPr id="8294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8294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057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AEDF6EF2-F772-4F37-8430-737FBAE21640}" type="slidenum">
              <a:rPr lang="de-DE" altLang="en-US"/>
              <a:pPr/>
              <a:t>‹#›</a:t>
            </a:fld>
            <a:endParaRPr lang="de-DE" altLang="en-US"/>
          </a:p>
        </p:txBody>
      </p:sp>
      <p:sp>
        <p:nvSpPr>
          <p:cNvPr id="839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839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160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22C756A-0AD2-4B6C-A617-947F44A76BC9}" type="slidenum">
              <a:rPr lang="de-DE" altLang="en-US"/>
              <a:pPr/>
              <a:t>‹#›</a:t>
            </a:fld>
            <a:endParaRPr lang="de-DE" altLang="en-US"/>
          </a:p>
        </p:txBody>
      </p:sp>
      <p:sp>
        <p:nvSpPr>
          <p:cNvPr id="849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849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569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B468DA0-8E5F-4923-B776-10EE8D6F6EB9}" type="slidenum">
              <a:rPr lang="de-DE" altLang="en-US"/>
              <a:pPr/>
              <a:t>‹#›</a:t>
            </a:fld>
            <a:endParaRPr lang="de-DE" altLang="en-US"/>
          </a:p>
        </p:txBody>
      </p:sp>
      <p:sp>
        <p:nvSpPr>
          <p:cNvPr id="860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860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5.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E40F861-B1D1-4A51-B897-AEA2AB0B84AC}" type="slidenum">
              <a:rPr lang="de-DE" altLang="en-US"/>
              <a:pPr/>
              <a:t>‹#›</a:t>
            </a:fld>
            <a:endParaRPr lang="de-DE" altLang="en-US"/>
          </a:p>
        </p:txBody>
      </p:sp>
      <p:sp>
        <p:nvSpPr>
          <p:cNvPr id="8704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87045" name="Rectangle 7"/>
          <p:cNvSpPr>
            <a:spLocks noGrp="1" noChangeArrowheads="1"/>
          </p:cNvSpPr>
          <p:nvPr>
            <p:ph type="title"/>
          </p:nvPr>
        </p:nvSpPr>
        <p:spPr bwMode="gray">
          <a:xfrm>
            <a:off x="314325" y="301625"/>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774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E10FD51D-7A80-4443-BF74-91C4881E8B62}" type="slidenum">
              <a:rPr lang="de-DE" altLang="en-US"/>
              <a:pPr/>
              <a:t>‹#›</a:t>
            </a:fld>
            <a:endParaRPr lang="de-DE" altLang="en-US"/>
          </a:p>
        </p:txBody>
      </p:sp>
      <p:sp>
        <p:nvSpPr>
          <p:cNvPr id="880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altLang="it-IT" smtClean="0"/>
              <a:t>Klicken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880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de-DE" altLang="it-IT" smtClean="0"/>
              <a:t>Klicken Sie, um das Titelformat zu bearbeiten</a:t>
            </a:r>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909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73D04F7-A0B8-483D-95BB-6B4D9E8031C8}" type="slidenum">
              <a:rPr lang="de-DE" altLang="en-US"/>
              <a:pPr/>
              <a:t>‹#›</a:t>
            </a:fld>
            <a:endParaRPr lang="de-DE" altLang="en-US"/>
          </a:p>
        </p:txBody>
      </p:sp>
      <p:sp>
        <p:nvSpPr>
          <p:cNvPr id="890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890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8.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8DB0DBE-29F2-4AF3-A121-75ACE6C04B3B}" type="slidenum">
              <a:rPr lang="de-DE" altLang="en-US"/>
              <a:pPr/>
              <a:t>‹#›</a:t>
            </a:fld>
            <a:endParaRPr lang="de-DE" altLang="en-US"/>
          </a:p>
        </p:txBody>
      </p:sp>
      <p:sp>
        <p:nvSpPr>
          <p:cNvPr id="9011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011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9.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7AF0070A-3D73-4774-A402-66FEAF12DD75}" type="slidenum">
              <a:rPr lang="de-DE" altLang="en-US"/>
              <a:pPr/>
              <a:t>‹#›</a:t>
            </a:fld>
            <a:endParaRPr lang="de-DE" altLang="en-US"/>
          </a:p>
        </p:txBody>
      </p:sp>
      <p:sp>
        <p:nvSpPr>
          <p:cNvPr id="9114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114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B070C32F-96E4-4B04-9C41-B44625350947}" type="slidenum">
              <a:rPr lang="de-DE" altLang="en-US"/>
              <a:pPr/>
              <a:t>‹#›</a:t>
            </a:fld>
            <a:endParaRPr lang="de-DE" altLang="en-US"/>
          </a:p>
        </p:txBody>
      </p:sp>
      <p:sp>
        <p:nvSpPr>
          <p:cNvPr id="92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2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0.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201A3D59-D08B-43B9-BF03-1EBA6FF56F05}" type="slidenum">
              <a:rPr lang="de-DE" altLang="en-US"/>
              <a:pPr/>
              <a:t>‹#›</a:t>
            </a:fld>
            <a:endParaRPr lang="de-DE" altLang="en-US"/>
          </a:p>
        </p:txBody>
      </p:sp>
      <p:sp>
        <p:nvSpPr>
          <p:cNvPr id="9216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216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sldLayoutIdLst>
    <p:sldLayoutId id="2147490784"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EFBD906-6A3F-4C06-8EB3-A49528D21E45}" type="slidenum">
              <a:rPr lang="de-DE" altLang="en-US"/>
              <a:pPr/>
              <a:t>‹#›</a:t>
            </a:fld>
            <a:endParaRPr lang="de-DE" altLang="en-US"/>
          </a:p>
        </p:txBody>
      </p:sp>
      <p:sp>
        <p:nvSpPr>
          <p:cNvPr id="931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31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B8EF199-1DB0-4058-89C8-C414650AB4E2}" type="slidenum">
              <a:rPr lang="de-DE" altLang="en-US"/>
              <a:pPr/>
              <a:t>‹#›</a:t>
            </a:fld>
            <a:endParaRPr lang="de-DE" altLang="en-US"/>
          </a:p>
        </p:txBody>
      </p:sp>
      <p:sp>
        <p:nvSpPr>
          <p:cNvPr id="9421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421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4A92F924-61C8-4D7D-B205-33DF203A8C84}" type="slidenum">
              <a:rPr lang="de-DE" altLang="en-US"/>
              <a:pPr/>
              <a:t>‹#›</a:t>
            </a:fld>
            <a:endParaRPr lang="de-DE" altLang="en-US"/>
          </a:p>
        </p:txBody>
      </p:sp>
      <p:sp>
        <p:nvSpPr>
          <p:cNvPr id="952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52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816E77BD-AAB5-4317-8F69-BA9B1D4AE0A3}" type="slidenum">
              <a:rPr lang="de-DE" altLang="en-US"/>
              <a:pPr/>
              <a:t>‹#›</a:t>
            </a:fld>
            <a:endParaRPr lang="de-DE" altLang="en-US"/>
          </a:p>
        </p:txBody>
      </p:sp>
      <p:sp>
        <p:nvSpPr>
          <p:cNvPr id="962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62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9B9F1DE0-537F-40FD-93D1-F123DFDAB947}" type="slidenum">
              <a:rPr lang="de-DE" altLang="en-US"/>
              <a:pPr/>
              <a:t>‹#›</a:t>
            </a:fld>
            <a:endParaRPr lang="de-DE" altLang="en-US"/>
          </a:p>
        </p:txBody>
      </p:sp>
      <p:sp>
        <p:nvSpPr>
          <p:cNvPr id="9728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728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70"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388F1E13-5B66-4A5A-8339-4A04306EBBA0}" type="slidenum">
              <a:rPr lang="de-DE" altLang="en-US"/>
              <a:pPr/>
              <a:t>‹#›</a:t>
            </a:fld>
            <a:endParaRPr lang="de-DE" altLang="en-US"/>
          </a:p>
        </p:txBody>
      </p:sp>
      <p:sp>
        <p:nvSpPr>
          <p:cNvPr id="983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83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D3C8DDAB-28FD-403C-A607-A17119CA21AA}" type="slidenum">
              <a:rPr lang="de-DE" altLang="en-US"/>
              <a:pPr/>
              <a:t>‹#›</a:t>
            </a:fld>
            <a:endParaRPr lang="de-DE" altLang="en-US"/>
          </a:p>
        </p:txBody>
      </p:sp>
      <p:sp>
        <p:nvSpPr>
          <p:cNvPr id="993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993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2514"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64E60C1E-9C2A-4BCA-AB10-07DC35934DEE}" type="slidenum">
              <a:rPr lang="de-DE" altLang="en-US"/>
              <a:pPr/>
              <a:t>‹#›</a:t>
            </a:fld>
            <a:endParaRPr lang="de-DE" altLang="en-US"/>
          </a:p>
        </p:txBody>
      </p:sp>
      <p:sp>
        <p:nvSpPr>
          <p:cNvPr id="1003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03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353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it-IT" sz="100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r>
              <a:rPr lang="de-DE" altLang="en-US"/>
              <a:t>Page </a:t>
            </a:r>
            <a:r>
              <a:rPr lang="de-DE" altLang="en-US">
                <a:sym typeface="Wingdings" pitchFamily="2" charset="2"/>
              </a:rPr>
              <a:t></a:t>
            </a:r>
            <a:r>
              <a:rPr lang="de-DE" altLang="en-US"/>
              <a:t> </a:t>
            </a:r>
            <a:fld id="{06EC7C6F-BDC6-4F35-9406-0BA68E9473A6}" type="slidenum">
              <a:rPr lang="de-DE" altLang="en-US"/>
              <a:pPr/>
              <a:t>‹#›</a:t>
            </a:fld>
            <a:endParaRPr lang="de-DE" altLang="en-US"/>
          </a:p>
        </p:txBody>
      </p:sp>
      <p:sp>
        <p:nvSpPr>
          <p:cNvPr id="1013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13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1.xml"/><Relationship Id="rId4" Type="http://schemas.openxmlformats.org/officeDocument/2006/relationships/image" Target="../media/image29.wmf"/></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34.png"/><Relationship Id="rId2" Type="http://schemas.openxmlformats.org/officeDocument/2006/relationships/slideLayout" Target="../slideLayouts/slideLayout41.xml"/><Relationship Id="rId1" Type="http://schemas.openxmlformats.org/officeDocument/2006/relationships/vmlDrawing" Target="../drawings/vmlDrawing1.vml"/><Relationship Id="rId6" Type="http://schemas.openxmlformats.org/officeDocument/2006/relationships/image" Target="../media/image31.png"/><Relationship Id="rId5" Type="http://schemas.openxmlformats.org/officeDocument/2006/relationships/image" Target="../media/image33.w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9.wmf"/></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png"/><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5.xml"/><Relationship Id="rId1" Type="http://schemas.openxmlformats.org/officeDocument/2006/relationships/vmlDrawing" Target="../drawings/vmlDrawing2.vml"/><Relationship Id="rId5" Type="http://schemas.openxmlformats.org/officeDocument/2006/relationships/image" Target="../media/image42.emf"/><Relationship Id="rId4" Type="http://schemas.openxmlformats.org/officeDocument/2006/relationships/oleObject" Target="../embeddings/Microsoft_Excel_97-2003_Worksheet1.xls"/></Relationships>
</file>

<file path=ppt/slides/_rels/slide28.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7" Type="http://schemas.openxmlformats.org/officeDocument/2006/relationships/chart" Target="../charts/chart1.xml"/><Relationship Id="rId2" Type="http://schemas.openxmlformats.org/officeDocument/2006/relationships/slideLayout" Target="../slideLayouts/slideLayout33.xml"/><Relationship Id="rId1" Type="http://schemas.openxmlformats.org/officeDocument/2006/relationships/vmlDrawing" Target="../drawings/vmlDrawing3.vml"/><Relationship Id="rId6" Type="http://schemas.openxmlformats.org/officeDocument/2006/relationships/image" Target="../media/image44.png"/><Relationship Id="rId5" Type="http://schemas.openxmlformats.org/officeDocument/2006/relationships/oleObject" Target="../embeddings/Microsoft_Excel_97-2003_Worksheet3.xls"/><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14.xml"/><Relationship Id="rId5" Type="http://schemas.openxmlformats.org/officeDocument/2006/relationships/image" Target="../media/image47.png"/><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9.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55.jpeg"/><Relationship Id="rId7" Type="http://schemas.openxmlformats.org/officeDocument/2006/relationships/image" Target="../media/image59.jpeg"/><Relationship Id="rId2" Type="http://schemas.openxmlformats.org/officeDocument/2006/relationships/notesSlide" Target="../notesSlides/notesSlide16.xml"/><Relationship Id="rId1" Type="http://schemas.openxmlformats.org/officeDocument/2006/relationships/slideLayout" Target="../slideLayouts/slideLayout34.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3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jpeg"/><Relationship Id="rId2" Type="http://schemas.openxmlformats.org/officeDocument/2006/relationships/notesSlide" Target="../notesSlides/notesSlide17.xml"/><Relationship Id="rId1" Type="http://schemas.openxmlformats.org/officeDocument/2006/relationships/slideLayout" Target="../slideLayouts/slideLayout35.xml"/><Relationship Id="rId6" Type="http://schemas.openxmlformats.org/officeDocument/2006/relationships/image" Target="../media/image64.png"/><Relationship Id="rId5" Type="http://schemas.openxmlformats.org/officeDocument/2006/relationships/image" Target="../media/image63.jpeg"/><Relationship Id="rId4" Type="http://schemas.openxmlformats.org/officeDocument/2006/relationships/image" Target="../media/image62.jpeg"/><Relationship Id="rId9" Type="http://schemas.openxmlformats.org/officeDocument/2006/relationships/image" Target="../media/image67.jpeg"/></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8.xml"/><Relationship Id="rId1" Type="http://schemas.openxmlformats.org/officeDocument/2006/relationships/slideLayout" Target="../slideLayouts/slideLayout35.xml"/><Relationship Id="rId5" Type="http://schemas.openxmlformats.org/officeDocument/2006/relationships/image" Target="../media/image70.png"/><Relationship Id="rId4" Type="http://schemas.openxmlformats.org/officeDocument/2006/relationships/image" Target="../media/image69.png"/></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image" Target="../media/image73.png"/><Relationship Id="rId7" Type="http://schemas.openxmlformats.org/officeDocument/2006/relationships/image" Target="../media/image77.jpeg"/><Relationship Id="rId12" Type="http://schemas.openxmlformats.org/officeDocument/2006/relationships/image" Target="../media/image82.jpeg"/><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image" Target="../media/image76.jpeg"/><Relationship Id="rId11" Type="http://schemas.openxmlformats.org/officeDocument/2006/relationships/image" Target="../media/image81.jpeg"/><Relationship Id="rId5" Type="http://schemas.openxmlformats.org/officeDocument/2006/relationships/image" Target="../media/image75.jpeg"/><Relationship Id="rId10" Type="http://schemas.openxmlformats.org/officeDocument/2006/relationships/image" Target="../media/image80.jpeg"/><Relationship Id="rId4" Type="http://schemas.openxmlformats.org/officeDocument/2006/relationships/image" Target="../media/image74.png"/><Relationship Id="rId9" Type="http://schemas.openxmlformats.org/officeDocument/2006/relationships/image" Target="../media/image79.jpeg"/></Relationships>
</file>

<file path=ppt/slides/_rels/slide38.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20.xml"/><Relationship Id="rId1" Type="http://schemas.openxmlformats.org/officeDocument/2006/relationships/slideLayout" Target="../slideLayouts/slideLayout35.xml"/><Relationship Id="rId4" Type="http://schemas.openxmlformats.org/officeDocument/2006/relationships/image" Target="../media/image84.jpeg"/></Relationships>
</file>

<file path=ppt/slides/_rels/slide39.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image" Target="../media/image86.jpeg"/></Relationships>
</file>

<file path=ppt/slides/_rels/slide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Microsoft_Excel_97-2003_Worksheet4.xls"/><Relationship Id="rId2" Type="http://schemas.openxmlformats.org/officeDocument/2006/relationships/slideLayout" Target="../slideLayouts/slideLayout33.xml"/><Relationship Id="rId1" Type="http://schemas.openxmlformats.org/officeDocument/2006/relationships/vmlDrawing" Target="../drawings/vmlDrawing4.vml"/><Relationship Id="rId4" Type="http://schemas.openxmlformats.org/officeDocument/2006/relationships/image" Target="../media/image87.png"/></Relationships>
</file>

<file path=ppt/slides/_rels/slide42.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22.xml"/><Relationship Id="rId1" Type="http://schemas.openxmlformats.org/officeDocument/2006/relationships/slideLayout" Target="../slideLayouts/slideLayout23.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43.xml.rels><?xml version="1.0" encoding="UTF-8" standalone="yes"?>
<Relationships xmlns="http://schemas.openxmlformats.org/package/2006/relationships"><Relationship Id="rId3" Type="http://schemas.openxmlformats.org/officeDocument/2006/relationships/image" Target="../media/image95.jpeg"/><Relationship Id="rId7" Type="http://schemas.openxmlformats.org/officeDocument/2006/relationships/image" Target="../media/image99.png"/><Relationship Id="rId2" Type="http://schemas.openxmlformats.org/officeDocument/2006/relationships/image" Target="../media/image94.jpeg"/><Relationship Id="rId1" Type="http://schemas.openxmlformats.org/officeDocument/2006/relationships/slideLayout" Target="../slideLayouts/slideLayout22.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jpeg"/></Relationships>
</file>

<file path=ppt/slides/_rels/slide44.xml.rels><?xml version="1.0" encoding="UTF-8" standalone="yes"?>
<Relationships xmlns="http://schemas.openxmlformats.org/package/2006/relationships"><Relationship Id="rId2" Type="http://schemas.openxmlformats.org/officeDocument/2006/relationships/image" Target="../media/image100.wmf"/><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104.png"/><Relationship Id="rId4" Type="http://schemas.openxmlformats.org/officeDocument/2006/relationships/image" Target="../media/image103.jpeg"/></Relationships>
</file>

<file path=ppt/slides/_rels/slide47.xml.rels><?xml version="1.0" encoding="UTF-8" standalone="yes"?>
<Relationships xmlns="http://schemas.openxmlformats.org/package/2006/relationships"><Relationship Id="rId8" Type="http://schemas.openxmlformats.org/officeDocument/2006/relationships/image" Target="../media/image110.jpeg"/><Relationship Id="rId3" Type="http://schemas.openxmlformats.org/officeDocument/2006/relationships/image" Target="../media/image105.png"/><Relationship Id="rId7" Type="http://schemas.openxmlformats.org/officeDocument/2006/relationships/image" Target="../media/image109.png"/><Relationship Id="rId2" Type="http://schemas.openxmlformats.org/officeDocument/2006/relationships/notesSlide" Target="../notesSlides/notesSlide24.xml"/><Relationship Id="rId1" Type="http://schemas.openxmlformats.org/officeDocument/2006/relationships/slideLayout" Target="../slideLayouts/slideLayout17.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jpeg"/><Relationship Id="rId9" Type="http://schemas.openxmlformats.org/officeDocument/2006/relationships/image" Target="../media/image111.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50.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wmf"/><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png"/><Relationship Id="rId1" Type="http://schemas.openxmlformats.org/officeDocument/2006/relationships/slideLayout" Target="../slideLayouts/slideLayout5.xml"/><Relationship Id="rId4" Type="http://schemas.openxmlformats.org/officeDocument/2006/relationships/image" Target="../media/image118.jpeg"/></Relationships>
</file>

<file path=ppt/slides/_rels/slide53.xml.rels><?xml version="1.0" encoding="UTF-8" standalone="yes"?>
<Relationships xmlns="http://schemas.openxmlformats.org/package/2006/relationships"><Relationship Id="rId8" Type="http://schemas.openxmlformats.org/officeDocument/2006/relationships/image" Target="../media/image124.png"/><Relationship Id="rId13" Type="http://schemas.openxmlformats.org/officeDocument/2006/relationships/image" Target="../media/image129.jpeg"/><Relationship Id="rId3" Type="http://schemas.openxmlformats.org/officeDocument/2006/relationships/image" Target="../media/image119.jpeg"/><Relationship Id="rId7" Type="http://schemas.openxmlformats.org/officeDocument/2006/relationships/image" Target="../media/image123.png"/><Relationship Id="rId12" Type="http://schemas.openxmlformats.org/officeDocument/2006/relationships/image" Target="../media/image128.png"/><Relationship Id="rId2" Type="http://schemas.openxmlformats.org/officeDocument/2006/relationships/notesSlide" Target="../notesSlides/notesSlide26.xml"/><Relationship Id="rId16" Type="http://schemas.openxmlformats.org/officeDocument/2006/relationships/image" Target="../media/image132.png"/><Relationship Id="rId1" Type="http://schemas.openxmlformats.org/officeDocument/2006/relationships/slideLayout" Target="../slideLayouts/slideLayout30.xml"/><Relationship Id="rId6" Type="http://schemas.openxmlformats.org/officeDocument/2006/relationships/image" Target="../media/image122.png"/><Relationship Id="rId11" Type="http://schemas.openxmlformats.org/officeDocument/2006/relationships/image" Target="../media/image127.png"/><Relationship Id="rId5" Type="http://schemas.openxmlformats.org/officeDocument/2006/relationships/image" Target="../media/image121.jpeg"/><Relationship Id="rId15" Type="http://schemas.openxmlformats.org/officeDocument/2006/relationships/image" Target="../media/image131.png"/><Relationship Id="rId10" Type="http://schemas.openxmlformats.org/officeDocument/2006/relationships/image" Target="../media/image126.png"/><Relationship Id="rId4" Type="http://schemas.openxmlformats.org/officeDocument/2006/relationships/image" Target="../media/image120.jpeg"/><Relationship Id="rId9" Type="http://schemas.openxmlformats.org/officeDocument/2006/relationships/image" Target="../media/image125.png"/><Relationship Id="rId14" Type="http://schemas.openxmlformats.org/officeDocument/2006/relationships/image" Target="../media/image130.jpeg"/></Relationships>
</file>

<file path=ppt/slides/_rels/slide54.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notesSlide" Target="../notesSlides/notesSlide27.xml"/><Relationship Id="rId1" Type="http://schemas.openxmlformats.org/officeDocument/2006/relationships/slideLayout" Target="../slideLayouts/slideLayout31.xml"/><Relationship Id="rId6" Type="http://schemas.openxmlformats.org/officeDocument/2006/relationships/image" Target="../media/image136.png"/><Relationship Id="rId5" Type="http://schemas.openxmlformats.org/officeDocument/2006/relationships/image" Target="../media/image135.jpeg"/><Relationship Id="rId4" Type="http://schemas.openxmlformats.org/officeDocument/2006/relationships/image" Target="../media/image134.png"/></Relationships>
</file>

<file path=ppt/slides/_rels/slide55.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notesSlide" Target="../notesSlides/notesSlide28.xml"/><Relationship Id="rId1" Type="http://schemas.openxmlformats.org/officeDocument/2006/relationships/slideLayout" Target="../slideLayouts/slideLayout28.xml"/></Relationships>
</file>

<file path=ppt/slides/_rels/slide56.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jpeg"/><Relationship Id="rId1" Type="http://schemas.openxmlformats.org/officeDocument/2006/relationships/slideLayout" Target="../slideLayouts/slideLayout29.xml"/><Relationship Id="rId4" Type="http://schemas.openxmlformats.org/officeDocument/2006/relationships/image" Target="../media/image140.png"/></Relationships>
</file>

<file path=ppt/slides/_rels/slide57.xml.rels><?xml version="1.0" encoding="UTF-8" standalone="yes"?>
<Relationships xmlns="http://schemas.openxmlformats.org/package/2006/relationships"><Relationship Id="rId2" Type="http://schemas.openxmlformats.org/officeDocument/2006/relationships/image" Target="../media/image141.jpeg"/><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5.xml"/></Relationships>
</file>

<file path=ppt/slides/_rels/slide59.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CasellaDiTesto 1"/>
          <p:cNvSpPr txBox="1">
            <a:spLocks noChangeArrowheads="1"/>
          </p:cNvSpPr>
          <p:nvPr/>
        </p:nvSpPr>
        <p:spPr bwMode="auto">
          <a:xfrm>
            <a:off x="-992188" y="946150"/>
            <a:ext cx="184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
        <p:nvSpPr>
          <p:cNvPr id="486403" name="CasellaDiTesto 2"/>
          <p:cNvSpPr txBox="1">
            <a:spLocks noChangeArrowheads="1"/>
          </p:cNvSpPr>
          <p:nvPr/>
        </p:nvSpPr>
        <p:spPr bwMode="auto">
          <a:xfrm>
            <a:off x="179388" y="4845050"/>
            <a:ext cx="959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2400" b="0">
                <a:solidFill>
                  <a:srgbClr val="FFFFFF"/>
                </a:solidFill>
              </a:rPr>
              <a:t>The CNAO Experience</a:t>
            </a:r>
            <a:endParaRPr lang="it-IT" altLang="it-IT" sz="2400" b="0">
              <a:solidFill>
                <a:srgbClr val="FFFFFF"/>
              </a:solidFill>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2473569" y="1741854"/>
            <a:ext cx="2528888" cy="336550"/>
          </a:xfrm>
          <a:prstGeom prst="rect">
            <a:avLst/>
          </a:prstGeom>
          <a:noFill/>
          <a:ln w="9525">
            <a:noFill/>
            <a:miter lim="800000"/>
            <a:headEnd/>
            <a:tailEnd/>
          </a:ln>
          <a:effectLst/>
        </p:spPr>
        <p:txBody>
          <a:bodyPr wrap="none">
            <a:spAutoFit/>
          </a:bodyPr>
          <a:lstStyle/>
          <a:p>
            <a:r>
              <a:rPr lang="it-IT" sz="1600" b="1" dirty="0">
                <a:latin typeface="Comic Sans MS" pitchFamily="66" charset="0"/>
              </a:rPr>
              <a:t>AIM OF THE PROJECT</a:t>
            </a:r>
            <a:endParaRPr lang="en-GB" sz="1600" b="1" dirty="0">
              <a:latin typeface="Comic Sans MS" pitchFamily="66" charset="0"/>
            </a:endParaRPr>
          </a:p>
        </p:txBody>
      </p:sp>
      <p:sp>
        <p:nvSpPr>
          <p:cNvPr id="3" name="Text Box 4"/>
          <p:cNvSpPr txBox="1">
            <a:spLocks noChangeArrowheads="1"/>
          </p:cNvSpPr>
          <p:nvPr/>
        </p:nvSpPr>
        <p:spPr bwMode="auto">
          <a:xfrm>
            <a:off x="2473569" y="2319704"/>
            <a:ext cx="4495800" cy="1803400"/>
          </a:xfrm>
          <a:prstGeom prst="rect">
            <a:avLst/>
          </a:prstGeom>
          <a:noFill/>
          <a:ln w="9525">
            <a:noFill/>
            <a:miter lim="800000"/>
            <a:headEnd/>
            <a:tailEnd/>
          </a:ln>
          <a:effectLst/>
        </p:spPr>
        <p:txBody>
          <a:bodyPr>
            <a:spAutoFit/>
          </a:bodyPr>
          <a:lstStyle/>
          <a:p>
            <a:r>
              <a:rPr lang="it-IT" sz="1600" b="1" dirty="0">
                <a:latin typeface="Comic Sans MS" pitchFamily="66" charset="0"/>
              </a:rPr>
              <a:t>To treat deep tumours :</a:t>
            </a:r>
          </a:p>
          <a:p>
            <a:endParaRPr lang="it-IT" sz="1600" b="1" dirty="0">
              <a:latin typeface="Comic Sans MS" pitchFamily="66" charset="0"/>
            </a:endParaRPr>
          </a:p>
          <a:p>
            <a:pPr>
              <a:buFontTx/>
              <a:buChar char="•"/>
            </a:pPr>
            <a:r>
              <a:rPr lang="it-IT" sz="1600" b="1" dirty="0">
                <a:latin typeface="Comic Sans MS" pitchFamily="66" charset="0"/>
              </a:rPr>
              <a:t>With ion beams in the range 1 ≤ Z ≤ 6</a:t>
            </a:r>
          </a:p>
          <a:p>
            <a:pPr>
              <a:buFontTx/>
              <a:buChar char="•"/>
            </a:pPr>
            <a:endParaRPr lang="en-GB" sz="1600" b="1" dirty="0">
              <a:latin typeface="Comic Sans MS" pitchFamily="66" charset="0"/>
            </a:endParaRPr>
          </a:p>
          <a:p>
            <a:pPr>
              <a:buFontTx/>
              <a:buChar char="•"/>
            </a:pPr>
            <a:r>
              <a:rPr lang="it-IT" sz="1600" b="1" dirty="0">
                <a:latin typeface="Comic Sans MS" pitchFamily="66" charset="0"/>
              </a:rPr>
              <a:t>With active scanning</a:t>
            </a:r>
          </a:p>
          <a:p>
            <a:pPr>
              <a:buFontTx/>
              <a:buChar char="•"/>
            </a:pPr>
            <a:endParaRPr lang="it-IT" sz="1600" b="1" dirty="0">
              <a:latin typeface="Comic Sans MS" pitchFamily="66" charset="0"/>
            </a:endParaRPr>
          </a:p>
          <a:p>
            <a:pPr>
              <a:buFontTx/>
              <a:buChar char="•"/>
            </a:pPr>
            <a:r>
              <a:rPr lang="it-IT" sz="1600" b="1" dirty="0">
                <a:latin typeface="Comic Sans MS" pitchFamily="66" charset="0"/>
              </a:rPr>
              <a:t>In </a:t>
            </a:r>
            <a:r>
              <a:rPr lang="it-IT" sz="1600" b="1" dirty="0" err="1">
                <a:latin typeface="Comic Sans MS" pitchFamily="66" charset="0"/>
              </a:rPr>
              <a:t>approximately</a:t>
            </a:r>
            <a:r>
              <a:rPr lang="it-IT" sz="1600" b="1" dirty="0">
                <a:latin typeface="Comic Sans MS" pitchFamily="66" charset="0"/>
              </a:rPr>
              <a:t> </a:t>
            </a:r>
            <a:r>
              <a:rPr lang="it-IT" sz="1600" b="1" dirty="0" smtClean="0">
                <a:latin typeface="Comic Sans MS" pitchFamily="66" charset="0"/>
              </a:rPr>
              <a:t>3 </a:t>
            </a:r>
            <a:r>
              <a:rPr lang="it-IT" sz="1600" b="1" dirty="0">
                <a:latin typeface="Comic Sans MS" pitchFamily="66" charset="0"/>
              </a:rPr>
              <a:t>min/field</a:t>
            </a:r>
            <a:endParaRPr lang="en-GB" sz="1600" b="1" dirty="0">
              <a:latin typeface="Comic Sans MS" pitchFamily="66" charset="0"/>
            </a:endParaRPr>
          </a:p>
        </p:txBody>
      </p:sp>
      <p:sp>
        <p:nvSpPr>
          <p:cNvPr id="4" name="Text Box 5"/>
          <p:cNvSpPr txBox="1">
            <a:spLocks noChangeArrowheads="1"/>
          </p:cNvSpPr>
          <p:nvPr/>
        </p:nvSpPr>
        <p:spPr bwMode="auto">
          <a:xfrm>
            <a:off x="2473569" y="4364404"/>
            <a:ext cx="3513138" cy="336550"/>
          </a:xfrm>
          <a:prstGeom prst="rect">
            <a:avLst/>
          </a:prstGeom>
          <a:noFill/>
          <a:ln w="9525">
            <a:noFill/>
            <a:miter lim="800000"/>
            <a:headEnd/>
            <a:tailEnd/>
          </a:ln>
          <a:effectLst/>
        </p:spPr>
        <p:txBody>
          <a:bodyPr wrap="none">
            <a:spAutoFit/>
          </a:bodyPr>
          <a:lstStyle/>
          <a:p>
            <a:r>
              <a:rPr lang="it-IT" sz="1600" b="1" dirty="0">
                <a:latin typeface="Comic Sans MS" pitchFamily="66" charset="0"/>
              </a:rPr>
              <a:t>Synchrotron with slow extraction!</a:t>
            </a:r>
            <a:endParaRPr lang="en-GB" sz="1600" b="1" dirty="0">
              <a:latin typeface="Comic Sans MS" pitchFamily="66" charset="0"/>
            </a:endParaRPr>
          </a:p>
        </p:txBody>
      </p:sp>
      <p:sp>
        <p:nvSpPr>
          <p:cNvPr id="5" name="Text Box 6"/>
          <p:cNvSpPr txBox="1">
            <a:spLocks noChangeArrowheads="1"/>
          </p:cNvSpPr>
          <p:nvPr/>
        </p:nvSpPr>
        <p:spPr bwMode="auto">
          <a:xfrm>
            <a:off x="2473569" y="4942254"/>
            <a:ext cx="4349750" cy="336550"/>
          </a:xfrm>
          <a:prstGeom prst="rect">
            <a:avLst/>
          </a:prstGeom>
          <a:noFill/>
          <a:ln w="9525">
            <a:noFill/>
            <a:miter lim="800000"/>
            <a:headEnd/>
            <a:tailEnd/>
          </a:ln>
          <a:effectLst/>
        </p:spPr>
        <p:txBody>
          <a:bodyPr wrap="none">
            <a:spAutoFit/>
          </a:bodyPr>
          <a:lstStyle/>
          <a:p>
            <a:r>
              <a:rPr lang="it-IT" sz="1600" b="1" dirty="0">
                <a:latin typeface="Comic Sans MS" pitchFamily="66" charset="0"/>
              </a:rPr>
              <a:t>Everything safe, proven and/or redundant</a:t>
            </a:r>
            <a:endParaRPr lang="en-GB" sz="1600" b="1" dirty="0">
              <a:latin typeface="Comic Sans MS" pitchFamily="66" charset="0"/>
            </a:endParaRPr>
          </a:p>
        </p:txBody>
      </p:sp>
    </p:spTree>
    <p:extLst>
      <p:ext uri="{BB962C8B-B14F-4D97-AF65-F5344CB8AC3E}">
        <p14:creationId xmlns:p14="http://schemas.microsoft.com/office/powerpoint/2010/main" val="3831081033"/>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95300"/>
            <a:ext cx="6873875" cy="600075"/>
          </a:xfrm>
        </p:spPr>
        <p:txBody>
          <a:bodyPr/>
          <a:lstStyle/>
          <a:p>
            <a:r>
              <a:rPr lang="it-IT" dirty="0" smtClean="0"/>
              <a:t>Basic specs</a:t>
            </a:r>
            <a:endParaRPr lang="it-IT" dirty="0"/>
          </a:p>
        </p:txBody>
      </p:sp>
      <p:pic>
        <p:nvPicPr>
          <p:cNvPr id="4" name="Picture 3"/>
          <p:cNvPicPr>
            <a:picLocks noChangeAspect="1" noChangeArrowheads="1"/>
          </p:cNvPicPr>
          <p:nvPr/>
        </p:nvPicPr>
        <p:blipFill>
          <a:blip r:embed="rId2" cstate="print"/>
          <a:srcRect t="3416" r="1287" b="32504"/>
          <a:stretch>
            <a:fillRect/>
          </a:stretch>
        </p:blipFill>
        <p:spPr bwMode="auto">
          <a:xfrm>
            <a:off x="2149699" y="647810"/>
            <a:ext cx="6894848" cy="5673067"/>
          </a:xfrm>
          <a:prstGeom prst="rect">
            <a:avLst/>
          </a:prstGeom>
          <a:solidFill>
            <a:schemeClr val="bg1"/>
          </a:solidFill>
          <a:ln w="9525">
            <a:noFill/>
            <a:miter lim="800000"/>
            <a:headEnd/>
            <a:tailEnd/>
          </a:ln>
        </p:spPr>
      </p:pic>
      <p:sp>
        <p:nvSpPr>
          <p:cNvPr id="5" name="TextBox 4"/>
          <p:cNvSpPr txBox="1"/>
          <p:nvPr/>
        </p:nvSpPr>
        <p:spPr>
          <a:xfrm>
            <a:off x="4139032" y="247700"/>
            <a:ext cx="2916183" cy="400110"/>
          </a:xfrm>
          <a:prstGeom prst="rect">
            <a:avLst/>
          </a:prstGeom>
          <a:solidFill>
            <a:schemeClr val="bg1"/>
          </a:solidFill>
        </p:spPr>
        <p:txBody>
          <a:bodyPr wrap="none" rtlCol="0">
            <a:spAutoFit/>
          </a:bodyPr>
          <a:lstStyle/>
          <a:p>
            <a:r>
              <a:rPr lang="it-IT" dirty="0" smtClean="0"/>
              <a:t>Starting from the patient</a:t>
            </a:r>
            <a:endParaRPr lang="it-IT" dirty="0"/>
          </a:p>
        </p:txBody>
      </p:sp>
    </p:spTree>
    <p:extLst>
      <p:ext uri="{BB962C8B-B14F-4D97-AF65-F5344CB8AC3E}">
        <p14:creationId xmlns:p14="http://schemas.microsoft.com/office/powerpoint/2010/main" val="3581259273"/>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7" descr="CNAO sync2.png"/>
          <p:cNvPicPr>
            <a:picLocks noChangeAspect="1" noChangeArrowheads="1"/>
          </p:cNvPicPr>
          <p:nvPr/>
        </p:nvPicPr>
        <p:blipFill>
          <a:blip r:embed="rId2"/>
          <a:srcRect t="3741" b="9071"/>
          <a:stretch>
            <a:fillRect/>
          </a:stretch>
        </p:blipFill>
        <p:spPr bwMode="auto">
          <a:xfrm>
            <a:off x="115815" y="1118511"/>
            <a:ext cx="8923410" cy="5199799"/>
          </a:xfrm>
          <a:prstGeom prst="rect">
            <a:avLst/>
          </a:prstGeom>
          <a:noFill/>
          <a:ln w="9525">
            <a:noFill/>
            <a:miter lim="800000"/>
            <a:headEnd/>
            <a:tailEnd/>
          </a:ln>
        </p:spPr>
      </p:pic>
      <p:sp>
        <p:nvSpPr>
          <p:cNvPr id="5" name="Title 4"/>
          <p:cNvSpPr>
            <a:spLocks noGrp="1"/>
          </p:cNvSpPr>
          <p:nvPr>
            <p:ph type="title"/>
          </p:nvPr>
        </p:nvSpPr>
        <p:spPr/>
        <p:txBody>
          <a:bodyPr/>
          <a:lstStyle/>
          <a:p>
            <a:r>
              <a:rPr lang="it-IT" dirty="0" smtClean="0"/>
              <a:t>Compact design</a:t>
            </a:r>
            <a:endParaRPr lang="it-IT" dirty="0"/>
          </a:p>
        </p:txBody>
      </p:sp>
      <p:sp>
        <p:nvSpPr>
          <p:cNvPr id="6" name="TextBox 5"/>
          <p:cNvSpPr txBox="1"/>
          <p:nvPr/>
        </p:nvSpPr>
        <p:spPr>
          <a:xfrm>
            <a:off x="6088070" y="4664214"/>
            <a:ext cx="2419252" cy="707886"/>
          </a:xfrm>
          <a:prstGeom prst="rect">
            <a:avLst/>
          </a:prstGeom>
          <a:noFill/>
        </p:spPr>
        <p:txBody>
          <a:bodyPr wrap="none" rtlCol="0">
            <a:spAutoFit/>
          </a:bodyPr>
          <a:lstStyle/>
          <a:p>
            <a:r>
              <a:rPr lang="it-IT" b="1" dirty="0" smtClean="0"/>
              <a:t>4 treatment lines </a:t>
            </a:r>
          </a:p>
          <a:p>
            <a:r>
              <a:rPr lang="it-IT" b="1" dirty="0" smtClean="0"/>
              <a:t>3 treatment rooms</a:t>
            </a:r>
            <a:endParaRPr lang="it-IT" b="1" dirty="0"/>
          </a:p>
        </p:txBody>
      </p:sp>
      <p:sp>
        <p:nvSpPr>
          <p:cNvPr id="7" name="TextBox 6"/>
          <p:cNvSpPr txBox="1"/>
          <p:nvPr/>
        </p:nvSpPr>
        <p:spPr>
          <a:xfrm>
            <a:off x="2429738" y="2933700"/>
            <a:ext cx="1996059" cy="400110"/>
          </a:xfrm>
          <a:prstGeom prst="rect">
            <a:avLst/>
          </a:prstGeom>
          <a:solidFill>
            <a:schemeClr val="bg1">
              <a:alpha val="20000"/>
            </a:schemeClr>
          </a:solidFill>
        </p:spPr>
        <p:txBody>
          <a:bodyPr wrap="none" rtlCol="0">
            <a:spAutoFit/>
          </a:bodyPr>
          <a:lstStyle/>
          <a:p>
            <a:r>
              <a:rPr lang="it-IT" b="1" dirty="0" smtClean="0"/>
              <a:t>2 ECR sources</a:t>
            </a:r>
          </a:p>
        </p:txBody>
      </p:sp>
      <p:sp>
        <p:nvSpPr>
          <p:cNvPr id="8" name="TextBox 7"/>
          <p:cNvSpPr txBox="1"/>
          <p:nvPr/>
        </p:nvSpPr>
        <p:spPr>
          <a:xfrm>
            <a:off x="4236889" y="1609725"/>
            <a:ext cx="1835759" cy="707886"/>
          </a:xfrm>
          <a:prstGeom prst="rect">
            <a:avLst/>
          </a:prstGeom>
          <a:solidFill>
            <a:schemeClr val="bg1">
              <a:alpha val="20000"/>
            </a:schemeClr>
          </a:solidFill>
        </p:spPr>
        <p:txBody>
          <a:bodyPr wrap="none" rtlCol="0">
            <a:spAutoFit/>
          </a:bodyPr>
          <a:lstStyle/>
          <a:p>
            <a:r>
              <a:rPr lang="it-IT" b="1" dirty="0" smtClean="0"/>
              <a:t>Synchrotron</a:t>
            </a:r>
          </a:p>
          <a:p>
            <a:r>
              <a:rPr lang="it-IT" b="1" dirty="0" smtClean="0"/>
              <a:t>25m diameter</a:t>
            </a:r>
            <a:endParaRPr lang="it-IT" b="1" dirty="0"/>
          </a:p>
        </p:txBody>
      </p:sp>
      <p:sp>
        <p:nvSpPr>
          <p:cNvPr id="10" name="TextBox 9"/>
          <p:cNvSpPr txBox="1"/>
          <p:nvPr/>
        </p:nvSpPr>
        <p:spPr>
          <a:xfrm>
            <a:off x="420855" y="2317611"/>
            <a:ext cx="2008883" cy="400110"/>
          </a:xfrm>
          <a:prstGeom prst="rect">
            <a:avLst/>
          </a:prstGeom>
          <a:solidFill>
            <a:schemeClr val="bg1">
              <a:alpha val="40000"/>
            </a:schemeClr>
          </a:solidFill>
        </p:spPr>
        <p:txBody>
          <a:bodyPr wrap="none" rtlCol="0">
            <a:spAutoFit/>
          </a:bodyPr>
          <a:lstStyle/>
          <a:p>
            <a:r>
              <a:rPr lang="it-IT" b="1" dirty="0" smtClean="0"/>
              <a:t>7 MeV/u LINAC</a:t>
            </a:r>
            <a:endParaRPr lang="it-IT" b="1" dirty="0"/>
          </a:p>
        </p:txBody>
      </p:sp>
      <p:sp>
        <p:nvSpPr>
          <p:cNvPr id="11" name="Rectangle 2"/>
          <p:cNvSpPr txBox="1">
            <a:spLocks noChangeArrowheads="1"/>
          </p:cNvSpPr>
          <p:nvPr/>
        </p:nvSpPr>
        <p:spPr bwMode="gray">
          <a:xfrm>
            <a:off x="15875" y="5570538"/>
            <a:ext cx="91090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381000" indent="-188913"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561975" indent="-179388"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768350" indent="-204788"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1050925" indent="-168275"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1508125" indent="-168275"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1965325" indent="-168275"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2422525" indent="-168275"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2879725" indent="-168275"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a:lnSpc>
                <a:spcPct val="95000"/>
              </a:lnSpc>
              <a:spcBef>
                <a:spcPct val="0"/>
              </a:spcBef>
              <a:buClrTx/>
              <a:buFontTx/>
              <a:buNone/>
            </a:pPr>
            <a:r>
              <a:rPr lang="en-US" altLang="en-US" sz="2200" dirty="0" smtClean="0">
                <a:solidFill>
                  <a:srgbClr val="000000"/>
                </a:solidFill>
                <a:latin typeface="Trebuchet MS" pitchFamily="34" charset="0"/>
              </a:rPr>
              <a:t>Designed and built for: </a:t>
            </a:r>
            <a:r>
              <a:rPr lang="en-US" altLang="en-US" sz="2200" dirty="0">
                <a:solidFill>
                  <a:srgbClr val="000000"/>
                </a:solidFill>
                <a:latin typeface="Trebuchet MS" pitchFamily="34" charset="0"/>
              </a:rPr>
              <a:t/>
            </a:r>
            <a:br>
              <a:rPr lang="en-US" altLang="en-US" sz="2200" dirty="0">
                <a:solidFill>
                  <a:srgbClr val="000000"/>
                </a:solidFill>
                <a:latin typeface="Trebuchet MS" pitchFamily="34" charset="0"/>
              </a:rPr>
            </a:br>
            <a:r>
              <a:rPr lang="it-IT" altLang="en-US" sz="2200" dirty="0" err="1" smtClean="0">
                <a:solidFill>
                  <a:srgbClr val="FF0000"/>
                </a:solidFill>
                <a:latin typeface="Trebuchet MS" pitchFamily="34" charset="0"/>
              </a:rPr>
              <a:t>safety</a:t>
            </a:r>
            <a:r>
              <a:rPr lang="it-IT" altLang="en-US" sz="2200" dirty="0" smtClean="0">
                <a:solidFill>
                  <a:srgbClr val="FF0000"/>
                </a:solidFill>
                <a:latin typeface="Trebuchet MS" pitchFamily="34" charset="0"/>
              </a:rPr>
              <a:t>, </a:t>
            </a:r>
            <a:r>
              <a:rPr lang="it-IT" altLang="en-US" sz="2200" dirty="0" err="1" smtClean="0">
                <a:solidFill>
                  <a:srgbClr val="FF0000"/>
                </a:solidFill>
                <a:latin typeface="Trebuchet MS" pitchFamily="34" charset="0"/>
              </a:rPr>
              <a:t>efficiency</a:t>
            </a:r>
            <a:r>
              <a:rPr lang="it-IT" altLang="en-US" sz="2200" dirty="0" smtClean="0">
                <a:solidFill>
                  <a:srgbClr val="FF0000"/>
                </a:solidFill>
                <a:latin typeface="Trebuchet MS" pitchFamily="34" charset="0"/>
              </a:rPr>
              <a:t>, reliability, </a:t>
            </a:r>
            <a:r>
              <a:rPr lang="it-IT" altLang="en-US" sz="2200" dirty="0" err="1" smtClean="0">
                <a:solidFill>
                  <a:srgbClr val="FF0000"/>
                </a:solidFill>
                <a:latin typeface="Trebuchet MS" pitchFamily="34" charset="0"/>
              </a:rPr>
              <a:t>maintainability</a:t>
            </a:r>
            <a:endParaRPr lang="it-IT" altLang="en-US" sz="2200" dirty="0" smtClean="0">
              <a:solidFill>
                <a:srgbClr val="FF0000"/>
              </a:solidFill>
              <a:latin typeface="Trebuchet MS" pitchFamily="34" charset="0"/>
            </a:endParaRPr>
          </a:p>
        </p:txBody>
      </p:sp>
    </p:spTree>
    <p:extLst>
      <p:ext uri="{BB962C8B-B14F-4D97-AF65-F5344CB8AC3E}">
        <p14:creationId xmlns:p14="http://schemas.microsoft.com/office/powerpoint/2010/main" val="2390779922"/>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5"/>
          <p:cNvPicPr>
            <a:picLocks noChangeAspect="1" noChangeArrowheads="1"/>
          </p:cNvPicPr>
          <p:nvPr/>
        </p:nvPicPr>
        <p:blipFill>
          <a:blip r:embed="rId2" cstate="print"/>
          <a:srcRect/>
          <a:stretch>
            <a:fillRect/>
          </a:stretch>
        </p:blipFill>
        <p:spPr bwMode="auto">
          <a:xfrm>
            <a:off x="228600" y="816420"/>
            <a:ext cx="5715000" cy="5486400"/>
          </a:xfrm>
          <a:prstGeom prst="rect">
            <a:avLst/>
          </a:prstGeom>
          <a:noFill/>
          <a:ln w="9525">
            <a:noFill/>
            <a:miter lim="800000"/>
            <a:headEnd/>
            <a:tailEnd/>
          </a:ln>
        </p:spPr>
      </p:pic>
      <p:sp>
        <p:nvSpPr>
          <p:cNvPr id="19460" name="AutoShape 6"/>
          <p:cNvSpPr>
            <a:spLocks noChangeArrowheads="1"/>
          </p:cNvSpPr>
          <p:nvPr/>
        </p:nvSpPr>
        <p:spPr bwMode="auto">
          <a:xfrm>
            <a:off x="6629400" y="1219200"/>
            <a:ext cx="1676400" cy="685800"/>
          </a:xfrm>
          <a:prstGeom prst="roundRect">
            <a:avLst>
              <a:gd name="adj" fmla="val 16667"/>
            </a:avLst>
          </a:prstGeom>
          <a:noFill/>
          <a:ln w="25400">
            <a:solidFill>
              <a:schemeClr val="tx2"/>
            </a:solidFill>
            <a:round/>
            <a:headEnd/>
            <a:tailEnd/>
          </a:ln>
        </p:spPr>
        <p:txBody>
          <a:bodyPr wrap="none" anchor="ctr"/>
          <a:lstStyle/>
          <a:p>
            <a:pPr algn="ctr" eaLnBrk="1" hangingPunct="1"/>
            <a:r>
              <a:rPr lang="it-IT" b="1" dirty="0"/>
              <a:t>LEBT</a:t>
            </a:r>
            <a:endParaRPr lang="en-GB" b="1" dirty="0"/>
          </a:p>
        </p:txBody>
      </p:sp>
      <p:sp>
        <p:nvSpPr>
          <p:cNvPr id="19461" name="Text Box 7"/>
          <p:cNvSpPr txBox="1">
            <a:spLocks noChangeArrowheads="1"/>
          </p:cNvSpPr>
          <p:nvPr/>
        </p:nvSpPr>
        <p:spPr bwMode="auto">
          <a:xfrm>
            <a:off x="6480175" y="2205038"/>
            <a:ext cx="2143125" cy="707886"/>
          </a:xfrm>
          <a:prstGeom prst="rect">
            <a:avLst/>
          </a:prstGeom>
          <a:noFill/>
          <a:ln w="9525">
            <a:noFill/>
            <a:miter lim="800000"/>
            <a:headEnd/>
            <a:tailEnd/>
          </a:ln>
        </p:spPr>
        <p:txBody>
          <a:bodyPr wrap="square">
            <a:spAutoFit/>
          </a:bodyPr>
          <a:lstStyle/>
          <a:p>
            <a:pPr algn="l" eaLnBrk="1" hangingPunct="1"/>
            <a:r>
              <a:rPr lang="it-IT" b="1" dirty="0"/>
              <a:t>0.008 </a:t>
            </a:r>
            <a:r>
              <a:rPr lang="it-IT" b="1" dirty="0" err="1"/>
              <a:t>MeV</a:t>
            </a:r>
            <a:r>
              <a:rPr lang="it-IT" b="1" dirty="0"/>
              <a:t>/u H</a:t>
            </a:r>
            <a:r>
              <a:rPr lang="it-IT" b="1" baseline="-25000" dirty="0"/>
              <a:t>3</a:t>
            </a:r>
            <a:r>
              <a:rPr lang="it-IT" b="1" baseline="30000" dirty="0"/>
              <a:t>+</a:t>
            </a:r>
            <a:endParaRPr lang="it-IT" b="1" dirty="0"/>
          </a:p>
          <a:p>
            <a:pPr algn="l" eaLnBrk="1" hangingPunct="1"/>
            <a:r>
              <a:rPr lang="it-IT" b="1" dirty="0"/>
              <a:t>0.008 </a:t>
            </a:r>
            <a:r>
              <a:rPr lang="it-IT" b="1" dirty="0" err="1"/>
              <a:t>MeV</a:t>
            </a:r>
            <a:r>
              <a:rPr lang="it-IT" b="1" dirty="0"/>
              <a:t>/u C</a:t>
            </a:r>
            <a:r>
              <a:rPr lang="it-IT" b="1" baseline="30000" dirty="0"/>
              <a:t>4+</a:t>
            </a:r>
            <a:endParaRPr lang="en-GB" b="1" baseline="30000" dirty="0"/>
          </a:p>
        </p:txBody>
      </p:sp>
      <p:sp>
        <p:nvSpPr>
          <p:cNvPr id="19462" name="Text Box 8"/>
          <p:cNvSpPr txBox="1">
            <a:spLocks noChangeArrowheads="1"/>
          </p:cNvSpPr>
          <p:nvPr/>
        </p:nvSpPr>
        <p:spPr bwMode="auto">
          <a:xfrm>
            <a:off x="6527800" y="2967038"/>
            <a:ext cx="1996187" cy="707886"/>
          </a:xfrm>
          <a:prstGeom prst="rect">
            <a:avLst/>
          </a:prstGeom>
          <a:noFill/>
          <a:ln w="9525">
            <a:noFill/>
            <a:miter lim="800000"/>
            <a:headEnd/>
            <a:tailEnd/>
          </a:ln>
        </p:spPr>
        <p:txBody>
          <a:bodyPr wrap="none">
            <a:spAutoFit/>
          </a:bodyPr>
          <a:lstStyle/>
          <a:p>
            <a:pPr algn="l" eaLnBrk="1" hangingPunct="1"/>
            <a:r>
              <a:rPr lang="it-IT" b="1" dirty="0"/>
              <a:t>I ~ 0.7 </a:t>
            </a:r>
            <a:r>
              <a:rPr lang="it-IT" b="1" dirty="0" err="1"/>
              <a:t>mA</a:t>
            </a:r>
            <a:r>
              <a:rPr lang="it-IT" b="1" dirty="0"/>
              <a:t> (H</a:t>
            </a:r>
            <a:r>
              <a:rPr lang="it-IT" b="1" baseline="-25000" dirty="0"/>
              <a:t>3</a:t>
            </a:r>
            <a:r>
              <a:rPr lang="it-IT" b="1" baseline="30000" dirty="0"/>
              <a:t>+</a:t>
            </a:r>
            <a:r>
              <a:rPr lang="it-IT" b="1" dirty="0"/>
              <a:t>)</a:t>
            </a:r>
          </a:p>
          <a:p>
            <a:pPr algn="l" eaLnBrk="1" hangingPunct="1"/>
            <a:r>
              <a:rPr lang="it-IT" b="1" dirty="0"/>
              <a:t>I ~ 0.2 </a:t>
            </a:r>
            <a:r>
              <a:rPr lang="it-IT" b="1" dirty="0" err="1"/>
              <a:t>mA</a:t>
            </a:r>
            <a:r>
              <a:rPr lang="it-IT" b="1" dirty="0"/>
              <a:t> (C</a:t>
            </a:r>
            <a:r>
              <a:rPr lang="it-IT" b="1" baseline="30000" dirty="0"/>
              <a:t>4+</a:t>
            </a:r>
            <a:r>
              <a:rPr lang="it-IT" b="1" dirty="0"/>
              <a:t>)</a:t>
            </a:r>
          </a:p>
        </p:txBody>
      </p:sp>
      <p:sp>
        <p:nvSpPr>
          <p:cNvPr id="19463" name="Text Box 9"/>
          <p:cNvSpPr txBox="1">
            <a:spLocks noChangeArrowheads="1"/>
          </p:cNvSpPr>
          <p:nvPr/>
        </p:nvSpPr>
        <p:spPr bwMode="auto">
          <a:xfrm>
            <a:off x="6356350" y="4505325"/>
            <a:ext cx="1865704" cy="369332"/>
          </a:xfrm>
          <a:prstGeom prst="rect">
            <a:avLst/>
          </a:prstGeom>
          <a:noFill/>
          <a:ln w="9525">
            <a:noFill/>
            <a:miter lim="800000"/>
            <a:headEnd/>
            <a:tailEnd/>
          </a:ln>
        </p:spPr>
        <p:txBody>
          <a:bodyPr wrap="none">
            <a:spAutoFit/>
          </a:bodyPr>
          <a:lstStyle/>
          <a:p>
            <a:pPr algn="l" eaLnBrk="1" hangingPunct="1"/>
            <a:r>
              <a:rPr lang="it-IT" b="1"/>
              <a:t>Continuous beam</a:t>
            </a:r>
          </a:p>
        </p:txBody>
      </p:sp>
      <p:sp>
        <p:nvSpPr>
          <p:cNvPr id="19464" name="Text Box 10"/>
          <p:cNvSpPr txBox="1">
            <a:spLocks noChangeArrowheads="1"/>
          </p:cNvSpPr>
          <p:nvPr/>
        </p:nvSpPr>
        <p:spPr bwMode="auto">
          <a:xfrm>
            <a:off x="6537325" y="5114925"/>
            <a:ext cx="1498872" cy="369332"/>
          </a:xfrm>
          <a:prstGeom prst="rect">
            <a:avLst/>
          </a:prstGeom>
          <a:noFill/>
          <a:ln w="9525">
            <a:noFill/>
            <a:miter lim="800000"/>
            <a:headEnd/>
            <a:tailEnd/>
          </a:ln>
        </p:spPr>
        <p:txBody>
          <a:bodyPr wrap="none">
            <a:spAutoFit/>
          </a:bodyPr>
          <a:lstStyle/>
          <a:p>
            <a:pPr algn="l" eaLnBrk="1" hangingPunct="1"/>
            <a:r>
              <a:rPr lang="it-IT" b="1"/>
              <a:t>LEBT Chopper</a:t>
            </a:r>
          </a:p>
        </p:txBody>
      </p:sp>
      <p:sp>
        <p:nvSpPr>
          <p:cNvPr id="19465" name="Text Box 11"/>
          <p:cNvSpPr txBox="1">
            <a:spLocks noChangeArrowheads="1"/>
          </p:cNvSpPr>
          <p:nvPr/>
        </p:nvSpPr>
        <p:spPr bwMode="auto">
          <a:xfrm>
            <a:off x="6651625" y="3895725"/>
            <a:ext cx="1357359" cy="369332"/>
          </a:xfrm>
          <a:prstGeom prst="rect">
            <a:avLst/>
          </a:prstGeom>
          <a:noFill/>
          <a:ln w="9525">
            <a:noFill/>
            <a:miter lim="800000"/>
            <a:headEnd/>
            <a:tailEnd/>
          </a:ln>
        </p:spPr>
        <p:txBody>
          <a:bodyPr wrap="none">
            <a:spAutoFit/>
          </a:bodyPr>
          <a:lstStyle/>
          <a:p>
            <a:pPr algn="l" eaLnBrk="1" hangingPunct="1"/>
            <a:r>
              <a:rPr lang="it-IT" b="1"/>
              <a:t>Two sources</a:t>
            </a:r>
          </a:p>
        </p:txBody>
      </p:sp>
      <p:sp>
        <p:nvSpPr>
          <p:cNvPr id="19466" name="Line 12"/>
          <p:cNvSpPr>
            <a:spLocks noChangeShapeType="1"/>
          </p:cNvSpPr>
          <p:nvPr/>
        </p:nvSpPr>
        <p:spPr bwMode="auto">
          <a:xfrm flipH="1">
            <a:off x="2743200" y="2383962"/>
            <a:ext cx="457200" cy="533400"/>
          </a:xfrm>
          <a:prstGeom prst="line">
            <a:avLst/>
          </a:prstGeom>
          <a:noFill/>
          <a:ln w="38100">
            <a:solidFill>
              <a:srgbClr val="FFFF00"/>
            </a:solidFill>
            <a:round/>
            <a:headEnd/>
            <a:tailEnd/>
          </a:ln>
        </p:spPr>
        <p:txBody>
          <a:bodyPr/>
          <a:lstStyle/>
          <a:p>
            <a:endParaRPr lang="it-IT"/>
          </a:p>
        </p:txBody>
      </p:sp>
      <p:sp>
        <p:nvSpPr>
          <p:cNvPr id="19467" name="Line 13"/>
          <p:cNvSpPr>
            <a:spLocks noChangeShapeType="1"/>
          </p:cNvSpPr>
          <p:nvPr/>
        </p:nvSpPr>
        <p:spPr bwMode="auto">
          <a:xfrm>
            <a:off x="2743200" y="2917362"/>
            <a:ext cx="457200" cy="381000"/>
          </a:xfrm>
          <a:prstGeom prst="line">
            <a:avLst/>
          </a:prstGeom>
          <a:noFill/>
          <a:ln w="38100">
            <a:solidFill>
              <a:srgbClr val="FFFF00"/>
            </a:solidFill>
            <a:round/>
            <a:headEnd/>
            <a:tailEnd/>
          </a:ln>
        </p:spPr>
        <p:txBody>
          <a:bodyPr/>
          <a:lstStyle/>
          <a:p>
            <a:endParaRPr lang="it-IT"/>
          </a:p>
        </p:txBody>
      </p:sp>
      <p:sp>
        <p:nvSpPr>
          <p:cNvPr id="19468" name="Line 14"/>
          <p:cNvSpPr>
            <a:spLocks noChangeShapeType="1"/>
          </p:cNvSpPr>
          <p:nvPr/>
        </p:nvSpPr>
        <p:spPr bwMode="auto">
          <a:xfrm flipV="1">
            <a:off x="3200400" y="2764962"/>
            <a:ext cx="457200" cy="533400"/>
          </a:xfrm>
          <a:prstGeom prst="line">
            <a:avLst/>
          </a:prstGeom>
          <a:noFill/>
          <a:ln w="38100">
            <a:solidFill>
              <a:srgbClr val="FFFF00"/>
            </a:solidFill>
            <a:round/>
            <a:headEnd/>
            <a:tailEnd/>
          </a:ln>
        </p:spPr>
        <p:txBody>
          <a:bodyPr/>
          <a:lstStyle/>
          <a:p>
            <a:endParaRPr lang="it-IT"/>
          </a:p>
        </p:txBody>
      </p:sp>
      <p:sp>
        <p:nvSpPr>
          <p:cNvPr id="19469" name="Freeform 15"/>
          <p:cNvSpPr>
            <a:spLocks/>
          </p:cNvSpPr>
          <p:nvPr/>
        </p:nvSpPr>
        <p:spPr bwMode="auto">
          <a:xfrm>
            <a:off x="1981200" y="1469562"/>
            <a:ext cx="2514600" cy="1295400"/>
          </a:xfrm>
          <a:custGeom>
            <a:avLst/>
            <a:gdLst>
              <a:gd name="T0" fmla="*/ 2147483647 w 1584"/>
              <a:gd name="T1" fmla="*/ 2147483647 h 816"/>
              <a:gd name="T2" fmla="*/ 2147483647 w 1584"/>
              <a:gd name="T3" fmla="*/ 2147483647 h 816"/>
              <a:gd name="T4" fmla="*/ 2147483647 w 1584"/>
              <a:gd name="T5" fmla="*/ 0 h 816"/>
              <a:gd name="T6" fmla="*/ 2147483647 w 1584"/>
              <a:gd name="T7" fmla="*/ 2147483647 h 816"/>
              <a:gd name="T8" fmla="*/ 2147483647 w 1584"/>
              <a:gd name="T9" fmla="*/ 2147483647 h 816"/>
              <a:gd name="T10" fmla="*/ 0 w 1584"/>
              <a:gd name="T11" fmla="*/ 2147483647 h 816"/>
              <a:gd name="T12" fmla="*/ 2147483647 w 1584"/>
              <a:gd name="T13" fmla="*/ 2147483647 h 816"/>
              <a:gd name="T14" fmla="*/ 2147483647 w 1584"/>
              <a:gd name="T15" fmla="*/ 2147483647 h 816"/>
              <a:gd name="T16" fmla="*/ 2147483647 w 1584"/>
              <a:gd name="T17" fmla="*/ 2147483647 h 8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84"/>
              <a:gd name="T28" fmla="*/ 0 h 816"/>
              <a:gd name="T29" fmla="*/ 1584 w 1584"/>
              <a:gd name="T30" fmla="*/ 816 h 8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84" h="816">
                <a:moveTo>
                  <a:pt x="1056" y="816"/>
                </a:moveTo>
                <a:lnTo>
                  <a:pt x="1584" y="816"/>
                </a:lnTo>
                <a:lnTo>
                  <a:pt x="1248" y="0"/>
                </a:lnTo>
                <a:lnTo>
                  <a:pt x="768" y="144"/>
                </a:lnTo>
                <a:lnTo>
                  <a:pt x="192" y="48"/>
                </a:lnTo>
                <a:lnTo>
                  <a:pt x="0" y="432"/>
                </a:lnTo>
                <a:lnTo>
                  <a:pt x="336" y="576"/>
                </a:lnTo>
                <a:lnTo>
                  <a:pt x="432" y="432"/>
                </a:lnTo>
                <a:lnTo>
                  <a:pt x="768" y="576"/>
                </a:lnTo>
              </a:path>
            </a:pathLst>
          </a:custGeom>
          <a:noFill/>
          <a:ln w="38100">
            <a:solidFill>
              <a:srgbClr val="FFFF00"/>
            </a:solidFill>
            <a:round/>
            <a:headEnd/>
            <a:tailEnd/>
          </a:ln>
        </p:spPr>
        <p:txBody>
          <a:bodyPr/>
          <a:lstStyle/>
          <a:p>
            <a:endParaRPr lang="it-IT"/>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3507058607"/>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4"/>
          <p:cNvPicPr>
            <a:picLocks noChangeAspect="1" noChangeArrowheads="1"/>
          </p:cNvPicPr>
          <p:nvPr/>
        </p:nvPicPr>
        <p:blipFill>
          <a:blip r:embed="rId2" cstate="print"/>
          <a:srcRect/>
          <a:stretch>
            <a:fillRect/>
          </a:stretch>
        </p:blipFill>
        <p:spPr bwMode="auto">
          <a:xfrm>
            <a:off x="228600" y="827306"/>
            <a:ext cx="5715000" cy="5486400"/>
          </a:xfrm>
          <a:prstGeom prst="rect">
            <a:avLst/>
          </a:prstGeom>
          <a:noFill/>
          <a:ln w="9525">
            <a:noFill/>
            <a:miter lim="800000"/>
            <a:headEnd/>
            <a:tailEnd/>
          </a:ln>
        </p:spPr>
      </p:pic>
      <p:sp>
        <p:nvSpPr>
          <p:cNvPr id="24580" name="AutoShape 6"/>
          <p:cNvSpPr>
            <a:spLocks noChangeArrowheads="1"/>
          </p:cNvSpPr>
          <p:nvPr/>
        </p:nvSpPr>
        <p:spPr bwMode="auto">
          <a:xfrm>
            <a:off x="6673850" y="1284288"/>
            <a:ext cx="1676400" cy="685800"/>
          </a:xfrm>
          <a:prstGeom prst="roundRect">
            <a:avLst>
              <a:gd name="adj" fmla="val 16667"/>
            </a:avLst>
          </a:prstGeom>
          <a:noFill/>
          <a:ln w="25400">
            <a:solidFill>
              <a:schemeClr val="tx2"/>
            </a:solidFill>
            <a:round/>
            <a:headEnd/>
            <a:tailEnd/>
          </a:ln>
        </p:spPr>
        <p:txBody>
          <a:bodyPr wrap="none" anchor="ctr"/>
          <a:lstStyle/>
          <a:p>
            <a:pPr algn="ctr" eaLnBrk="1" hangingPunct="1"/>
            <a:r>
              <a:rPr lang="it-IT" b="1" dirty="0"/>
              <a:t>RFQ-LINAC</a:t>
            </a:r>
            <a:endParaRPr lang="en-GB" b="1" dirty="0"/>
          </a:p>
        </p:txBody>
      </p:sp>
      <p:grpSp>
        <p:nvGrpSpPr>
          <p:cNvPr id="2" name="Group 7"/>
          <p:cNvGrpSpPr>
            <a:grpSpLocks/>
          </p:cNvGrpSpPr>
          <p:nvPr/>
        </p:nvGrpSpPr>
        <p:grpSpPr bwMode="auto">
          <a:xfrm>
            <a:off x="6475414" y="2833688"/>
            <a:ext cx="2590800" cy="2311399"/>
            <a:chOff x="4004" y="1389"/>
            <a:chExt cx="1632" cy="1456"/>
          </a:xfrm>
        </p:grpSpPr>
        <p:sp>
          <p:nvSpPr>
            <p:cNvPr id="24585" name="Text Box 8"/>
            <p:cNvSpPr txBox="1">
              <a:spLocks noChangeArrowheads="1"/>
            </p:cNvSpPr>
            <p:nvPr/>
          </p:nvSpPr>
          <p:spPr bwMode="auto">
            <a:xfrm>
              <a:off x="4143" y="2205"/>
              <a:ext cx="1288" cy="640"/>
            </a:xfrm>
            <a:prstGeom prst="rect">
              <a:avLst/>
            </a:prstGeom>
            <a:noFill/>
            <a:ln w="9525">
              <a:noFill/>
              <a:miter lim="800000"/>
              <a:headEnd/>
              <a:tailEnd/>
            </a:ln>
          </p:spPr>
          <p:txBody>
            <a:bodyPr wrap="none">
              <a:spAutoFit/>
            </a:bodyPr>
            <a:lstStyle/>
            <a:p>
              <a:pPr eaLnBrk="1" hangingPunct="1"/>
              <a:r>
                <a:rPr lang="it-IT" b="1" dirty="0"/>
                <a:t>LINAC</a:t>
              </a:r>
            </a:p>
            <a:p>
              <a:pPr eaLnBrk="1" hangingPunct="1"/>
              <a:r>
                <a:rPr lang="it-IT" b="1" dirty="0"/>
                <a:t>0.4-7 </a:t>
              </a:r>
              <a:r>
                <a:rPr lang="it-IT" b="1" dirty="0" err="1"/>
                <a:t>MeV</a:t>
              </a:r>
              <a:r>
                <a:rPr lang="it-IT" b="1" dirty="0"/>
                <a:t>/u H</a:t>
              </a:r>
              <a:r>
                <a:rPr lang="it-IT" b="1" baseline="-25000" dirty="0"/>
                <a:t>3</a:t>
              </a:r>
              <a:r>
                <a:rPr lang="it-IT" b="1" baseline="30000" dirty="0"/>
                <a:t>+</a:t>
              </a:r>
              <a:endParaRPr lang="it-IT" b="1" dirty="0"/>
            </a:p>
            <a:p>
              <a:pPr eaLnBrk="1" hangingPunct="1"/>
              <a:r>
                <a:rPr lang="it-IT" b="1" dirty="0"/>
                <a:t>0.4-7 </a:t>
              </a:r>
              <a:r>
                <a:rPr lang="it-IT" b="1" dirty="0" err="1"/>
                <a:t>MeV</a:t>
              </a:r>
              <a:r>
                <a:rPr lang="it-IT" b="1" dirty="0"/>
                <a:t>/u C</a:t>
              </a:r>
              <a:r>
                <a:rPr lang="it-IT" b="1" baseline="30000" dirty="0"/>
                <a:t>4+</a:t>
              </a:r>
              <a:endParaRPr lang="en-GB" b="1" baseline="30000" dirty="0"/>
            </a:p>
          </p:txBody>
        </p:sp>
        <p:sp>
          <p:nvSpPr>
            <p:cNvPr id="24586" name="Text Box 9"/>
            <p:cNvSpPr txBox="1">
              <a:spLocks noChangeArrowheads="1"/>
            </p:cNvSpPr>
            <p:nvPr/>
          </p:nvSpPr>
          <p:spPr bwMode="auto">
            <a:xfrm>
              <a:off x="4004" y="1389"/>
              <a:ext cx="1632" cy="640"/>
            </a:xfrm>
            <a:prstGeom prst="rect">
              <a:avLst/>
            </a:prstGeom>
            <a:noFill/>
            <a:ln w="9525">
              <a:noFill/>
              <a:miter lim="800000"/>
              <a:headEnd/>
              <a:tailEnd/>
            </a:ln>
          </p:spPr>
          <p:txBody>
            <a:bodyPr wrap="none">
              <a:spAutoFit/>
            </a:bodyPr>
            <a:lstStyle/>
            <a:p>
              <a:pPr eaLnBrk="1" hangingPunct="1"/>
              <a:r>
                <a:rPr lang="it-IT" b="1" dirty="0"/>
                <a:t>RFQ</a:t>
              </a:r>
            </a:p>
            <a:p>
              <a:pPr eaLnBrk="1" hangingPunct="1"/>
              <a:r>
                <a:rPr lang="it-IT" b="1" dirty="0"/>
                <a:t>0.008-0.4 </a:t>
              </a:r>
              <a:r>
                <a:rPr lang="it-IT" b="1" dirty="0" err="1"/>
                <a:t>MeV</a:t>
              </a:r>
              <a:r>
                <a:rPr lang="it-IT" b="1" dirty="0"/>
                <a:t>/u H</a:t>
              </a:r>
              <a:r>
                <a:rPr lang="it-IT" b="1" baseline="-25000" dirty="0"/>
                <a:t>3</a:t>
              </a:r>
              <a:r>
                <a:rPr lang="it-IT" b="1" baseline="30000" dirty="0"/>
                <a:t>+</a:t>
              </a:r>
              <a:endParaRPr lang="it-IT" b="1" dirty="0"/>
            </a:p>
            <a:p>
              <a:pPr eaLnBrk="1" hangingPunct="1"/>
              <a:r>
                <a:rPr lang="it-IT" b="1" dirty="0"/>
                <a:t>0.008-0.4 </a:t>
              </a:r>
              <a:r>
                <a:rPr lang="it-IT" b="1" dirty="0" err="1"/>
                <a:t>MeV</a:t>
              </a:r>
              <a:r>
                <a:rPr lang="it-IT" b="1" dirty="0"/>
                <a:t>/u C</a:t>
              </a:r>
              <a:r>
                <a:rPr lang="it-IT" b="1" baseline="30000" dirty="0"/>
                <a:t>4+</a:t>
              </a:r>
              <a:endParaRPr lang="en-GB" b="1" baseline="30000" dirty="0"/>
            </a:p>
          </p:txBody>
        </p:sp>
      </p:grpSp>
      <p:sp>
        <p:nvSpPr>
          <p:cNvPr id="24582" name="Text Box 10"/>
          <p:cNvSpPr txBox="1">
            <a:spLocks noChangeArrowheads="1"/>
          </p:cNvSpPr>
          <p:nvPr/>
        </p:nvSpPr>
        <p:spPr bwMode="auto">
          <a:xfrm>
            <a:off x="7019925" y="2224088"/>
            <a:ext cx="1027845" cy="369332"/>
          </a:xfrm>
          <a:prstGeom prst="rect">
            <a:avLst/>
          </a:prstGeom>
          <a:noFill/>
          <a:ln w="9525">
            <a:noFill/>
            <a:miter lim="800000"/>
            <a:headEnd/>
            <a:tailEnd/>
          </a:ln>
        </p:spPr>
        <p:txBody>
          <a:bodyPr wrap="none">
            <a:spAutoFit/>
          </a:bodyPr>
          <a:lstStyle/>
          <a:p>
            <a:pPr algn="l" eaLnBrk="1" hangingPunct="1"/>
            <a:r>
              <a:rPr lang="it-IT" b="1"/>
              <a:t>217 MHz</a:t>
            </a:r>
            <a:endParaRPr lang="en-GB" b="1"/>
          </a:p>
        </p:txBody>
      </p:sp>
      <p:sp>
        <p:nvSpPr>
          <p:cNvPr id="24584" name="Freeform 13"/>
          <p:cNvSpPr>
            <a:spLocks/>
          </p:cNvSpPr>
          <p:nvPr/>
        </p:nvSpPr>
        <p:spPr bwMode="auto">
          <a:xfrm>
            <a:off x="1362075" y="2230203"/>
            <a:ext cx="1143000" cy="1371600"/>
          </a:xfrm>
          <a:custGeom>
            <a:avLst/>
            <a:gdLst>
              <a:gd name="T0" fmla="*/ 2147483647 w 720"/>
              <a:gd name="T1" fmla="*/ 0 h 864"/>
              <a:gd name="T2" fmla="*/ 2147483647 w 720"/>
              <a:gd name="T3" fmla="*/ 2147483647 h 864"/>
              <a:gd name="T4" fmla="*/ 2147483647 w 720"/>
              <a:gd name="T5" fmla="*/ 2147483647 h 864"/>
              <a:gd name="T6" fmla="*/ 0 w 720"/>
              <a:gd name="T7" fmla="*/ 2147483647 h 864"/>
              <a:gd name="T8" fmla="*/ 2147483647 w 720"/>
              <a:gd name="T9" fmla="*/ 0 h 864"/>
              <a:gd name="T10" fmla="*/ 0 60000 65536"/>
              <a:gd name="T11" fmla="*/ 0 60000 65536"/>
              <a:gd name="T12" fmla="*/ 0 60000 65536"/>
              <a:gd name="T13" fmla="*/ 0 60000 65536"/>
              <a:gd name="T14" fmla="*/ 0 60000 65536"/>
              <a:gd name="T15" fmla="*/ 0 w 720"/>
              <a:gd name="T16" fmla="*/ 0 h 864"/>
              <a:gd name="T17" fmla="*/ 720 w 720"/>
              <a:gd name="T18" fmla="*/ 864 h 864"/>
            </a:gdLst>
            <a:ahLst/>
            <a:cxnLst>
              <a:cxn ang="T10">
                <a:pos x="T0" y="T1"/>
              </a:cxn>
              <a:cxn ang="T11">
                <a:pos x="T2" y="T3"/>
              </a:cxn>
              <a:cxn ang="T12">
                <a:pos x="T4" y="T5"/>
              </a:cxn>
              <a:cxn ang="T13">
                <a:pos x="T6" y="T7"/>
              </a:cxn>
              <a:cxn ang="T14">
                <a:pos x="T8" y="T9"/>
              </a:cxn>
            </a:cxnLst>
            <a:rect l="T15" t="T16" r="T17" b="T18"/>
            <a:pathLst>
              <a:path w="720" h="864">
                <a:moveTo>
                  <a:pt x="336" y="0"/>
                </a:moveTo>
                <a:lnTo>
                  <a:pt x="720" y="192"/>
                </a:lnTo>
                <a:lnTo>
                  <a:pt x="432" y="864"/>
                </a:lnTo>
                <a:lnTo>
                  <a:pt x="0" y="672"/>
                </a:lnTo>
                <a:lnTo>
                  <a:pt x="336" y="0"/>
                </a:lnTo>
                <a:close/>
              </a:path>
            </a:pathLst>
          </a:custGeom>
          <a:noFill/>
          <a:ln w="38100">
            <a:solidFill>
              <a:srgbClr val="FFFF00"/>
            </a:solidFill>
            <a:round/>
            <a:headEnd/>
            <a:tailEnd/>
          </a:ln>
        </p:spPr>
        <p:txBody>
          <a:bodyPr/>
          <a:lstStyle/>
          <a:p>
            <a:endParaRPr lang="it-IT"/>
          </a:p>
        </p:txBody>
      </p:sp>
      <p:sp>
        <p:nvSpPr>
          <p:cNvPr id="4" name="Title 3"/>
          <p:cNvSpPr>
            <a:spLocks noGrp="1"/>
          </p:cNvSpPr>
          <p:nvPr>
            <p:ph type="title"/>
          </p:nvPr>
        </p:nvSpPr>
        <p:spPr/>
        <p:txBody>
          <a:bodyPr/>
          <a:lstStyle/>
          <a:p>
            <a:endParaRPr lang="en-GB"/>
          </a:p>
        </p:txBody>
      </p:sp>
    </p:spTree>
    <p:extLst>
      <p:ext uri="{BB962C8B-B14F-4D97-AF65-F5344CB8AC3E}">
        <p14:creationId xmlns:p14="http://schemas.microsoft.com/office/powerpoint/2010/main" val="2137119901"/>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6"/>
          <p:cNvSpPr>
            <a:spLocks noChangeArrowheads="1"/>
          </p:cNvSpPr>
          <p:nvPr/>
        </p:nvSpPr>
        <p:spPr bwMode="auto">
          <a:xfrm>
            <a:off x="6629400" y="1219200"/>
            <a:ext cx="1676400" cy="685800"/>
          </a:xfrm>
          <a:prstGeom prst="roundRect">
            <a:avLst>
              <a:gd name="adj" fmla="val 16667"/>
            </a:avLst>
          </a:prstGeom>
          <a:noFill/>
          <a:ln w="25400">
            <a:solidFill>
              <a:schemeClr val="tx2"/>
            </a:solidFill>
            <a:round/>
            <a:headEnd/>
            <a:tailEnd/>
          </a:ln>
        </p:spPr>
        <p:txBody>
          <a:bodyPr wrap="none" anchor="ctr"/>
          <a:lstStyle/>
          <a:p>
            <a:pPr algn="ctr" eaLnBrk="1" hangingPunct="1"/>
            <a:r>
              <a:rPr lang="it-IT" sz="2400" b="1" dirty="0"/>
              <a:t>MEBT</a:t>
            </a:r>
            <a:endParaRPr lang="en-GB" sz="2400" b="1" dirty="0"/>
          </a:p>
        </p:txBody>
      </p:sp>
      <p:grpSp>
        <p:nvGrpSpPr>
          <p:cNvPr id="2" name="Group 8"/>
          <p:cNvGrpSpPr>
            <a:grpSpLocks/>
          </p:cNvGrpSpPr>
          <p:nvPr/>
        </p:nvGrpSpPr>
        <p:grpSpPr bwMode="auto">
          <a:xfrm>
            <a:off x="6556373" y="2112964"/>
            <a:ext cx="1733550" cy="1500188"/>
            <a:chOff x="3964" y="1331"/>
            <a:chExt cx="1092" cy="945"/>
          </a:xfrm>
        </p:grpSpPr>
        <p:sp>
          <p:nvSpPr>
            <p:cNvPr id="27660" name="Text Box 9"/>
            <p:cNvSpPr txBox="1">
              <a:spLocks noChangeArrowheads="1"/>
            </p:cNvSpPr>
            <p:nvPr/>
          </p:nvSpPr>
          <p:spPr bwMode="auto">
            <a:xfrm>
              <a:off x="4152" y="1331"/>
              <a:ext cx="851" cy="407"/>
            </a:xfrm>
            <a:prstGeom prst="rect">
              <a:avLst/>
            </a:prstGeom>
            <a:noFill/>
            <a:ln w="9525">
              <a:noFill/>
              <a:miter lim="800000"/>
              <a:headEnd/>
              <a:tailEnd/>
            </a:ln>
          </p:spPr>
          <p:txBody>
            <a:bodyPr wrap="none">
              <a:spAutoFit/>
            </a:bodyPr>
            <a:lstStyle/>
            <a:p>
              <a:pPr algn="l" eaLnBrk="1" hangingPunct="1"/>
              <a:r>
                <a:rPr lang="it-IT" b="1"/>
                <a:t>7 MeV p</a:t>
              </a:r>
            </a:p>
            <a:p>
              <a:pPr algn="l" eaLnBrk="1" hangingPunct="1"/>
              <a:r>
                <a:rPr lang="it-IT" b="1"/>
                <a:t>7 MeV/u C</a:t>
              </a:r>
              <a:r>
                <a:rPr lang="it-IT" b="1" baseline="30000"/>
                <a:t>6+</a:t>
              </a:r>
              <a:endParaRPr lang="en-GB" b="1" baseline="30000"/>
            </a:p>
          </p:txBody>
        </p:sp>
        <p:sp>
          <p:nvSpPr>
            <p:cNvPr id="27661" name="Text Box 10"/>
            <p:cNvSpPr txBox="1">
              <a:spLocks noChangeArrowheads="1"/>
            </p:cNvSpPr>
            <p:nvPr/>
          </p:nvSpPr>
          <p:spPr bwMode="auto">
            <a:xfrm>
              <a:off x="3964" y="1869"/>
              <a:ext cx="1092" cy="407"/>
            </a:xfrm>
            <a:prstGeom prst="rect">
              <a:avLst/>
            </a:prstGeom>
            <a:noFill/>
            <a:ln w="9525">
              <a:noFill/>
              <a:miter lim="800000"/>
              <a:headEnd/>
              <a:tailEnd/>
            </a:ln>
          </p:spPr>
          <p:txBody>
            <a:bodyPr wrap="none">
              <a:spAutoFit/>
            </a:bodyPr>
            <a:lstStyle/>
            <a:p>
              <a:pPr algn="l" eaLnBrk="1" hangingPunct="1"/>
              <a:r>
                <a:rPr lang="it-IT" b="1" dirty="0"/>
                <a:t>I ~ 0.7 mA (p)</a:t>
              </a:r>
            </a:p>
            <a:p>
              <a:pPr algn="l" eaLnBrk="1" hangingPunct="1"/>
              <a:r>
                <a:rPr lang="it-IT" b="1" dirty="0"/>
                <a:t>I ~ 0.15 mA (C</a:t>
              </a:r>
              <a:r>
                <a:rPr lang="it-IT" b="1" baseline="30000" dirty="0"/>
                <a:t>6+</a:t>
              </a:r>
              <a:r>
                <a:rPr lang="it-IT" b="1" dirty="0"/>
                <a:t>)</a:t>
              </a:r>
            </a:p>
          </p:txBody>
        </p:sp>
      </p:grpSp>
      <p:pic>
        <p:nvPicPr>
          <p:cNvPr id="27655" name="Picture 14"/>
          <p:cNvPicPr>
            <a:picLocks noChangeAspect="1" noChangeArrowheads="1"/>
          </p:cNvPicPr>
          <p:nvPr/>
        </p:nvPicPr>
        <p:blipFill>
          <a:blip r:embed="rId2" cstate="print"/>
          <a:srcRect/>
          <a:stretch>
            <a:fillRect/>
          </a:stretch>
        </p:blipFill>
        <p:spPr bwMode="auto">
          <a:xfrm>
            <a:off x="228600" y="827306"/>
            <a:ext cx="5715000" cy="5486400"/>
          </a:xfrm>
          <a:prstGeom prst="rect">
            <a:avLst/>
          </a:prstGeom>
          <a:noFill/>
          <a:ln w="9525">
            <a:noFill/>
            <a:miter lim="800000"/>
            <a:headEnd/>
            <a:tailEnd/>
          </a:ln>
        </p:spPr>
      </p:pic>
      <p:sp>
        <p:nvSpPr>
          <p:cNvPr id="27656" name="Freeform 16"/>
          <p:cNvSpPr>
            <a:spLocks/>
          </p:cNvSpPr>
          <p:nvPr/>
        </p:nvSpPr>
        <p:spPr bwMode="auto">
          <a:xfrm>
            <a:off x="990600" y="3646706"/>
            <a:ext cx="2133600" cy="2514600"/>
          </a:xfrm>
          <a:custGeom>
            <a:avLst/>
            <a:gdLst>
              <a:gd name="T0" fmla="*/ 2147483647 w 1344"/>
              <a:gd name="T1" fmla="*/ 0 h 1584"/>
              <a:gd name="T2" fmla="*/ 2147483647 w 1344"/>
              <a:gd name="T3" fmla="*/ 2147483647 h 1584"/>
              <a:gd name="T4" fmla="*/ 2147483647 w 1344"/>
              <a:gd name="T5" fmla="*/ 2147483647 h 1584"/>
              <a:gd name="T6" fmla="*/ 2147483647 w 1344"/>
              <a:gd name="T7" fmla="*/ 2147483647 h 1584"/>
              <a:gd name="T8" fmla="*/ 2147483647 w 1344"/>
              <a:gd name="T9" fmla="*/ 2147483647 h 1584"/>
              <a:gd name="T10" fmla="*/ 2147483647 w 1344"/>
              <a:gd name="T11" fmla="*/ 2147483647 h 1584"/>
              <a:gd name="T12" fmla="*/ 2147483647 w 1344"/>
              <a:gd name="T13" fmla="*/ 2147483647 h 1584"/>
              <a:gd name="T14" fmla="*/ 0 w 1344"/>
              <a:gd name="T15" fmla="*/ 2147483647 h 1584"/>
              <a:gd name="T16" fmla="*/ 2147483647 w 1344"/>
              <a:gd name="T17" fmla="*/ 0 h 15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4"/>
              <a:gd name="T28" fmla="*/ 0 h 1584"/>
              <a:gd name="T29" fmla="*/ 1344 w 1344"/>
              <a:gd name="T30" fmla="*/ 1584 h 15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4" h="1584">
                <a:moveTo>
                  <a:pt x="192" y="0"/>
                </a:moveTo>
                <a:lnTo>
                  <a:pt x="480" y="144"/>
                </a:lnTo>
                <a:lnTo>
                  <a:pt x="384" y="384"/>
                </a:lnTo>
                <a:lnTo>
                  <a:pt x="480" y="768"/>
                </a:lnTo>
                <a:lnTo>
                  <a:pt x="1344" y="1296"/>
                </a:lnTo>
                <a:lnTo>
                  <a:pt x="1200" y="1584"/>
                </a:lnTo>
                <a:lnTo>
                  <a:pt x="144" y="1008"/>
                </a:lnTo>
                <a:lnTo>
                  <a:pt x="0" y="336"/>
                </a:lnTo>
                <a:lnTo>
                  <a:pt x="192" y="0"/>
                </a:lnTo>
                <a:close/>
              </a:path>
            </a:pathLst>
          </a:custGeom>
          <a:noFill/>
          <a:ln w="38100">
            <a:solidFill>
              <a:srgbClr val="FFFF00"/>
            </a:solidFill>
            <a:round/>
            <a:headEnd/>
            <a:tailEnd/>
          </a:ln>
        </p:spPr>
        <p:txBody>
          <a:bodyPr/>
          <a:lstStyle/>
          <a:p>
            <a:endParaRPr lang="it-IT"/>
          </a:p>
        </p:txBody>
      </p:sp>
      <p:sp>
        <p:nvSpPr>
          <p:cNvPr id="27659" name="Text Box 12"/>
          <p:cNvSpPr txBox="1">
            <a:spLocks noChangeArrowheads="1"/>
          </p:cNvSpPr>
          <p:nvPr/>
        </p:nvSpPr>
        <p:spPr bwMode="auto">
          <a:xfrm>
            <a:off x="6751638" y="4582882"/>
            <a:ext cx="1638300" cy="369888"/>
          </a:xfrm>
          <a:prstGeom prst="rect">
            <a:avLst/>
          </a:prstGeom>
          <a:noFill/>
          <a:ln w="9525">
            <a:noFill/>
            <a:miter lim="800000"/>
            <a:headEnd/>
            <a:tailEnd/>
          </a:ln>
        </p:spPr>
        <p:txBody>
          <a:bodyPr>
            <a:spAutoFit/>
          </a:bodyPr>
          <a:lstStyle/>
          <a:p>
            <a:pPr algn="l" eaLnBrk="1" hangingPunct="1"/>
            <a:r>
              <a:rPr lang="it-IT" sz="1800" b="1"/>
              <a:t>Stripping foil</a:t>
            </a:r>
            <a:endParaRPr lang="en-GB" sz="1800" b="1" baseline="-25000"/>
          </a:p>
        </p:txBody>
      </p:sp>
      <p:sp>
        <p:nvSpPr>
          <p:cNvPr id="4" name="Title 3"/>
          <p:cNvSpPr>
            <a:spLocks noGrp="1"/>
          </p:cNvSpPr>
          <p:nvPr>
            <p:ph type="title"/>
          </p:nvPr>
        </p:nvSpPr>
        <p:spPr/>
        <p:txBody>
          <a:bodyPr/>
          <a:lstStyle/>
          <a:p>
            <a:endParaRPr lang="en-GB"/>
          </a:p>
        </p:txBody>
      </p:sp>
    </p:spTree>
    <p:extLst>
      <p:ext uri="{BB962C8B-B14F-4D97-AF65-F5344CB8AC3E}">
        <p14:creationId xmlns:p14="http://schemas.microsoft.com/office/powerpoint/2010/main" val="514846046"/>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it-IT" dirty="0" smtClean="0"/>
              <a:t>Multiturn injection</a:t>
            </a:r>
            <a:endParaRPr lang="en-US" dirty="0"/>
          </a:p>
        </p:txBody>
      </p:sp>
      <p:grpSp>
        <p:nvGrpSpPr>
          <p:cNvPr id="3" name="Group 38"/>
          <p:cNvGrpSpPr>
            <a:grpSpLocks/>
          </p:cNvGrpSpPr>
          <p:nvPr/>
        </p:nvGrpSpPr>
        <p:grpSpPr bwMode="auto">
          <a:xfrm>
            <a:off x="179512" y="2155798"/>
            <a:ext cx="6480720" cy="2641354"/>
            <a:chOff x="838200" y="1406047"/>
            <a:chExt cx="7587920" cy="3078021"/>
          </a:xfrm>
        </p:grpSpPr>
        <p:sp>
          <p:nvSpPr>
            <p:cNvPr id="41993" name="Rectangle 12"/>
            <p:cNvSpPr>
              <a:spLocks noChangeArrowheads="1"/>
            </p:cNvSpPr>
            <p:nvPr/>
          </p:nvSpPr>
          <p:spPr bwMode="auto">
            <a:xfrm>
              <a:off x="2438400" y="2819400"/>
              <a:ext cx="381000" cy="1219200"/>
            </a:xfrm>
            <a:prstGeom prst="rect">
              <a:avLst/>
            </a:prstGeom>
            <a:noFill/>
            <a:ln w="38100" algn="ctr">
              <a:solidFill>
                <a:srgbClr val="FF0000"/>
              </a:solidFill>
              <a:round/>
              <a:headEnd/>
              <a:tailEnd/>
            </a:ln>
          </p:spPr>
          <p:txBody>
            <a:bodyPr/>
            <a:lstStyle/>
            <a:p>
              <a:endParaRPr lang="en-US"/>
            </a:p>
          </p:txBody>
        </p:sp>
        <p:cxnSp>
          <p:nvCxnSpPr>
            <p:cNvPr id="5" name="Straight Arrow Connector 4"/>
            <p:cNvCxnSpPr/>
            <p:nvPr/>
          </p:nvCxnSpPr>
          <p:spPr bwMode="auto">
            <a:xfrm>
              <a:off x="1828764" y="3417518"/>
              <a:ext cx="5410002" cy="1588"/>
            </a:xfrm>
            <a:prstGeom prst="straightConnector1">
              <a:avLst/>
            </a:prstGeom>
            <a:solidFill>
              <a:schemeClr val="accent1"/>
            </a:solidFill>
            <a:ln w="31750" cap="flat" cmpd="sng" algn="ctr">
              <a:solidFill>
                <a:schemeClr val="tx1">
                  <a:lumMod val="75000"/>
                </a:schemeClr>
              </a:solidFill>
              <a:prstDash val="solid"/>
              <a:round/>
              <a:headEnd type="none" w="med" len="med"/>
              <a:tailEnd type="arrow"/>
            </a:ln>
            <a:effectLst/>
          </p:spPr>
        </p:cxnSp>
        <p:grpSp>
          <p:nvGrpSpPr>
            <p:cNvPr id="4" name="Group 10"/>
            <p:cNvGrpSpPr/>
            <p:nvPr/>
          </p:nvGrpSpPr>
          <p:grpSpPr>
            <a:xfrm>
              <a:off x="2590800" y="2579132"/>
              <a:ext cx="3657600" cy="1676400"/>
              <a:chOff x="2286000" y="2819400"/>
              <a:chExt cx="3657600" cy="1676400"/>
            </a:xfrm>
            <a:noFill/>
          </p:grpSpPr>
          <p:sp>
            <p:nvSpPr>
              <p:cNvPr id="9" name="Arc 8"/>
              <p:cNvSpPr/>
              <p:nvPr/>
            </p:nvSpPr>
            <p:spPr bwMode="auto">
              <a:xfrm>
                <a:off x="2286000" y="2819400"/>
                <a:ext cx="3657600" cy="1676400"/>
              </a:xfrm>
              <a:prstGeom prst="arc">
                <a:avLst/>
              </a:prstGeom>
              <a:grpFill/>
              <a:ln w="31750" cap="flat" cmpd="sng" algn="ctr">
                <a:solidFill>
                  <a:schemeClr val="tx1">
                    <a:lumMod val="75000"/>
                  </a:schemeClr>
                </a:solidFill>
                <a:prstDash val="solid"/>
                <a:round/>
                <a:headEnd type="none" w="med" len="med"/>
                <a:tailEnd type="none"/>
              </a:ln>
              <a:effectLst/>
            </p:spPr>
            <p:txBody>
              <a:bodyPr anchor="ctr"/>
              <a:lstStyle/>
              <a:p>
                <a:pPr>
                  <a:defRPr/>
                </a:pPr>
                <a:endParaRPr lang="en-US"/>
              </a:p>
            </p:txBody>
          </p:sp>
          <p:sp>
            <p:nvSpPr>
              <p:cNvPr id="10" name="Arc 9"/>
              <p:cNvSpPr/>
              <p:nvPr/>
            </p:nvSpPr>
            <p:spPr bwMode="auto">
              <a:xfrm flipH="1">
                <a:off x="2286000" y="2819400"/>
                <a:ext cx="3657600" cy="1676400"/>
              </a:xfrm>
              <a:prstGeom prst="arc">
                <a:avLst/>
              </a:prstGeom>
              <a:grpFill/>
              <a:ln w="31750" cap="flat" cmpd="sng" algn="ctr">
                <a:solidFill>
                  <a:schemeClr val="tx1">
                    <a:lumMod val="75000"/>
                  </a:schemeClr>
                </a:solidFill>
                <a:prstDash val="solid"/>
                <a:round/>
                <a:headEnd type="none" w="med" len="med"/>
                <a:tailEnd type="none"/>
              </a:ln>
              <a:effectLst/>
            </p:spPr>
            <p:txBody>
              <a:bodyPr anchor="ctr"/>
              <a:lstStyle/>
              <a:p>
                <a:pPr>
                  <a:defRPr/>
                </a:pPr>
                <a:endParaRPr lang="en-US"/>
              </a:p>
            </p:txBody>
          </p:sp>
        </p:grpSp>
        <p:sp>
          <p:nvSpPr>
            <p:cNvPr id="41996" name="TextBox 13"/>
            <p:cNvSpPr txBox="1">
              <a:spLocks noChangeArrowheads="1"/>
            </p:cNvSpPr>
            <p:nvPr/>
          </p:nvSpPr>
          <p:spPr bwMode="auto">
            <a:xfrm>
              <a:off x="2133600" y="4114800"/>
              <a:ext cx="992542" cy="369268"/>
            </a:xfrm>
            <a:prstGeom prst="rect">
              <a:avLst/>
            </a:prstGeom>
            <a:noFill/>
            <a:ln w="9525">
              <a:noFill/>
              <a:miter lim="800000"/>
              <a:headEnd/>
              <a:tailEnd/>
            </a:ln>
          </p:spPr>
          <p:txBody>
            <a:bodyPr wrap="none">
              <a:spAutoFit/>
            </a:bodyPr>
            <a:lstStyle/>
            <a:p>
              <a:r>
                <a:rPr lang="it-IT"/>
                <a:t>Bumper</a:t>
              </a:r>
              <a:endParaRPr lang="en-US"/>
            </a:p>
          </p:txBody>
        </p:sp>
        <p:sp>
          <p:nvSpPr>
            <p:cNvPr id="41997" name="Rectangle 14"/>
            <p:cNvSpPr>
              <a:spLocks noChangeArrowheads="1"/>
            </p:cNvSpPr>
            <p:nvPr/>
          </p:nvSpPr>
          <p:spPr bwMode="auto">
            <a:xfrm>
              <a:off x="6019800" y="2819400"/>
              <a:ext cx="381000" cy="1219200"/>
            </a:xfrm>
            <a:prstGeom prst="rect">
              <a:avLst/>
            </a:prstGeom>
            <a:noFill/>
            <a:ln w="38100" algn="ctr">
              <a:solidFill>
                <a:srgbClr val="FF0000"/>
              </a:solidFill>
              <a:round/>
              <a:headEnd/>
              <a:tailEnd/>
            </a:ln>
          </p:spPr>
          <p:txBody>
            <a:bodyPr/>
            <a:lstStyle/>
            <a:p>
              <a:endParaRPr lang="en-US"/>
            </a:p>
          </p:txBody>
        </p:sp>
        <p:sp>
          <p:nvSpPr>
            <p:cNvPr id="41998" name="TextBox 15"/>
            <p:cNvSpPr txBox="1">
              <a:spLocks noChangeArrowheads="1"/>
            </p:cNvSpPr>
            <p:nvPr/>
          </p:nvSpPr>
          <p:spPr bwMode="auto">
            <a:xfrm>
              <a:off x="5715000" y="4114800"/>
              <a:ext cx="992542" cy="369268"/>
            </a:xfrm>
            <a:prstGeom prst="rect">
              <a:avLst/>
            </a:prstGeom>
            <a:noFill/>
            <a:ln w="9525">
              <a:noFill/>
              <a:miter lim="800000"/>
              <a:headEnd/>
              <a:tailEnd/>
            </a:ln>
          </p:spPr>
          <p:txBody>
            <a:bodyPr wrap="none">
              <a:spAutoFit/>
            </a:bodyPr>
            <a:lstStyle/>
            <a:p>
              <a:r>
                <a:rPr lang="it-IT"/>
                <a:t>Bumper</a:t>
              </a:r>
              <a:endParaRPr lang="en-US"/>
            </a:p>
          </p:txBody>
        </p:sp>
        <p:cxnSp>
          <p:nvCxnSpPr>
            <p:cNvPr id="41999" name="Straight Connector 17"/>
            <p:cNvCxnSpPr>
              <a:cxnSpLocks noChangeShapeType="1"/>
            </p:cNvCxnSpPr>
            <p:nvPr/>
          </p:nvCxnSpPr>
          <p:spPr bwMode="auto">
            <a:xfrm>
              <a:off x="4156496" y="2655332"/>
              <a:ext cx="609600" cy="1588"/>
            </a:xfrm>
            <a:prstGeom prst="line">
              <a:avLst/>
            </a:prstGeom>
            <a:noFill/>
            <a:ln w="31750" algn="ctr">
              <a:solidFill>
                <a:srgbClr val="FF0000"/>
              </a:solidFill>
              <a:round/>
              <a:headEnd/>
              <a:tailEnd/>
            </a:ln>
          </p:spPr>
        </p:cxnSp>
        <p:sp>
          <p:nvSpPr>
            <p:cNvPr id="42000" name="Rectangle 18"/>
            <p:cNvSpPr>
              <a:spLocks noChangeArrowheads="1"/>
            </p:cNvSpPr>
            <p:nvPr/>
          </p:nvSpPr>
          <p:spPr bwMode="auto">
            <a:xfrm>
              <a:off x="4114800" y="2121932"/>
              <a:ext cx="685800" cy="304800"/>
            </a:xfrm>
            <a:prstGeom prst="rect">
              <a:avLst/>
            </a:prstGeom>
            <a:noFill/>
            <a:ln w="38100" algn="ctr">
              <a:solidFill>
                <a:srgbClr val="FF0000"/>
              </a:solidFill>
              <a:round/>
              <a:headEnd/>
              <a:tailEnd/>
            </a:ln>
          </p:spPr>
          <p:txBody>
            <a:bodyPr/>
            <a:lstStyle/>
            <a:p>
              <a:endParaRPr lang="en-US"/>
            </a:p>
          </p:txBody>
        </p:sp>
        <p:sp>
          <p:nvSpPr>
            <p:cNvPr id="42001" name="TextBox 20"/>
            <p:cNvSpPr txBox="1">
              <a:spLocks noChangeArrowheads="1"/>
            </p:cNvSpPr>
            <p:nvPr/>
          </p:nvSpPr>
          <p:spPr bwMode="auto">
            <a:xfrm>
              <a:off x="3962400" y="1664732"/>
              <a:ext cx="979719" cy="369268"/>
            </a:xfrm>
            <a:prstGeom prst="rect">
              <a:avLst/>
            </a:prstGeom>
            <a:noFill/>
            <a:ln w="9525">
              <a:noFill/>
              <a:miter lim="800000"/>
              <a:headEnd/>
              <a:tailEnd/>
            </a:ln>
          </p:spPr>
          <p:txBody>
            <a:bodyPr wrap="none">
              <a:spAutoFit/>
            </a:bodyPr>
            <a:lstStyle/>
            <a:p>
              <a:r>
                <a:rPr lang="it-IT"/>
                <a:t>Septum</a:t>
              </a:r>
              <a:endParaRPr lang="en-US"/>
            </a:p>
          </p:txBody>
        </p:sp>
        <p:cxnSp>
          <p:nvCxnSpPr>
            <p:cNvPr id="24" name="Straight Connector 23"/>
            <p:cNvCxnSpPr/>
            <p:nvPr/>
          </p:nvCxnSpPr>
          <p:spPr bwMode="auto">
            <a:xfrm rot="10800000">
              <a:off x="1395393" y="1782677"/>
              <a:ext cx="2666902" cy="761867"/>
            </a:xfrm>
            <a:prstGeom prst="line">
              <a:avLst/>
            </a:prstGeom>
            <a:solidFill>
              <a:schemeClr val="accent1"/>
            </a:solidFill>
            <a:ln w="31750" cap="flat" cmpd="sng" algn="ctr">
              <a:solidFill>
                <a:schemeClr val="tx1">
                  <a:lumMod val="75000"/>
                </a:schemeClr>
              </a:solidFill>
              <a:prstDash val="solid"/>
              <a:round/>
              <a:headEnd type="triangle" w="med" len="med"/>
              <a:tailEnd type="none"/>
            </a:ln>
            <a:effectLst/>
          </p:spPr>
        </p:cxnSp>
        <p:sp>
          <p:nvSpPr>
            <p:cNvPr id="42003" name="TextBox 24"/>
            <p:cNvSpPr txBox="1">
              <a:spLocks noChangeArrowheads="1"/>
            </p:cNvSpPr>
            <p:nvPr/>
          </p:nvSpPr>
          <p:spPr bwMode="auto">
            <a:xfrm>
              <a:off x="7010400" y="3493532"/>
              <a:ext cx="1415720" cy="369268"/>
            </a:xfrm>
            <a:prstGeom prst="rect">
              <a:avLst/>
            </a:prstGeom>
            <a:noFill/>
            <a:ln w="9525">
              <a:noFill/>
              <a:miter lim="800000"/>
              <a:headEnd/>
              <a:tailEnd/>
            </a:ln>
          </p:spPr>
          <p:txBody>
            <a:bodyPr wrap="none">
              <a:spAutoFit/>
            </a:bodyPr>
            <a:lstStyle/>
            <a:p>
              <a:r>
                <a:rPr lang="it-IT"/>
                <a:t>Closed orbit</a:t>
              </a:r>
              <a:endParaRPr lang="en-US"/>
            </a:p>
          </p:txBody>
        </p:sp>
        <p:sp>
          <p:nvSpPr>
            <p:cNvPr id="42004" name="TextBox 25"/>
            <p:cNvSpPr txBox="1">
              <a:spLocks noChangeArrowheads="1"/>
            </p:cNvSpPr>
            <p:nvPr/>
          </p:nvSpPr>
          <p:spPr bwMode="auto">
            <a:xfrm>
              <a:off x="838200" y="1406047"/>
              <a:ext cx="1761956" cy="369268"/>
            </a:xfrm>
            <a:prstGeom prst="rect">
              <a:avLst/>
            </a:prstGeom>
            <a:noFill/>
            <a:ln w="9525">
              <a:noFill/>
              <a:miter lim="800000"/>
              <a:headEnd/>
              <a:tailEnd/>
            </a:ln>
          </p:spPr>
          <p:txBody>
            <a:bodyPr wrap="none">
              <a:spAutoFit/>
            </a:bodyPr>
            <a:lstStyle/>
            <a:p>
              <a:r>
                <a:rPr lang="it-IT" dirty="0"/>
                <a:t>Incoming beam</a:t>
              </a:r>
              <a:endParaRPr lang="en-US" dirty="0"/>
            </a:p>
          </p:txBody>
        </p:sp>
      </p:grpSp>
      <p:grpSp>
        <p:nvGrpSpPr>
          <p:cNvPr id="6" name="Group 28"/>
          <p:cNvGrpSpPr/>
          <p:nvPr/>
        </p:nvGrpSpPr>
        <p:grpSpPr>
          <a:xfrm>
            <a:off x="1691680" y="3284983"/>
            <a:ext cx="3096344" cy="1151384"/>
            <a:chOff x="2286000" y="2819400"/>
            <a:chExt cx="3657600" cy="1676400"/>
          </a:xfrm>
          <a:noFill/>
        </p:grpSpPr>
        <p:sp>
          <p:nvSpPr>
            <p:cNvPr id="30" name="Arc 29"/>
            <p:cNvSpPr/>
            <p:nvPr/>
          </p:nvSpPr>
          <p:spPr bwMode="auto">
            <a:xfrm>
              <a:off x="2286000" y="2819400"/>
              <a:ext cx="3657600" cy="1676400"/>
            </a:xfrm>
            <a:prstGeom prst="arc">
              <a:avLst/>
            </a:prstGeom>
            <a:grpFill/>
            <a:ln w="31750" cap="flat" cmpd="sng" algn="ctr">
              <a:solidFill>
                <a:schemeClr val="tx1">
                  <a:lumMod val="75000"/>
                </a:schemeClr>
              </a:solidFill>
              <a:prstDash val="solid"/>
              <a:round/>
              <a:headEnd type="none" w="med" len="med"/>
              <a:tailEnd type="none"/>
            </a:ln>
            <a:effectLst/>
          </p:spPr>
          <p:txBody>
            <a:bodyPr anchor="ctr"/>
            <a:lstStyle/>
            <a:p>
              <a:pPr>
                <a:defRPr/>
              </a:pPr>
              <a:endParaRPr lang="en-US"/>
            </a:p>
          </p:txBody>
        </p:sp>
        <p:sp>
          <p:nvSpPr>
            <p:cNvPr id="31" name="Arc 30"/>
            <p:cNvSpPr/>
            <p:nvPr/>
          </p:nvSpPr>
          <p:spPr bwMode="auto">
            <a:xfrm flipH="1">
              <a:off x="2286000" y="2819400"/>
              <a:ext cx="3657600" cy="1676400"/>
            </a:xfrm>
            <a:prstGeom prst="arc">
              <a:avLst/>
            </a:prstGeom>
            <a:grpFill/>
            <a:ln w="31750" cap="flat" cmpd="sng" algn="ctr">
              <a:solidFill>
                <a:schemeClr val="tx1">
                  <a:lumMod val="75000"/>
                </a:schemeClr>
              </a:solidFill>
              <a:prstDash val="solid"/>
              <a:round/>
              <a:headEnd type="none" w="med" len="med"/>
              <a:tailEnd type="none"/>
            </a:ln>
            <a:effectLst/>
          </p:spPr>
          <p:txBody>
            <a:bodyPr anchor="ctr"/>
            <a:lstStyle/>
            <a:p>
              <a:pPr>
                <a:defRPr/>
              </a:pPr>
              <a:endParaRPr lang="en-US"/>
            </a:p>
          </p:txBody>
        </p:sp>
      </p:grpSp>
      <p:grpSp>
        <p:nvGrpSpPr>
          <p:cNvPr id="7" name="Group 31"/>
          <p:cNvGrpSpPr/>
          <p:nvPr/>
        </p:nvGrpSpPr>
        <p:grpSpPr>
          <a:xfrm>
            <a:off x="1619672" y="3428999"/>
            <a:ext cx="3168352" cy="846584"/>
            <a:chOff x="2286000" y="2819400"/>
            <a:chExt cx="3657600" cy="1676400"/>
          </a:xfrm>
          <a:noFill/>
        </p:grpSpPr>
        <p:sp>
          <p:nvSpPr>
            <p:cNvPr id="33" name="Arc 32"/>
            <p:cNvSpPr/>
            <p:nvPr/>
          </p:nvSpPr>
          <p:spPr bwMode="auto">
            <a:xfrm>
              <a:off x="2286000" y="2819400"/>
              <a:ext cx="3657600" cy="1676400"/>
            </a:xfrm>
            <a:prstGeom prst="arc">
              <a:avLst/>
            </a:prstGeom>
            <a:grpFill/>
            <a:ln w="31750" cap="flat" cmpd="sng" algn="ctr">
              <a:solidFill>
                <a:schemeClr val="tx1">
                  <a:lumMod val="75000"/>
                </a:schemeClr>
              </a:solidFill>
              <a:prstDash val="solid"/>
              <a:round/>
              <a:headEnd type="none" w="med" len="med"/>
              <a:tailEnd type="none"/>
            </a:ln>
            <a:effectLst/>
          </p:spPr>
          <p:txBody>
            <a:bodyPr anchor="ctr"/>
            <a:lstStyle/>
            <a:p>
              <a:pPr>
                <a:defRPr/>
              </a:pPr>
              <a:endParaRPr lang="en-US"/>
            </a:p>
          </p:txBody>
        </p:sp>
        <p:sp>
          <p:nvSpPr>
            <p:cNvPr id="34" name="Arc 33"/>
            <p:cNvSpPr/>
            <p:nvPr/>
          </p:nvSpPr>
          <p:spPr bwMode="auto">
            <a:xfrm flipH="1">
              <a:off x="2286000" y="2819400"/>
              <a:ext cx="3657600" cy="1676400"/>
            </a:xfrm>
            <a:prstGeom prst="arc">
              <a:avLst/>
            </a:prstGeom>
            <a:grpFill/>
            <a:ln w="31750" cap="flat" cmpd="sng" algn="ctr">
              <a:solidFill>
                <a:schemeClr val="tx1">
                  <a:lumMod val="75000"/>
                </a:schemeClr>
              </a:solidFill>
              <a:prstDash val="solid"/>
              <a:round/>
              <a:headEnd type="none" w="med" len="med"/>
              <a:tailEnd type="none"/>
            </a:ln>
            <a:effectLst/>
          </p:spPr>
          <p:txBody>
            <a:bodyPr anchor="ctr"/>
            <a:lstStyle/>
            <a:p>
              <a:pPr>
                <a:defRPr/>
              </a:pPr>
              <a:endParaRPr lang="en-US"/>
            </a:p>
          </p:txBody>
        </p:sp>
      </p:grpSp>
      <p:grpSp>
        <p:nvGrpSpPr>
          <p:cNvPr id="8" name="Group 35"/>
          <p:cNvGrpSpPr/>
          <p:nvPr/>
        </p:nvGrpSpPr>
        <p:grpSpPr>
          <a:xfrm>
            <a:off x="1619672" y="3717031"/>
            <a:ext cx="3312368" cy="313184"/>
            <a:chOff x="2286000" y="2819400"/>
            <a:chExt cx="3657600" cy="1676400"/>
          </a:xfrm>
          <a:noFill/>
        </p:grpSpPr>
        <p:sp>
          <p:nvSpPr>
            <p:cNvPr id="37" name="Arc 36"/>
            <p:cNvSpPr/>
            <p:nvPr/>
          </p:nvSpPr>
          <p:spPr bwMode="auto">
            <a:xfrm>
              <a:off x="2286000" y="2819400"/>
              <a:ext cx="3657600" cy="1676400"/>
            </a:xfrm>
            <a:prstGeom prst="arc">
              <a:avLst/>
            </a:prstGeom>
            <a:grpFill/>
            <a:ln w="31750" cap="flat" cmpd="sng" algn="ctr">
              <a:solidFill>
                <a:schemeClr val="tx1">
                  <a:lumMod val="75000"/>
                </a:schemeClr>
              </a:solidFill>
              <a:prstDash val="solid"/>
              <a:round/>
              <a:headEnd type="none" w="med" len="med"/>
              <a:tailEnd type="none"/>
            </a:ln>
            <a:effectLst/>
          </p:spPr>
          <p:txBody>
            <a:bodyPr anchor="ctr"/>
            <a:lstStyle/>
            <a:p>
              <a:pPr>
                <a:defRPr/>
              </a:pPr>
              <a:endParaRPr lang="en-US"/>
            </a:p>
          </p:txBody>
        </p:sp>
        <p:sp>
          <p:nvSpPr>
            <p:cNvPr id="38" name="Arc 37"/>
            <p:cNvSpPr/>
            <p:nvPr/>
          </p:nvSpPr>
          <p:spPr bwMode="auto">
            <a:xfrm flipH="1">
              <a:off x="2286000" y="2819400"/>
              <a:ext cx="3657600" cy="1676400"/>
            </a:xfrm>
            <a:prstGeom prst="arc">
              <a:avLst/>
            </a:prstGeom>
            <a:grpFill/>
            <a:ln w="31750" cap="flat" cmpd="sng" algn="ctr">
              <a:solidFill>
                <a:schemeClr val="tx1">
                  <a:lumMod val="75000"/>
                </a:schemeClr>
              </a:solidFill>
              <a:prstDash val="solid"/>
              <a:round/>
              <a:headEnd type="none" w="med" len="med"/>
              <a:tailEnd type="none"/>
            </a:ln>
            <a:effectLst/>
          </p:spPr>
          <p:txBody>
            <a:bodyPr anchor="ctr"/>
            <a:lstStyle/>
            <a:p>
              <a:pPr>
                <a:defRPr/>
              </a:pPr>
              <a:endParaRPr lang="en-US"/>
            </a:p>
          </p:txBody>
        </p:sp>
      </p:grpSp>
      <p:sp>
        <p:nvSpPr>
          <p:cNvPr id="41992" name="TextBox 27"/>
          <p:cNvSpPr txBox="1">
            <a:spLocks noChangeArrowheads="1"/>
          </p:cNvSpPr>
          <p:nvPr/>
        </p:nvSpPr>
        <p:spPr bwMode="auto">
          <a:xfrm>
            <a:off x="4577186" y="2048904"/>
            <a:ext cx="4166091" cy="1200329"/>
          </a:xfrm>
          <a:prstGeom prst="rect">
            <a:avLst/>
          </a:prstGeom>
          <a:noFill/>
          <a:ln w="9525">
            <a:noFill/>
            <a:miter lim="800000"/>
            <a:headEnd/>
            <a:tailEnd/>
          </a:ln>
        </p:spPr>
        <p:txBody>
          <a:bodyPr wrap="square">
            <a:spAutoFit/>
          </a:bodyPr>
          <a:lstStyle/>
          <a:p>
            <a:r>
              <a:rPr lang="it-IT" sz="2400" dirty="0" smtClean="0"/>
              <a:t>The </a:t>
            </a:r>
            <a:r>
              <a:rPr lang="it-IT" sz="2400" dirty="0" err="1" smtClean="0"/>
              <a:t>bumpers</a:t>
            </a:r>
            <a:r>
              <a:rPr lang="it-IT" sz="2400" dirty="0" smtClean="0"/>
              <a:t> create </a:t>
            </a:r>
            <a:r>
              <a:rPr lang="it-IT" sz="2400" dirty="0"/>
              <a:t>an orbit </a:t>
            </a:r>
            <a:r>
              <a:rPr lang="it-IT" sz="2400" dirty="0" smtClean="0"/>
              <a:t>bump collapsing in tens of turns</a:t>
            </a:r>
            <a:endParaRPr lang="en-US" sz="2400" dirty="0"/>
          </a:p>
        </p:txBody>
      </p:sp>
      <p:pic>
        <p:nvPicPr>
          <p:cNvPr id="39" name="Picture 38" descr="320_forchetta_spaghetti-0.jpg"/>
          <p:cNvPicPr>
            <a:picLocks noChangeAspect="1"/>
          </p:cNvPicPr>
          <p:nvPr/>
        </p:nvPicPr>
        <p:blipFill>
          <a:blip r:embed="rId3" cstate="print"/>
          <a:stretch>
            <a:fillRect/>
          </a:stretch>
        </p:blipFill>
        <p:spPr>
          <a:xfrm>
            <a:off x="6096000" y="1556792"/>
            <a:ext cx="3048000" cy="4572000"/>
          </a:xfrm>
          <a:prstGeom prst="rect">
            <a:avLst/>
          </a:prstGeom>
        </p:spPr>
      </p:pic>
    </p:spTree>
    <p:extLst>
      <p:ext uri="{BB962C8B-B14F-4D97-AF65-F5344CB8AC3E}">
        <p14:creationId xmlns:p14="http://schemas.microsoft.com/office/powerpoint/2010/main" val="23927146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1+#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13"/>
          <p:cNvPicPr>
            <a:picLocks noChangeAspect="1" noChangeArrowheads="1"/>
          </p:cNvPicPr>
          <p:nvPr/>
        </p:nvPicPr>
        <p:blipFill>
          <a:blip r:embed="rId2" cstate="print"/>
          <a:srcRect/>
          <a:stretch>
            <a:fillRect/>
          </a:stretch>
        </p:blipFill>
        <p:spPr bwMode="auto">
          <a:xfrm>
            <a:off x="228600" y="838192"/>
            <a:ext cx="5715000" cy="5486400"/>
          </a:xfrm>
          <a:prstGeom prst="rect">
            <a:avLst/>
          </a:prstGeom>
          <a:noFill/>
          <a:ln w="9525">
            <a:noFill/>
            <a:miter lim="800000"/>
            <a:headEnd/>
            <a:tailEnd/>
          </a:ln>
        </p:spPr>
      </p:pic>
      <p:sp>
        <p:nvSpPr>
          <p:cNvPr id="61443" name="Text Box 6"/>
          <p:cNvSpPr txBox="1">
            <a:spLocks noChangeArrowheads="1"/>
          </p:cNvSpPr>
          <p:nvPr/>
        </p:nvSpPr>
        <p:spPr bwMode="auto">
          <a:xfrm>
            <a:off x="6548438" y="2357438"/>
            <a:ext cx="1616533" cy="646331"/>
          </a:xfrm>
          <a:prstGeom prst="rect">
            <a:avLst/>
          </a:prstGeom>
          <a:noFill/>
          <a:ln w="9525">
            <a:noFill/>
            <a:miter lim="800000"/>
            <a:headEnd/>
            <a:tailEnd/>
          </a:ln>
        </p:spPr>
        <p:txBody>
          <a:bodyPr wrap="none">
            <a:spAutoFit/>
          </a:bodyPr>
          <a:lstStyle/>
          <a:p>
            <a:pPr algn="l" eaLnBrk="1" hangingPunct="1"/>
            <a:r>
              <a:rPr lang="it-IT" b="1"/>
              <a:t>7-250 MeV p</a:t>
            </a:r>
          </a:p>
          <a:p>
            <a:pPr algn="l" eaLnBrk="1" hangingPunct="1"/>
            <a:r>
              <a:rPr lang="it-IT" b="1"/>
              <a:t>7-400 MeV/u C</a:t>
            </a:r>
            <a:endParaRPr lang="en-GB" b="1"/>
          </a:p>
        </p:txBody>
      </p:sp>
      <p:sp>
        <p:nvSpPr>
          <p:cNvPr id="159751" name="Text Box 7"/>
          <p:cNvSpPr txBox="1">
            <a:spLocks noChangeArrowheads="1"/>
          </p:cNvSpPr>
          <p:nvPr/>
        </p:nvSpPr>
        <p:spPr bwMode="auto">
          <a:xfrm>
            <a:off x="6470650" y="4389438"/>
            <a:ext cx="1664751" cy="369332"/>
          </a:xfrm>
          <a:prstGeom prst="rect">
            <a:avLst/>
          </a:prstGeom>
          <a:noFill/>
          <a:ln w="9525">
            <a:noFill/>
            <a:miter lim="800000"/>
            <a:headEnd/>
            <a:tailEnd/>
          </a:ln>
        </p:spPr>
        <p:txBody>
          <a:bodyPr wrap="none">
            <a:spAutoFit/>
          </a:bodyPr>
          <a:lstStyle/>
          <a:p>
            <a:pPr algn="l" eaLnBrk="1" hangingPunct="1"/>
            <a:r>
              <a:rPr lang="it-IT" b="1"/>
              <a:t>Slow extraction</a:t>
            </a:r>
            <a:endParaRPr lang="en-GB" b="1"/>
          </a:p>
        </p:txBody>
      </p:sp>
      <p:sp>
        <p:nvSpPr>
          <p:cNvPr id="61445" name="Text Box 8"/>
          <p:cNvSpPr txBox="1">
            <a:spLocks noChangeArrowheads="1"/>
          </p:cNvSpPr>
          <p:nvPr/>
        </p:nvSpPr>
        <p:spPr bwMode="auto">
          <a:xfrm>
            <a:off x="6313488" y="3225800"/>
            <a:ext cx="1943161" cy="646331"/>
          </a:xfrm>
          <a:prstGeom prst="rect">
            <a:avLst/>
          </a:prstGeom>
          <a:noFill/>
          <a:ln w="9525">
            <a:noFill/>
            <a:miter lim="800000"/>
            <a:headEnd/>
            <a:tailEnd/>
          </a:ln>
        </p:spPr>
        <p:txBody>
          <a:bodyPr wrap="none">
            <a:spAutoFit/>
          </a:bodyPr>
          <a:lstStyle/>
          <a:p>
            <a:pPr algn="l" eaLnBrk="1" hangingPunct="1"/>
            <a:r>
              <a:rPr lang="it-IT" b="1"/>
              <a:t>I ~ 0.1-6 mA (p)</a:t>
            </a:r>
          </a:p>
          <a:p>
            <a:pPr algn="l" eaLnBrk="1" hangingPunct="1"/>
            <a:r>
              <a:rPr lang="it-IT" b="1"/>
              <a:t>I ~ 0.03-1.5 mA (C)</a:t>
            </a:r>
          </a:p>
        </p:txBody>
      </p:sp>
      <p:sp>
        <p:nvSpPr>
          <p:cNvPr id="61446" name="AutoShape 9"/>
          <p:cNvSpPr>
            <a:spLocks noChangeArrowheads="1"/>
          </p:cNvSpPr>
          <p:nvPr/>
        </p:nvSpPr>
        <p:spPr bwMode="auto">
          <a:xfrm>
            <a:off x="6629400" y="1219200"/>
            <a:ext cx="1676400" cy="685800"/>
          </a:xfrm>
          <a:prstGeom prst="roundRect">
            <a:avLst>
              <a:gd name="adj" fmla="val 16667"/>
            </a:avLst>
          </a:prstGeom>
          <a:noFill/>
          <a:ln w="25400">
            <a:solidFill>
              <a:schemeClr val="tx2"/>
            </a:solidFill>
            <a:round/>
            <a:headEnd/>
            <a:tailEnd/>
          </a:ln>
        </p:spPr>
        <p:txBody>
          <a:bodyPr wrap="none" anchor="ctr"/>
          <a:lstStyle/>
          <a:p>
            <a:pPr algn="ctr" eaLnBrk="1" hangingPunct="1"/>
            <a:r>
              <a:rPr lang="it-IT" b="1" dirty="0"/>
              <a:t>Synchrotron</a:t>
            </a:r>
            <a:endParaRPr lang="en-GB" b="1" dirty="0"/>
          </a:p>
        </p:txBody>
      </p:sp>
      <p:sp>
        <p:nvSpPr>
          <p:cNvPr id="61447" name="Oval 10"/>
          <p:cNvSpPr>
            <a:spLocks noChangeAspect="1" noChangeArrowheads="1"/>
          </p:cNvSpPr>
          <p:nvPr/>
        </p:nvSpPr>
        <p:spPr bwMode="auto">
          <a:xfrm>
            <a:off x="695325" y="1330317"/>
            <a:ext cx="4721225" cy="4481513"/>
          </a:xfrm>
          <a:prstGeom prst="ellipse">
            <a:avLst/>
          </a:prstGeom>
          <a:noFill/>
          <a:ln w="38100">
            <a:solidFill>
              <a:srgbClr val="FFFF00"/>
            </a:solidFill>
            <a:round/>
            <a:headEnd/>
            <a:tailEnd/>
          </a:ln>
        </p:spPr>
        <p:txBody>
          <a:bodyPr wrap="none" anchor="ctr"/>
          <a:lstStyle/>
          <a:p>
            <a:endParaRPr lang="it-IT"/>
          </a:p>
        </p:txBody>
      </p:sp>
      <p:sp>
        <p:nvSpPr>
          <p:cNvPr id="61448" name="Oval 11"/>
          <p:cNvSpPr>
            <a:spLocks noChangeArrowheads="1"/>
          </p:cNvSpPr>
          <p:nvPr/>
        </p:nvSpPr>
        <p:spPr bwMode="auto">
          <a:xfrm>
            <a:off x="266700" y="781042"/>
            <a:ext cx="5578475" cy="5578475"/>
          </a:xfrm>
          <a:prstGeom prst="ellipse">
            <a:avLst/>
          </a:prstGeom>
          <a:noFill/>
          <a:ln w="38100">
            <a:solidFill>
              <a:srgbClr val="FFFF00"/>
            </a:solidFill>
            <a:round/>
            <a:headEnd/>
            <a:tailEnd/>
          </a:ln>
        </p:spPr>
        <p:txBody>
          <a:bodyPr wrap="none" anchor="ctr"/>
          <a:lstStyle/>
          <a:p>
            <a:endParaRPr lang="it-IT"/>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361102992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9751"/>
                                        </p:tgtEl>
                                        <p:attrNameLst>
                                          <p:attrName>style.visibility</p:attrName>
                                        </p:attrNameLst>
                                      </p:cBhvr>
                                      <p:to>
                                        <p:strVal val="visible"/>
                                      </p:to>
                                    </p:set>
                                    <p:anim calcmode="lin" valueType="num">
                                      <p:cBhvr additive="base">
                                        <p:cTn id="7" dur="500" fill="hold"/>
                                        <p:tgtEl>
                                          <p:spTgt spid="159751"/>
                                        </p:tgtEl>
                                        <p:attrNameLst>
                                          <p:attrName>ppt_x</p:attrName>
                                        </p:attrNameLst>
                                      </p:cBhvr>
                                      <p:tavLst>
                                        <p:tav tm="0">
                                          <p:val>
                                            <p:strVal val="1+#ppt_w/2"/>
                                          </p:val>
                                        </p:tav>
                                        <p:tav tm="100000">
                                          <p:val>
                                            <p:strVal val="#ppt_x"/>
                                          </p:val>
                                        </p:tav>
                                      </p:tavLst>
                                    </p:anim>
                                    <p:anim calcmode="lin" valueType="num">
                                      <p:cBhvr additive="base">
                                        <p:cTn id="8" dur="500" fill="hold"/>
                                        <p:tgtEl>
                                          <p:spTgt spid="1597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51"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8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175" y="1235075"/>
            <a:ext cx="3344863"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itle 1"/>
          <p:cNvSpPr txBox="1">
            <a:spLocks/>
          </p:cNvSpPr>
          <p:nvPr/>
        </p:nvSpPr>
        <p:spPr>
          <a:xfrm>
            <a:off x="141288" y="317500"/>
            <a:ext cx="7772400" cy="720725"/>
          </a:xfrm>
          <a:prstGeom prst="rect">
            <a:avLst/>
          </a:prstGeom>
        </p:spPr>
        <p:txBody>
          <a:bodyPr/>
          <a:lstStyle/>
          <a:p>
            <a:pPr eaLnBrk="0" hangingPunct="0">
              <a:defRPr/>
            </a:pPr>
            <a:r>
              <a:rPr lang="en-US" sz="2400" b="1" kern="0" dirty="0">
                <a:solidFill>
                  <a:srgbClr val="000000"/>
                </a:solidFill>
                <a:latin typeface="Trebuchet MS" pitchFamily="34" charset="0"/>
                <a:ea typeface="ＭＳ Ｐゴシック"/>
              </a:rPr>
              <a:t>Smooth spill to allow </a:t>
            </a:r>
            <a:r>
              <a:rPr lang="en-US" sz="2400" b="1" kern="0" dirty="0" err="1">
                <a:solidFill>
                  <a:srgbClr val="000000"/>
                </a:solidFill>
                <a:latin typeface="Trebuchet MS" pitchFamily="34" charset="0"/>
                <a:ea typeface="ＭＳ Ｐゴシック"/>
              </a:rPr>
              <a:t>tumour</a:t>
            </a:r>
            <a:r>
              <a:rPr lang="en-US" sz="2400" b="1" kern="0" dirty="0">
                <a:solidFill>
                  <a:srgbClr val="000000"/>
                </a:solidFill>
                <a:latin typeface="Trebuchet MS" pitchFamily="34" charset="0"/>
                <a:ea typeface="ＭＳ Ｐゴシック"/>
              </a:rPr>
              <a:t> painting</a:t>
            </a:r>
          </a:p>
        </p:txBody>
      </p:sp>
      <p:grpSp>
        <p:nvGrpSpPr>
          <p:cNvPr id="532484" name="Gruppo 29"/>
          <p:cNvGrpSpPr>
            <a:grpSpLocks/>
          </p:cNvGrpSpPr>
          <p:nvPr/>
        </p:nvGrpSpPr>
        <p:grpSpPr bwMode="auto">
          <a:xfrm>
            <a:off x="4102100" y="912813"/>
            <a:ext cx="4724400" cy="2262187"/>
            <a:chOff x="4240088" y="660863"/>
            <a:chExt cx="4724400" cy="2264081"/>
          </a:xfrm>
        </p:grpSpPr>
        <p:grpSp>
          <p:nvGrpSpPr>
            <p:cNvPr id="532486" name="Group 6"/>
            <p:cNvGrpSpPr>
              <a:grpSpLocks/>
            </p:cNvGrpSpPr>
            <p:nvPr/>
          </p:nvGrpSpPr>
          <p:grpSpPr bwMode="auto">
            <a:xfrm>
              <a:off x="4240088" y="1324744"/>
              <a:ext cx="4724400" cy="1600200"/>
              <a:chOff x="2016" y="2928"/>
              <a:chExt cx="3648" cy="1130"/>
            </a:xfrm>
          </p:grpSpPr>
          <p:pic>
            <p:nvPicPr>
              <p:cNvPr id="532488" name="Picture 7"/>
              <p:cNvPicPr>
                <a:picLocks noChangeAspect="1" noChangeArrowheads="1"/>
              </p:cNvPicPr>
              <p:nvPr/>
            </p:nvPicPr>
            <p:blipFill>
              <a:blip r:embed="rId3">
                <a:extLst>
                  <a:ext uri="{28A0092B-C50C-407E-A947-70E740481C1C}">
                    <a14:useLocalDpi xmlns:a14="http://schemas.microsoft.com/office/drawing/2010/main" val="0"/>
                  </a:ext>
                </a:extLst>
              </a:blip>
              <a:srcRect l="19330" t="38324" b="32272"/>
              <a:stretch>
                <a:fillRect/>
              </a:stretch>
            </p:blipFill>
            <p:spPr bwMode="auto">
              <a:xfrm>
                <a:off x="2272" y="2928"/>
                <a:ext cx="3392"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489" name="Freeform 8"/>
              <p:cNvSpPr>
                <a:spLocks/>
              </p:cNvSpPr>
              <p:nvPr/>
            </p:nvSpPr>
            <p:spPr bwMode="auto">
              <a:xfrm>
                <a:off x="2297" y="3611"/>
                <a:ext cx="3365" cy="66"/>
              </a:xfrm>
              <a:custGeom>
                <a:avLst/>
                <a:gdLst>
                  <a:gd name="T0" fmla="*/ 0 w 20000"/>
                  <a:gd name="T1" fmla="*/ 0 h 20000"/>
                  <a:gd name="T2" fmla="*/ 0 w 20000"/>
                  <a:gd name="T3" fmla="*/ 0 h 20000"/>
                  <a:gd name="T4" fmla="*/ 0 60000 65536"/>
                  <a:gd name="T5" fmla="*/ 0 60000 65536"/>
                  <a:gd name="T6" fmla="*/ 0 w 20000"/>
                  <a:gd name="T7" fmla="*/ 0 h 20000"/>
                  <a:gd name="T8" fmla="*/ 20000 w 20000"/>
                  <a:gd name="T9" fmla="*/ 20000 h 20000"/>
                </a:gdLst>
                <a:ahLst/>
                <a:cxnLst>
                  <a:cxn ang="T4">
                    <a:pos x="T0" y="T1"/>
                  </a:cxn>
                  <a:cxn ang="T5">
                    <a:pos x="T2" y="T3"/>
                  </a:cxn>
                </a:cxnLst>
                <a:rect l="T6" t="T7" r="T8" b="T9"/>
                <a:pathLst>
                  <a:path w="20000" h="20000">
                    <a:moveTo>
                      <a:pt x="0" y="0"/>
                    </a:moveTo>
                    <a:lnTo>
                      <a:pt x="19997" y="0"/>
                    </a:lnTo>
                  </a:path>
                </a:pathLst>
              </a:custGeom>
              <a:noFill/>
              <a:ln w="50800" cap="flat">
                <a:solidFill>
                  <a:srgbClr val="008000"/>
                </a:solidFill>
                <a:prstDash val="solid"/>
                <a:round/>
                <a:headEnd type="none" w="sm" len="med"/>
                <a:tailEnd type="none" w="sm"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2490" name="Rectangle 9"/>
              <p:cNvSpPr>
                <a:spLocks noChangeArrowheads="1"/>
              </p:cNvSpPr>
              <p:nvPr/>
            </p:nvSpPr>
            <p:spPr bwMode="auto">
              <a:xfrm>
                <a:off x="2016" y="3514"/>
                <a:ext cx="405"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12700" rIns="12700" bIns="12700"/>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spcBef>
                    <a:spcPct val="0"/>
                  </a:spcBef>
                  <a:buClrTx/>
                  <a:buFontTx/>
                  <a:buNone/>
                </a:pPr>
                <a:r>
                  <a:rPr lang="en-US" altLang="it-IT" sz="1400" b="0">
                    <a:solidFill>
                      <a:srgbClr val="000000"/>
                    </a:solidFill>
                    <a:latin typeface="Times New Roman" pitchFamily="18" charset="0"/>
                  </a:rPr>
                  <a:t>0 V</a:t>
                </a:r>
              </a:p>
            </p:txBody>
          </p:sp>
          <p:sp>
            <p:nvSpPr>
              <p:cNvPr id="532491" name="Freeform 10"/>
              <p:cNvSpPr>
                <a:spLocks/>
              </p:cNvSpPr>
              <p:nvPr/>
            </p:nvSpPr>
            <p:spPr bwMode="auto">
              <a:xfrm>
                <a:off x="4974" y="3692"/>
                <a:ext cx="332" cy="1"/>
              </a:xfrm>
              <a:custGeom>
                <a:avLst/>
                <a:gdLst>
                  <a:gd name="T0" fmla="*/ 0 w 20000"/>
                  <a:gd name="T1" fmla="*/ 0 h 20000"/>
                  <a:gd name="T2" fmla="*/ 0 w 20000"/>
                  <a:gd name="T3" fmla="*/ 0 h 20000"/>
                  <a:gd name="T4" fmla="*/ 0 60000 65536"/>
                  <a:gd name="T5" fmla="*/ 0 60000 65536"/>
                  <a:gd name="T6" fmla="*/ 0 w 20000"/>
                  <a:gd name="T7" fmla="*/ 0 h 20000"/>
                  <a:gd name="T8" fmla="*/ 20000 w 20000"/>
                  <a:gd name="T9" fmla="*/ 20000 h 20000"/>
                </a:gdLst>
                <a:ahLst/>
                <a:cxnLst>
                  <a:cxn ang="T4">
                    <a:pos x="T0" y="T1"/>
                  </a:cxn>
                  <a:cxn ang="T5">
                    <a:pos x="T2" y="T3"/>
                  </a:cxn>
                </a:cxnLst>
                <a:rect l="T6" t="T7" r="T8" b="T9"/>
                <a:pathLst>
                  <a:path w="20000" h="20000">
                    <a:moveTo>
                      <a:pt x="19972" y="0"/>
                    </a:moveTo>
                    <a:lnTo>
                      <a:pt x="0" y="0"/>
                    </a:lnTo>
                  </a:path>
                </a:pathLst>
              </a:custGeom>
              <a:noFill/>
              <a:ln w="25400" cap="flat">
                <a:solidFill>
                  <a:srgbClr val="000000"/>
                </a:solidFill>
                <a:prstDash val="solid"/>
                <a:round/>
                <a:headEnd type="triangle" w="sm" len="med"/>
                <a:tailEnd type="triangle" w="sm"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2492" name="Text Box 11"/>
              <p:cNvSpPr txBox="1">
                <a:spLocks noChangeArrowheads="1"/>
              </p:cNvSpPr>
              <p:nvPr/>
            </p:nvSpPr>
            <p:spPr bwMode="auto">
              <a:xfrm>
                <a:off x="4955" y="3786"/>
                <a:ext cx="532"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spcBef>
                    <a:spcPct val="0"/>
                  </a:spcBef>
                  <a:buClrTx/>
                  <a:buFontTx/>
                  <a:buNone/>
                </a:pPr>
                <a:r>
                  <a:rPr lang="en-US" altLang="it-IT" sz="1400" b="0">
                    <a:solidFill>
                      <a:srgbClr val="000000"/>
                    </a:solidFill>
                    <a:latin typeface="Times New Roman" pitchFamily="18" charset="0"/>
                  </a:rPr>
                  <a:t>50 ms</a:t>
                </a:r>
              </a:p>
            </p:txBody>
          </p:sp>
        </p:grpSp>
        <p:sp>
          <p:nvSpPr>
            <p:cNvPr id="532487" name="CasellaDiTesto 27"/>
            <p:cNvSpPr txBox="1">
              <a:spLocks noChangeArrowheads="1"/>
            </p:cNvSpPr>
            <p:nvPr/>
          </p:nvSpPr>
          <p:spPr bwMode="auto">
            <a:xfrm>
              <a:off x="4534842" y="660863"/>
              <a:ext cx="43924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it-IT" altLang="it-IT" sz="1800" b="0">
                  <a:solidFill>
                    <a:srgbClr val="000000"/>
                  </a:solidFill>
                  <a:latin typeface="Trebuchet MS" pitchFamily="34" charset="0"/>
                </a:rPr>
                <a:t>Intensity ripple (</a:t>
              </a:r>
              <a:r>
                <a:rPr lang="it-IT" altLang="it-IT" sz="1800" b="0">
                  <a:solidFill>
                    <a:srgbClr val="000000"/>
                  </a:solidFill>
                  <a:latin typeface="Symbol" pitchFamily="18" charset="2"/>
                </a:rPr>
                <a:t>D</a:t>
              </a:r>
              <a:r>
                <a:rPr lang="it-IT" altLang="it-IT" sz="1800" b="0">
                  <a:solidFill>
                    <a:srgbClr val="000000"/>
                  </a:solidFill>
                  <a:latin typeface="Trebuchet MS" pitchFamily="34" charset="0"/>
                </a:rPr>
                <a:t>I/I) ≤ ± 20% at 2 kHz</a:t>
              </a:r>
            </a:p>
            <a:p>
              <a:pPr algn="ctr" eaLnBrk="1" hangingPunct="1">
                <a:spcBef>
                  <a:spcPct val="0"/>
                </a:spcBef>
                <a:buClrTx/>
                <a:buFontTx/>
                <a:buNone/>
              </a:pPr>
              <a:r>
                <a:rPr lang="it-IT" altLang="it-IT" sz="1600" b="0">
                  <a:solidFill>
                    <a:srgbClr val="000000"/>
                  </a:solidFill>
                  <a:latin typeface="Trebuchet MS" pitchFamily="34" charset="0"/>
                </a:rPr>
                <a:t>(extraction with a betatron core - PIMMS)</a:t>
              </a:r>
              <a:r>
                <a:rPr lang="it-IT" altLang="it-IT" sz="1800" b="0">
                  <a:solidFill>
                    <a:srgbClr val="000000"/>
                  </a:solidFill>
                  <a:latin typeface="Trebuchet MS" pitchFamily="34" charset="0"/>
                </a:rPr>
                <a:t> </a:t>
              </a:r>
            </a:p>
          </p:txBody>
        </p:sp>
      </p:grpSp>
      <p:pic>
        <p:nvPicPr>
          <p:cNvPr id="53248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3035300"/>
            <a:ext cx="3538538" cy="318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6573787"/>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48229" y="1752740"/>
            <a:ext cx="5943600" cy="923509"/>
            <a:chOff x="1261093" y="2983265"/>
            <a:chExt cx="5943600" cy="923509"/>
          </a:xfrm>
        </p:grpSpPr>
        <p:grpSp>
          <p:nvGrpSpPr>
            <p:cNvPr id="69" name="Group 40"/>
            <p:cNvGrpSpPr>
              <a:grpSpLocks/>
            </p:cNvGrpSpPr>
            <p:nvPr/>
          </p:nvGrpSpPr>
          <p:grpSpPr bwMode="auto">
            <a:xfrm>
              <a:off x="5223493" y="2984436"/>
              <a:ext cx="1981200" cy="922338"/>
              <a:chOff x="432" y="2544"/>
              <a:chExt cx="2256" cy="960"/>
            </a:xfrm>
          </p:grpSpPr>
          <p:grpSp>
            <p:nvGrpSpPr>
              <p:cNvPr id="70" name="Group 41"/>
              <p:cNvGrpSpPr>
                <a:grpSpLocks/>
              </p:cNvGrpSpPr>
              <p:nvPr/>
            </p:nvGrpSpPr>
            <p:grpSpPr bwMode="auto">
              <a:xfrm>
                <a:off x="432" y="3456"/>
                <a:ext cx="192" cy="48"/>
                <a:chOff x="432" y="3312"/>
                <a:chExt cx="192" cy="192"/>
              </a:xfrm>
            </p:grpSpPr>
            <p:sp>
              <p:nvSpPr>
                <p:cNvPr id="81" name="Arc 42"/>
                <p:cNvSpPr>
                  <a:spLocks/>
                </p:cNvSpPr>
                <p:nvPr/>
              </p:nvSpPr>
              <p:spPr bwMode="auto">
                <a:xfrm flipV="1">
                  <a:off x="432" y="3408"/>
                  <a:ext cx="96" cy="9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sp>
              <p:nvSpPr>
                <p:cNvPr id="84" name="Arc 43"/>
                <p:cNvSpPr>
                  <a:spLocks/>
                </p:cNvSpPr>
                <p:nvPr/>
              </p:nvSpPr>
              <p:spPr bwMode="auto">
                <a:xfrm flipH="1">
                  <a:off x="528" y="3312"/>
                  <a:ext cx="96" cy="9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grpSp>
          <p:sp>
            <p:nvSpPr>
              <p:cNvPr id="71" name="Line 44"/>
              <p:cNvSpPr>
                <a:spLocks noChangeShapeType="1"/>
              </p:cNvSpPr>
              <p:nvPr/>
            </p:nvSpPr>
            <p:spPr bwMode="auto">
              <a:xfrm>
                <a:off x="624" y="3456"/>
                <a:ext cx="96" cy="0"/>
              </a:xfrm>
              <a:prstGeom prst="line">
                <a:avLst/>
              </a:prstGeom>
              <a:noFill/>
              <a:ln w="25400">
                <a:solidFill>
                  <a:schemeClr val="accent1">
                    <a:lumMod val="75000"/>
                  </a:schemeClr>
                </a:solidFill>
                <a:round/>
                <a:headEnd/>
                <a:tailEnd/>
              </a:ln>
              <a:effectLst/>
            </p:spPr>
            <p:txBody>
              <a:bodyPr wrap="none"/>
              <a:lstStyle/>
              <a:p>
                <a:endParaRPr lang="it-IT"/>
              </a:p>
            </p:txBody>
          </p:sp>
          <p:sp>
            <p:nvSpPr>
              <p:cNvPr id="72" name="Line 45"/>
              <p:cNvSpPr>
                <a:spLocks noChangeShapeType="1"/>
              </p:cNvSpPr>
              <p:nvPr/>
            </p:nvSpPr>
            <p:spPr bwMode="auto">
              <a:xfrm>
                <a:off x="1440" y="3072"/>
                <a:ext cx="528" cy="0"/>
              </a:xfrm>
              <a:prstGeom prst="line">
                <a:avLst/>
              </a:prstGeom>
              <a:noFill/>
              <a:ln w="25400">
                <a:solidFill>
                  <a:schemeClr val="accent1">
                    <a:lumMod val="75000"/>
                  </a:schemeClr>
                </a:solidFill>
                <a:round/>
                <a:headEnd/>
                <a:tailEnd/>
              </a:ln>
              <a:effectLst/>
            </p:spPr>
            <p:txBody>
              <a:bodyPr wrap="none"/>
              <a:lstStyle/>
              <a:p>
                <a:endParaRPr lang="it-IT"/>
              </a:p>
            </p:txBody>
          </p:sp>
          <p:grpSp>
            <p:nvGrpSpPr>
              <p:cNvPr id="73" name="Group 46"/>
              <p:cNvGrpSpPr>
                <a:grpSpLocks/>
              </p:cNvGrpSpPr>
              <p:nvPr/>
            </p:nvGrpSpPr>
            <p:grpSpPr bwMode="auto">
              <a:xfrm>
                <a:off x="720" y="3072"/>
                <a:ext cx="768" cy="384"/>
                <a:chOff x="1296" y="3528"/>
                <a:chExt cx="732" cy="264"/>
              </a:xfrm>
            </p:grpSpPr>
            <p:sp>
              <p:nvSpPr>
                <p:cNvPr id="77" name="Arc 47"/>
                <p:cNvSpPr>
                  <a:spLocks/>
                </p:cNvSpPr>
                <p:nvPr/>
              </p:nvSpPr>
              <p:spPr bwMode="auto">
                <a:xfrm flipV="1">
                  <a:off x="1296" y="3600"/>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sp>
              <p:nvSpPr>
                <p:cNvPr id="78" name="Arc 48"/>
                <p:cNvSpPr>
                  <a:spLocks/>
                </p:cNvSpPr>
                <p:nvPr/>
              </p:nvSpPr>
              <p:spPr bwMode="auto">
                <a:xfrm rot="10800000" flipV="1">
                  <a:off x="1666" y="3528"/>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grpSp>
          <p:sp>
            <p:nvSpPr>
              <p:cNvPr id="74" name="Line 49"/>
              <p:cNvSpPr>
                <a:spLocks noChangeShapeType="1"/>
              </p:cNvSpPr>
              <p:nvPr/>
            </p:nvSpPr>
            <p:spPr bwMode="auto">
              <a:xfrm flipV="1">
                <a:off x="1968" y="2544"/>
                <a:ext cx="288" cy="528"/>
              </a:xfrm>
              <a:prstGeom prst="line">
                <a:avLst/>
              </a:prstGeom>
              <a:noFill/>
              <a:ln w="25400">
                <a:solidFill>
                  <a:schemeClr val="accent1">
                    <a:lumMod val="75000"/>
                  </a:schemeClr>
                </a:solidFill>
                <a:round/>
                <a:headEnd/>
                <a:tailEnd/>
              </a:ln>
              <a:effectLst/>
            </p:spPr>
            <p:txBody>
              <a:bodyPr wrap="none"/>
              <a:lstStyle/>
              <a:p>
                <a:endParaRPr lang="it-IT"/>
              </a:p>
            </p:txBody>
          </p:sp>
          <p:sp>
            <p:nvSpPr>
              <p:cNvPr id="75" name="Line 50"/>
              <p:cNvSpPr>
                <a:spLocks noChangeShapeType="1"/>
              </p:cNvSpPr>
              <p:nvPr/>
            </p:nvSpPr>
            <p:spPr bwMode="auto">
              <a:xfrm>
                <a:off x="2256" y="2544"/>
                <a:ext cx="96" cy="0"/>
              </a:xfrm>
              <a:prstGeom prst="line">
                <a:avLst/>
              </a:prstGeom>
              <a:noFill/>
              <a:ln w="25400">
                <a:solidFill>
                  <a:schemeClr val="accent1">
                    <a:lumMod val="75000"/>
                  </a:schemeClr>
                </a:solidFill>
                <a:round/>
                <a:headEnd/>
                <a:tailEnd/>
              </a:ln>
              <a:effectLst/>
            </p:spPr>
            <p:txBody>
              <a:bodyPr wrap="none"/>
              <a:lstStyle/>
              <a:p>
                <a:endParaRPr lang="it-IT"/>
              </a:p>
            </p:txBody>
          </p:sp>
          <p:sp>
            <p:nvSpPr>
              <p:cNvPr id="76" name="Line 51"/>
              <p:cNvSpPr>
                <a:spLocks noChangeShapeType="1"/>
              </p:cNvSpPr>
              <p:nvPr/>
            </p:nvSpPr>
            <p:spPr bwMode="auto">
              <a:xfrm>
                <a:off x="2352" y="2544"/>
                <a:ext cx="336" cy="960"/>
              </a:xfrm>
              <a:prstGeom prst="line">
                <a:avLst/>
              </a:prstGeom>
              <a:noFill/>
              <a:ln w="25400">
                <a:solidFill>
                  <a:schemeClr val="accent1">
                    <a:lumMod val="75000"/>
                  </a:schemeClr>
                </a:solidFill>
                <a:round/>
                <a:headEnd/>
                <a:tailEnd/>
              </a:ln>
              <a:effectLst/>
            </p:spPr>
            <p:txBody>
              <a:bodyPr wrap="none"/>
              <a:lstStyle/>
              <a:p>
                <a:endParaRPr lang="it-IT"/>
              </a:p>
            </p:txBody>
          </p:sp>
        </p:grpSp>
        <p:grpSp>
          <p:nvGrpSpPr>
            <p:cNvPr id="96" name="Group 52"/>
            <p:cNvGrpSpPr>
              <a:grpSpLocks/>
            </p:cNvGrpSpPr>
            <p:nvPr/>
          </p:nvGrpSpPr>
          <p:grpSpPr bwMode="auto">
            <a:xfrm>
              <a:off x="3242293" y="2983265"/>
              <a:ext cx="1981200" cy="922338"/>
              <a:chOff x="2688" y="2544"/>
              <a:chExt cx="2256" cy="960"/>
            </a:xfrm>
          </p:grpSpPr>
          <p:grpSp>
            <p:nvGrpSpPr>
              <p:cNvPr id="97" name="Group 53"/>
              <p:cNvGrpSpPr>
                <a:grpSpLocks/>
              </p:cNvGrpSpPr>
              <p:nvPr/>
            </p:nvGrpSpPr>
            <p:grpSpPr bwMode="auto">
              <a:xfrm>
                <a:off x="2688" y="3456"/>
                <a:ext cx="192" cy="48"/>
                <a:chOff x="432" y="3312"/>
                <a:chExt cx="192" cy="192"/>
              </a:xfrm>
            </p:grpSpPr>
            <p:sp>
              <p:nvSpPr>
                <p:cNvPr id="106" name="Arc 54"/>
                <p:cNvSpPr>
                  <a:spLocks/>
                </p:cNvSpPr>
                <p:nvPr/>
              </p:nvSpPr>
              <p:spPr bwMode="auto">
                <a:xfrm flipV="1">
                  <a:off x="432" y="3408"/>
                  <a:ext cx="96" cy="9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sp>
              <p:nvSpPr>
                <p:cNvPr id="107" name="Arc 55"/>
                <p:cNvSpPr>
                  <a:spLocks/>
                </p:cNvSpPr>
                <p:nvPr/>
              </p:nvSpPr>
              <p:spPr bwMode="auto">
                <a:xfrm flipH="1">
                  <a:off x="528" y="3312"/>
                  <a:ext cx="96" cy="9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grpSp>
          <p:sp>
            <p:nvSpPr>
              <p:cNvPr id="98" name="Line 56"/>
              <p:cNvSpPr>
                <a:spLocks noChangeShapeType="1"/>
              </p:cNvSpPr>
              <p:nvPr/>
            </p:nvSpPr>
            <p:spPr bwMode="auto">
              <a:xfrm>
                <a:off x="2880" y="3456"/>
                <a:ext cx="96" cy="0"/>
              </a:xfrm>
              <a:prstGeom prst="line">
                <a:avLst/>
              </a:prstGeom>
              <a:noFill/>
              <a:ln w="25400">
                <a:solidFill>
                  <a:schemeClr val="accent1">
                    <a:lumMod val="75000"/>
                  </a:schemeClr>
                </a:solidFill>
                <a:round/>
                <a:headEnd/>
                <a:tailEnd/>
              </a:ln>
              <a:effectLst/>
            </p:spPr>
            <p:txBody>
              <a:bodyPr wrap="none"/>
              <a:lstStyle/>
              <a:p>
                <a:endParaRPr lang="it-IT"/>
              </a:p>
            </p:txBody>
          </p:sp>
          <p:sp>
            <p:nvSpPr>
              <p:cNvPr id="99" name="Line 57"/>
              <p:cNvSpPr>
                <a:spLocks noChangeShapeType="1"/>
              </p:cNvSpPr>
              <p:nvPr/>
            </p:nvSpPr>
            <p:spPr bwMode="auto">
              <a:xfrm>
                <a:off x="3696" y="3192"/>
                <a:ext cx="528" cy="0"/>
              </a:xfrm>
              <a:prstGeom prst="line">
                <a:avLst/>
              </a:prstGeom>
              <a:noFill/>
              <a:ln w="25400">
                <a:solidFill>
                  <a:schemeClr val="accent1">
                    <a:lumMod val="75000"/>
                  </a:schemeClr>
                </a:solidFill>
                <a:round/>
                <a:headEnd/>
                <a:tailEnd/>
              </a:ln>
              <a:effectLst/>
            </p:spPr>
            <p:txBody>
              <a:bodyPr wrap="none"/>
              <a:lstStyle/>
              <a:p>
                <a:endParaRPr lang="it-IT"/>
              </a:p>
            </p:txBody>
          </p:sp>
          <p:grpSp>
            <p:nvGrpSpPr>
              <p:cNvPr id="100" name="Group 58"/>
              <p:cNvGrpSpPr>
                <a:grpSpLocks/>
              </p:cNvGrpSpPr>
              <p:nvPr/>
            </p:nvGrpSpPr>
            <p:grpSpPr bwMode="auto">
              <a:xfrm>
                <a:off x="2976" y="3192"/>
                <a:ext cx="732" cy="264"/>
                <a:chOff x="1296" y="3528"/>
                <a:chExt cx="732" cy="264"/>
              </a:xfrm>
            </p:grpSpPr>
            <p:sp>
              <p:nvSpPr>
                <p:cNvPr id="104" name="Arc 59"/>
                <p:cNvSpPr>
                  <a:spLocks/>
                </p:cNvSpPr>
                <p:nvPr/>
              </p:nvSpPr>
              <p:spPr bwMode="auto">
                <a:xfrm flipV="1">
                  <a:off x="1296" y="3600"/>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sp>
              <p:nvSpPr>
                <p:cNvPr id="105" name="Arc 60"/>
                <p:cNvSpPr>
                  <a:spLocks/>
                </p:cNvSpPr>
                <p:nvPr/>
              </p:nvSpPr>
              <p:spPr bwMode="auto">
                <a:xfrm rot="10800000" flipV="1">
                  <a:off x="1666" y="3528"/>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grpSp>
          <p:sp>
            <p:nvSpPr>
              <p:cNvPr id="101" name="Line 61"/>
              <p:cNvSpPr>
                <a:spLocks noChangeShapeType="1"/>
              </p:cNvSpPr>
              <p:nvPr/>
            </p:nvSpPr>
            <p:spPr bwMode="auto">
              <a:xfrm flipV="1">
                <a:off x="4224" y="2544"/>
                <a:ext cx="288" cy="648"/>
              </a:xfrm>
              <a:prstGeom prst="line">
                <a:avLst/>
              </a:prstGeom>
              <a:noFill/>
              <a:ln w="25400">
                <a:solidFill>
                  <a:schemeClr val="accent1">
                    <a:lumMod val="75000"/>
                  </a:schemeClr>
                </a:solidFill>
                <a:round/>
                <a:headEnd/>
                <a:tailEnd/>
              </a:ln>
              <a:effectLst/>
            </p:spPr>
            <p:txBody>
              <a:bodyPr wrap="none"/>
              <a:lstStyle/>
              <a:p>
                <a:endParaRPr lang="it-IT"/>
              </a:p>
            </p:txBody>
          </p:sp>
          <p:sp>
            <p:nvSpPr>
              <p:cNvPr id="102" name="Line 62"/>
              <p:cNvSpPr>
                <a:spLocks noChangeShapeType="1"/>
              </p:cNvSpPr>
              <p:nvPr/>
            </p:nvSpPr>
            <p:spPr bwMode="auto">
              <a:xfrm>
                <a:off x="4512" y="2544"/>
                <a:ext cx="96" cy="0"/>
              </a:xfrm>
              <a:prstGeom prst="line">
                <a:avLst/>
              </a:prstGeom>
              <a:noFill/>
              <a:ln w="25400">
                <a:solidFill>
                  <a:schemeClr val="accent1">
                    <a:lumMod val="75000"/>
                  </a:schemeClr>
                </a:solidFill>
                <a:round/>
                <a:headEnd/>
                <a:tailEnd/>
              </a:ln>
              <a:effectLst/>
            </p:spPr>
            <p:txBody>
              <a:bodyPr wrap="none"/>
              <a:lstStyle/>
              <a:p>
                <a:endParaRPr lang="it-IT"/>
              </a:p>
            </p:txBody>
          </p:sp>
          <p:sp>
            <p:nvSpPr>
              <p:cNvPr id="103" name="Line 63"/>
              <p:cNvSpPr>
                <a:spLocks noChangeShapeType="1"/>
              </p:cNvSpPr>
              <p:nvPr/>
            </p:nvSpPr>
            <p:spPr bwMode="auto">
              <a:xfrm>
                <a:off x="4608" y="2544"/>
                <a:ext cx="336" cy="960"/>
              </a:xfrm>
              <a:prstGeom prst="line">
                <a:avLst/>
              </a:prstGeom>
              <a:noFill/>
              <a:ln w="25400">
                <a:solidFill>
                  <a:schemeClr val="accent1">
                    <a:lumMod val="75000"/>
                  </a:schemeClr>
                </a:solidFill>
                <a:round/>
                <a:headEnd/>
                <a:tailEnd/>
              </a:ln>
              <a:effectLst/>
            </p:spPr>
            <p:txBody>
              <a:bodyPr wrap="none"/>
              <a:lstStyle/>
              <a:p>
                <a:endParaRPr lang="it-IT"/>
              </a:p>
            </p:txBody>
          </p:sp>
        </p:grpSp>
        <p:grpSp>
          <p:nvGrpSpPr>
            <p:cNvPr id="108" name="Group 76"/>
            <p:cNvGrpSpPr>
              <a:grpSpLocks/>
            </p:cNvGrpSpPr>
            <p:nvPr/>
          </p:nvGrpSpPr>
          <p:grpSpPr bwMode="auto">
            <a:xfrm>
              <a:off x="1261093" y="2983265"/>
              <a:ext cx="1981200" cy="922338"/>
              <a:chOff x="1728" y="2640"/>
              <a:chExt cx="1248" cy="581"/>
            </a:xfrm>
          </p:grpSpPr>
          <p:grpSp>
            <p:nvGrpSpPr>
              <p:cNvPr id="109" name="Group 65"/>
              <p:cNvGrpSpPr>
                <a:grpSpLocks/>
              </p:cNvGrpSpPr>
              <p:nvPr/>
            </p:nvGrpSpPr>
            <p:grpSpPr bwMode="auto">
              <a:xfrm>
                <a:off x="1728" y="3192"/>
                <a:ext cx="106" cy="29"/>
                <a:chOff x="432" y="3312"/>
                <a:chExt cx="192" cy="192"/>
              </a:xfrm>
            </p:grpSpPr>
            <p:sp>
              <p:nvSpPr>
                <p:cNvPr id="118" name="Arc 66"/>
                <p:cNvSpPr>
                  <a:spLocks/>
                </p:cNvSpPr>
                <p:nvPr/>
              </p:nvSpPr>
              <p:spPr bwMode="auto">
                <a:xfrm flipV="1">
                  <a:off x="432" y="3408"/>
                  <a:ext cx="96" cy="9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sp>
              <p:nvSpPr>
                <p:cNvPr id="119" name="Arc 67"/>
                <p:cNvSpPr>
                  <a:spLocks/>
                </p:cNvSpPr>
                <p:nvPr/>
              </p:nvSpPr>
              <p:spPr bwMode="auto">
                <a:xfrm flipH="1">
                  <a:off x="528" y="3312"/>
                  <a:ext cx="96" cy="9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grpSp>
          <p:sp>
            <p:nvSpPr>
              <p:cNvPr id="110" name="Line 68"/>
              <p:cNvSpPr>
                <a:spLocks noChangeShapeType="1"/>
              </p:cNvSpPr>
              <p:nvPr/>
            </p:nvSpPr>
            <p:spPr bwMode="auto">
              <a:xfrm>
                <a:off x="1834" y="3192"/>
                <a:ext cx="53" cy="0"/>
              </a:xfrm>
              <a:prstGeom prst="line">
                <a:avLst/>
              </a:prstGeom>
              <a:noFill/>
              <a:ln w="25400">
                <a:solidFill>
                  <a:schemeClr val="accent1">
                    <a:lumMod val="75000"/>
                  </a:schemeClr>
                </a:solidFill>
                <a:round/>
                <a:headEnd/>
                <a:tailEnd/>
              </a:ln>
              <a:effectLst/>
            </p:spPr>
            <p:txBody>
              <a:bodyPr wrap="none"/>
              <a:lstStyle/>
              <a:p>
                <a:endParaRPr lang="it-IT"/>
              </a:p>
            </p:txBody>
          </p:sp>
          <p:sp>
            <p:nvSpPr>
              <p:cNvPr id="111" name="Line 69"/>
              <p:cNvSpPr>
                <a:spLocks noChangeShapeType="1"/>
              </p:cNvSpPr>
              <p:nvPr/>
            </p:nvSpPr>
            <p:spPr bwMode="auto">
              <a:xfrm>
                <a:off x="2286" y="3072"/>
                <a:ext cx="258" cy="0"/>
              </a:xfrm>
              <a:prstGeom prst="line">
                <a:avLst/>
              </a:prstGeom>
              <a:noFill/>
              <a:ln w="25400">
                <a:solidFill>
                  <a:schemeClr val="accent1">
                    <a:lumMod val="75000"/>
                  </a:schemeClr>
                </a:solidFill>
                <a:round/>
                <a:headEnd/>
                <a:tailEnd/>
              </a:ln>
              <a:effectLst/>
            </p:spPr>
            <p:txBody>
              <a:bodyPr wrap="none"/>
              <a:lstStyle/>
              <a:p>
                <a:endParaRPr lang="it-IT"/>
              </a:p>
            </p:txBody>
          </p:sp>
          <p:grpSp>
            <p:nvGrpSpPr>
              <p:cNvPr id="112" name="Group 70"/>
              <p:cNvGrpSpPr>
                <a:grpSpLocks/>
              </p:cNvGrpSpPr>
              <p:nvPr/>
            </p:nvGrpSpPr>
            <p:grpSpPr bwMode="auto">
              <a:xfrm>
                <a:off x="1887" y="3072"/>
                <a:ext cx="417" cy="120"/>
                <a:chOff x="1296" y="3528"/>
                <a:chExt cx="732" cy="264"/>
              </a:xfrm>
            </p:grpSpPr>
            <p:sp>
              <p:nvSpPr>
                <p:cNvPr id="116" name="Arc 71"/>
                <p:cNvSpPr>
                  <a:spLocks/>
                </p:cNvSpPr>
                <p:nvPr/>
              </p:nvSpPr>
              <p:spPr bwMode="auto">
                <a:xfrm flipV="1">
                  <a:off x="1296" y="3600"/>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sp>
              <p:nvSpPr>
                <p:cNvPr id="117" name="Arc 72"/>
                <p:cNvSpPr>
                  <a:spLocks/>
                </p:cNvSpPr>
                <p:nvPr/>
              </p:nvSpPr>
              <p:spPr bwMode="auto">
                <a:xfrm rot="10800000" flipV="1">
                  <a:off x="1666" y="3528"/>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25400">
                  <a:solidFill>
                    <a:schemeClr val="accent1">
                      <a:lumMod val="75000"/>
                    </a:schemeClr>
                  </a:solidFill>
                  <a:round/>
                  <a:headEnd/>
                  <a:tailEnd/>
                </a:ln>
                <a:effectLst/>
              </p:spPr>
              <p:txBody>
                <a:bodyPr wrap="none" anchor="ctr"/>
                <a:lstStyle/>
                <a:p>
                  <a:endParaRPr lang="it-IT"/>
                </a:p>
              </p:txBody>
            </p:sp>
          </p:grpSp>
          <p:sp>
            <p:nvSpPr>
              <p:cNvPr id="113" name="Line 73"/>
              <p:cNvSpPr>
                <a:spLocks noChangeShapeType="1"/>
              </p:cNvSpPr>
              <p:nvPr/>
            </p:nvSpPr>
            <p:spPr bwMode="auto">
              <a:xfrm flipV="1">
                <a:off x="2544" y="2640"/>
                <a:ext cx="193" cy="432"/>
              </a:xfrm>
              <a:prstGeom prst="line">
                <a:avLst/>
              </a:prstGeom>
              <a:noFill/>
              <a:ln w="25400">
                <a:solidFill>
                  <a:schemeClr val="accent1">
                    <a:lumMod val="75000"/>
                  </a:schemeClr>
                </a:solidFill>
                <a:round/>
                <a:headEnd/>
                <a:tailEnd/>
              </a:ln>
              <a:effectLst/>
            </p:spPr>
            <p:txBody>
              <a:bodyPr wrap="none"/>
              <a:lstStyle/>
              <a:p>
                <a:endParaRPr lang="it-IT"/>
              </a:p>
            </p:txBody>
          </p:sp>
          <p:sp>
            <p:nvSpPr>
              <p:cNvPr id="114" name="Line 74"/>
              <p:cNvSpPr>
                <a:spLocks noChangeShapeType="1"/>
              </p:cNvSpPr>
              <p:nvPr/>
            </p:nvSpPr>
            <p:spPr bwMode="auto">
              <a:xfrm>
                <a:off x="2737" y="2640"/>
                <a:ext cx="53" cy="0"/>
              </a:xfrm>
              <a:prstGeom prst="line">
                <a:avLst/>
              </a:prstGeom>
              <a:noFill/>
              <a:ln w="25400">
                <a:solidFill>
                  <a:schemeClr val="accent1">
                    <a:lumMod val="75000"/>
                  </a:schemeClr>
                </a:solidFill>
                <a:round/>
                <a:headEnd/>
                <a:tailEnd/>
              </a:ln>
              <a:effectLst/>
            </p:spPr>
            <p:txBody>
              <a:bodyPr wrap="none"/>
              <a:lstStyle/>
              <a:p>
                <a:endParaRPr lang="it-IT"/>
              </a:p>
            </p:txBody>
          </p:sp>
          <p:sp>
            <p:nvSpPr>
              <p:cNvPr id="115" name="Line 75"/>
              <p:cNvSpPr>
                <a:spLocks noChangeShapeType="1"/>
              </p:cNvSpPr>
              <p:nvPr/>
            </p:nvSpPr>
            <p:spPr bwMode="auto">
              <a:xfrm>
                <a:off x="2790" y="2640"/>
                <a:ext cx="186" cy="581"/>
              </a:xfrm>
              <a:prstGeom prst="line">
                <a:avLst/>
              </a:prstGeom>
              <a:noFill/>
              <a:ln w="25400">
                <a:solidFill>
                  <a:schemeClr val="accent1">
                    <a:lumMod val="75000"/>
                  </a:schemeClr>
                </a:solidFill>
                <a:round/>
                <a:headEnd/>
                <a:tailEnd/>
              </a:ln>
              <a:effectLst/>
            </p:spPr>
            <p:txBody>
              <a:bodyPr wrap="none"/>
              <a:lstStyle/>
              <a:p>
                <a:endParaRPr lang="it-IT"/>
              </a:p>
            </p:txBody>
          </p:sp>
        </p:grpSp>
      </p:grpSp>
      <p:sp>
        <p:nvSpPr>
          <p:cNvPr id="66562" name="Rectangle 2"/>
          <p:cNvSpPr>
            <a:spLocks noGrp="1" noChangeArrowheads="1"/>
          </p:cNvSpPr>
          <p:nvPr>
            <p:ph type="title"/>
          </p:nvPr>
        </p:nvSpPr>
        <p:spPr/>
        <p:txBody>
          <a:bodyPr/>
          <a:lstStyle/>
          <a:p>
            <a:r>
              <a:rPr lang="it-IT" dirty="0" smtClean="0"/>
              <a:t>Treatment </a:t>
            </a:r>
            <a:r>
              <a:rPr lang="it-IT" dirty="0" err="1" smtClean="0"/>
              <a:t>execution</a:t>
            </a:r>
            <a:endParaRPr lang="en-GB" dirty="0"/>
          </a:p>
        </p:txBody>
      </p:sp>
      <p:sp>
        <p:nvSpPr>
          <p:cNvPr id="66700" name="Line 140"/>
          <p:cNvSpPr>
            <a:spLocks noChangeShapeType="1"/>
          </p:cNvSpPr>
          <p:nvPr/>
        </p:nvSpPr>
        <p:spPr bwMode="auto">
          <a:xfrm flipH="1">
            <a:off x="1190625" y="3671888"/>
            <a:ext cx="6553200" cy="0"/>
          </a:xfrm>
          <a:prstGeom prst="line">
            <a:avLst/>
          </a:prstGeom>
          <a:noFill/>
          <a:ln w="9525">
            <a:solidFill>
              <a:schemeClr val="tx1"/>
            </a:solidFill>
            <a:prstDash val="dash"/>
            <a:round/>
            <a:headEnd/>
            <a:tailEnd/>
          </a:ln>
          <a:effectLst/>
        </p:spPr>
        <p:txBody>
          <a:bodyPr wrap="none"/>
          <a:lstStyle/>
          <a:p>
            <a:endParaRPr lang="it-IT"/>
          </a:p>
        </p:txBody>
      </p:sp>
      <p:sp>
        <p:nvSpPr>
          <p:cNvPr id="66598" name="Line 38"/>
          <p:cNvSpPr>
            <a:spLocks noChangeShapeType="1"/>
          </p:cNvSpPr>
          <p:nvPr/>
        </p:nvSpPr>
        <p:spPr bwMode="auto">
          <a:xfrm flipH="1">
            <a:off x="1343025" y="2375725"/>
            <a:ext cx="6553200" cy="0"/>
          </a:xfrm>
          <a:prstGeom prst="line">
            <a:avLst/>
          </a:prstGeom>
          <a:noFill/>
          <a:ln w="9525">
            <a:solidFill>
              <a:schemeClr val="tx1"/>
            </a:solidFill>
            <a:prstDash val="dash"/>
            <a:round/>
            <a:headEnd/>
            <a:tailEnd/>
          </a:ln>
          <a:effectLst/>
        </p:spPr>
        <p:txBody>
          <a:bodyPr wrap="none"/>
          <a:lstStyle/>
          <a:p>
            <a:endParaRPr lang="it-IT"/>
          </a:p>
        </p:txBody>
      </p:sp>
      <p:sp>
        <p:nvSpPr>
          <p:cNvPr id="66670" name="Line 110"/>
          <p:cNvSpPr>
            <a:spLocks noChangeShapeType="1"/>
          </p:cNvSpPr>
          <p:nvPr/>
        </p:nvSpPr>
        <p:spPr bwMode="auto">
          <a:xfrm flipH="1" flipV="1">
            <a:off x="761019" y="2972593"/>
            <a:ext cx="467705" cy="994569"/>
          </a:xfrm>
          <a:prstGeom prst="line">
            <a:avLst/>
          </a:prstGeom>
          <a:noFill/>
          <a:ln w="9525">
            <a:solidFill>
              <a:schemeClr val="tx1"/>
            </a:solidFill>
            <a:round/>
            <a:headEnd/>
            <a:tailEnd/>
          </a:ln>
          <a:effectLst/>
        </p:spPr>
        <p:txBody>
          <a:bodyPr wrap="none"/>
          <a:lstStyle/>
          <a:p>
            <a:endParaRPr lang="it-IT"/>
          </a:p>
        </p:txBody>
      </p:sp>
      <p:sp>
        <p:nvSpPr>
          <p:cNvPr id="66671" name="Line 111"/>
          <p:cNvSpPr>
            <a:spLocks noChangeShapeType="1"/>
          </p:cNvSpPr>
          <p:nvPr/>
        </p:nvSpPr>
        <p:spPr bwMode="auto">
          <a:xfrm flipH="1">
            <a:off x="676884" y="2972594"/>
            <a:ext cx="84138" cy="0"/>
          </a:xfrm>
          <a:prstGeom prst="line">
            <a:avLst/>
          </a:prstGeom>
          <a:noFill/>
          <a:ln w="9525">
            <a:solidFill>
              <a:schemeClr val="tx1"/>
            </a:solidFill>
            <a:round/>
            <a:headEnd/>
            <a:tailEnd/>
          </a:ln>
          <a:effectLst/>
        </p:spPr>
        <p:txBody>
          <a:bodyPr wrap="none"/>
          <a:lstStyle/>
          <a:p>
            <a:endParaRPr lang="it-IT"/>
          </a:p>
        </p:txBody>
      </p:sp>
      <p:sp>
        <p:nvSpPr>
          <p:cNvPr id="66672" name="Line 112"/>
          <p:cNvSpPr>
            <a:spLocks noChangeShapeType="1"/>
          </p:cNvSpPr>
          <p:nvPr/>
        </p:nvSpPr>
        <p:spPr bwMode="auto">
          <a:xfrm flipH="1">
            <a:off x="381609" y="2972594"/>
            <a:ext cx="295275" cy="922338"/>
          </a:xfrm>
          <a:prstGeom prst="line">
            <a:avLst/>
          </a:prstGeom>
          <a:noFill/>
          <a:ln w="9525">
            <a:solidFill>
              <a:schemeClr val="tx1"/>
            </a:solidFill>
            <a:round/>
            <a:headEnd/>
            <a:tailEnd/>
          </a:ln>
          <a:effectLst/>
        </p:spPr>
        <p:txBody>
          <a:bodyPr wrap="none"/>
          <a:lstStyle/>
          <a:p>
            <a:endParaRPr lang="it-IT"/>
          </a:p>
        </p:txBody>
      </p:sp>
      <p:sp>
        <p:nvSpPr>
          <p:cNvPr id="66666" name="Line 106"/>
          <p:cNvSpPr>
            <a:spLocks noChangeShapeType="1"/>
          </p:cNvSpPr>
          <p:nvPr/>
        </p:nvSpPr>
        <p:spPr bwMode="auto">
          <a:xfrm flipH="1">
            <a:off x="1419225" y="3774495"/>
            <a:ext cx="1196367" cy="0"/>
          </a:xfrm>
          <a:prstGeom prst="line">
            <a:avLst/>
          </a:prstGeom>
          <a:noFill/>
          <a:ln w="9525">
            <a:solidFill>
              <a:schemeClr val="tx1"/>
            </a:solidFill>
            <a:round/>
            <a:headEnd/>
            <a:tailEnd/>
          </a:ln>
          <a:effectLst/>
        </p:spPr>
        <p:txBody>
          <a:bodyPr wrap="none"/>
          <a:lstStyle/>
          <a:p>
            <a:endParaRPr lang="it-IT"/>
          </a:p>
        </p:txBody>
      </p:sp>
      <p:grpSp>
        <p:nvGrpSpPr>
          <p:cNvPr id="12" name="Group 107"/>
          <p:cNvGrpSpPr>
            <a:grpSpLocks/>
          </p:cNvGrpSpPr>
          <p:nvPr/>
        </p:nvGrpSpPr>
        <p:grpSpPr bwMode="auto">
          <a:xfrm flipH="1" flipV="1">
            <a:off x="2574317" y="3664958"/>
            <a:ext cx="1536700" cy="109538"/>
            <a:chOff x="1296" y="3528"/>
            <a:chExt cx="732" cy="264"/>
          </a:xfrm>
        </p:grpSpPr>
        <p:sp>
          <p:nvSpPr>
            <p:cNvPr id="66668" name="Arc 108"/>
            <p:cNvSpPr>
              <a:spLocks/>
            </p:cNvSpPr>
            <p:nvPr/>
          </p:nvSpPr>
          <p:spPr bwMode="auto">
            <a:xfrm flipV="1">
              <a:off x="1296" y="3600"/>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9525">
              <a:solidFill>
                <a:schemeClr val="tx1"/>
              </a:solidFill>
              <a:round/>
              <a:headEnd/>
              <a:tailEnd/>
            </a:ln>
            <a:effectLst/>
          </p:spPr>
          <p:txBody>
            <a:bodyPr wrap="none" anchor="ctr"/>
            <a:lstStyle/>
            <a:p>
              <a:endParaRPr lang="it-IT"/>
            </a:p>
          </p:txBody>
        </p:sp>
        <p:sp>
          <p:nvSpPr>
            <p:cNvPr id="66669" name="Arc 109"/>
            <p:cNvSpPr>
              <a:spLocks/>
            </p:cNvSpPr>
            <p:nvPr/>
          </p:nvSpPr>
          <p:spPr bwMode="auto">
            <a:xfrm rot="10800000" flipV="1">
              <a:off x="1666" y="3528"/>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9525">
              <a:solidFill>
                <a:schemeClr val="tx1"/>
              </a:solidFill>
              <a:round/>
              <a:headEnd/>
              <a:tailEnd/>
            </a:ln>
            <a:effectLst/>
          </p:spPr>
          <p:txBody>
            <a:bodyPr wrap="none" anchor="ctr"/>
            <a:lstStyle/>
            <a:p>
              <a:endParaRPr lang="it-IT"/>
            </a:p>
          </p:txBody>
        </p:sp>
      </p:grpSp>
      <p:sp>
        <p:nvSpPr>
          <p:cNvPr id="66678" name="Line 118"/>
          <p:cNvSpPr>
            <a:spLocks noChangeShapeType="1"/>
          </p:cNvSpPr>
          <p:nvPr/>
        </p:nvSpPr>
        <p:spPr bwMode="auto">
          <a:xfrm flipH="1" flipV="1">
            <a:off x="4133242" y="3660196"/>
            <a:ext cx="463550" cy="0"/>
          </a:xfrm>
          <a:prstGeom prst="line">
            <a:avLst/>
          </a:prstGeom>
          <a:noFill/>
          <a:ln w="9525">
            <a:solidFill>
              <a:schemeClr val="tx1"/>
            </a:solidFill>
            <a:round/>
            <a:headEnd/>
            <a:tailEnd/>
          </a:ln>
          <a:effectLst/>
        </p:spPr>
        <p:txBody>
          <a:bodyPr wrap="none"/>
          <a:lstStyle/>
          <a:p>
            <a:endParaRPr lang="it-IT"/>
          </a:p>
        </p:txBody>
      </p:sp>
      <p:sp>
        <p:nvSpPr>
          <p:cNvPr id="66690" name="Line 130"/>
          <p:cNvSpPr>
            <a:spLocks noChangeShapeType="1"/>
          </p:cNvSpPr>
          <p:nvPr/>
        </p:nvSpPr>
        <p:spPr bwMode="auto">
          <a:xfrm flipH="1" flipV="1">
            <a:off x="6168417" y="3587171"/>
            <a:ext cx="409575" cy="0"/>
          </a:xfrm>
          <a:prstGeom prst="line">
            <a:avLst/>
          </a:prstGeom>
          <a:noFill/>
          <a:ln w="9525">
            <a:solidFill>
              <a:schemeClr val="tx1"/>
            </a:solidFill>
            <a:round/>
            <a:headEnd/>
            <a:tailEnd/>
          </a:ln>
          <a:effectLst/>
        </p:spPr>
        <p:txBody>
          <a:bodyPr wrap="none"/>
          <a:lstStyle/>
          <a:p>
            <a:endParaRPr lang="it-IT"/>
          </a:p>
        </p:txBody>
      </p:sp>
      <p:grpSp>
        <p:nvGrpSpPr>
          <p:cNvPr id="13" name="Group 131"/>
          <p:cNvGrpSpPr>
            <a:grpSpLocks/>
          </p:cNvGrpSpPr>
          <p:nvPr/>
        </p:nvGrpSpPr>
        <p:grpSpPr bwMode="auto">
          <a:xfrm flipH="1" flipV="1">
            <a:off x="4592030" y="3580820"/>
            <a:ext cx="1576388" cy="74613"/>
            <a:chOff x="1296" y="3528"/>
            <a:chExt cx="732" cy="264"/>
          </a:xfrm>
        </p:grpSpPr>
        <p:sp>
          <p:nvSpPr>
            <p:cNvPr id="66692" name="Arc 132"/>
            <p:cNvSpPr>
              <a:spLocks/>
            </p:cNvSpPr>
            <p:nvPr/>
          </p:nvSpPr>
          <p:spPr bwMode="auto">
            <a:xfrm flipV="1">
              <a:off x="1296" y="3600"/>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9525">
              <a:solidFill>
                <a:schemeClr val="tx1"/>
              </a:solidFill>
              <a:round/>
              <a:headEnd/>
              <a:tailEnd/>
            </a:ln>
            <a:effectLst/>
          </p:spPr>
          <p:txBody>
            <a:bodyPr wrap="none" anchor="ctr"/>
            <a:lstStyle/>
            <a:p>
              <a:endParaRPr lang="it-IT"/>
            </a:p>
          </p:txBody>
        </p:sp>
        <p:sp>
          <p:nvSpPr>
            <p:cNvPr id="66693" name="Arc 133"/>
            <p:cNvSpPr>
              <a:spLocks/>
            </p:cNvSpPr>
            <p:nvPr/>
          </p:nvSpPr>
          <p:spPr bwMode="auto">
            <a:xfrm rot="10800000" flipV="1">
              <a:off x="1666" y="3528"/>
              <a:ext cx="362" cy="192"/>
            </a:xfrm>
            <a:custGeom>
              <a:avLst/>
              <a:gdLst>
                <a:gd name="G0" fmla="+- 0 0 0"/>
                <a:gd name="G1" fmla="+- 21600 0 0"/>
                <a:gd name="G2" fmla="+- 21600 0 0"/>
                <a:gd name="T0" fmla="*/ 0 w 20352"/>
                <a:gd name="T1" fmla="*/ 0 h 21600"/>
                <a:gd name="T2" fmla="*/ 20352 w 20352"/>
                <a:gd name="T3" fmla="*/ 14363 h 21600"/>
                <a:gd name="T4" fmla="*/ 0 w 20352"/>
                <a:gd name="T5" fmla="*/ 21600 h 21600"/>
              </a:gdLst>
              <a:ahLst/>
              <a:cxnLst>
                <a:cxn ang="0">
                  <a:pos x="T0" y="T1"/>
                </a:cxn>
                <a:cxn ang="0">
                  <a:pos x="T2" y="T3"/>
                </a:cxn>
                <a:cxn ang="0">
                  <a:pos x="T4" y="T5"/>
                </a:cxn>
              </a:cxnLst>
              <a:rect l="0" t="0" r="r" b="b"/>
              <a:pathLst>
                <a:path w="20352" h="21600" fill="none" extrusionOk="0">
                  <a:moveTo>
                    <a:pt x="-1" y="0"/>
                  </a:moveTo>
                  <a:cubicBezTo>
                    <a:pt x="9139" y="0"/>
                    <a:pt x="17289" y="5751"/>
                    <a:pt x="20351" y="14363"/>
                  </a:cubicBezTo>
                </a:path>
                <a:path w="20352" h="21600" stroke="0" extrusionOk="0">
                  <a:moveTo>
                    <a:pt x="-1" y="0"/>
                  </a:moveTo>
                  <a:cubicBezTo>
                    <a:pt x="9139" y="0"/>
                    <a:pt x="17289" y="5751"/>
                    <a:pt x="20351" y="14363"/>
                  </a:cubicBezTo>
                  <a:lnTo>
                    <a:pt x="0" y="21600"/>
                  </a:lnTo>
                  <a:close/>
                </a:path>
              </a:pathLst>
            </a:custGeom>
            <a:noFill/>
            <a:ln w="9525">
              <a:solidFill>
                <a:schemeClr val="tx1"/>
              </a:solidFill>
              <a:round/>
              <a:headEnd/>
              <a:tailEnd/>
            </a:ln>
            <a:effectLst/>
          </p:spPr>
          <p:txBody>
            <a:bodyPr wrap="none" anchor="ctr"/>
            <a:lstStyle/>
            <a:p>
              <a:endParaRPr lang="it-IT"/>
            </a:p>
          </p:txBody>
        </p:sp>
      </p:grpSp>
      <p:sp>
        <p:nvSpPr>
          <p:cNvPr id="66702" name="Line 142"/>
          <p:cNvSpPr>
            <a:spLocks noChangeShapeType="1"/>
          </p:cNvSpPr>
          <p:nvPr/>
        </p:nvSpPr>
        <p:spPr bwMode="auto">
          <a:xfrm>
            <a:off x="7743825" y="3601169"/>
            <a:ext cx="152400" cy="365994"/>
          </a:xfrm>
          <a:prstGeom prst="line">
            <a:avLst/>
          </a:prstGeom>
          <a:noFill/>
          <a:ln w="9525">
            <a:solidFill>
              <a:schemeClr val="tx1"/>
            </a:solidFill>
            <a:round/>
            <a:headEnd/>
            <a:tailEnd/>
          </a:ln>
          <a:effectLst/>
        </p:spPr>
        <p:txBody>
          <a:bodyPr wrap="none"/>
          <a:lstStyle/>
          <a:p>
            <a:endParaRPr lang="it-IT"/>
          </a:p>
        </p:txBody>
      </p:sp>
      <p:sp>
        <p:nvSpPr>
          <p:cNvPr id="66704" name="Line 144"/>
          <p:cNvSpPr>
            <a:spLocks noChangeShapeType="1"/>
          </p:cNvSpPr>
          <p:nvPr/>
        </p:nvSpPr>
        <p:spPr bwMode="auto">
          <a:xfrm flipV="1">
            <a:off x="7896225" y="3052763"/>
            <a:ext cx="304800" cy="914400"/>
          </a:xfrm>
          <a:prstGeom prst="line">
            <a:avLst/>
          </a:prstGeom>
          <a:noFill/>
          <a:ln w="9525">
            <a:solidFill>
              <a:schemeClr val="tx1"/>
            </a:solidFill>
            <a:round/>
            <a:headEnd/>
            <a:tailEnd/>
          </a:ln>
          <a:effectLst/>
        </p:spPr>
        <p:txBody>
          <a:bodyPr wrap="none"/>
          <a:lstStyle/>
          <a:p>
            <a:endParaRPr lang="it-IT"/>
          </a:p>
        </p:txBody>
      </p:sp>
      <p:sp>
        <p:nvSpPr>
          <p:cNvPr id="66705" name="Line 145"/>
          <p:cNvSpPr>
            <a:spLocks noChangeShapeType="1"/>
          </p:cNvSpPr>
          <p:nvPr/>
        </p:nvSpPr>
        <p:spPr bwMode="auto">
          <a:xfrm>
            <a:off x="8201025" y="3052763"/>
            <a:ext cx="152400" cy="304800"/>
          </a:xfrm>
          <a:prstGeom prst="line">
            <a:avLst/>
          </a:prstGeom>
          <a:noFill/>
          <a:ln w="9525">
            <a:solidFill>
              <a:schemeClr val="tx1"/>
            </a:solidFill>
            <a:round/>
            <a:headEnd/>
            <a:tailEnd/>
          </a:ln>
          <a:effectLst/>
        </p:spPr>
        <p:txBody>
          <a:bodyPr wrap="none"/>
          <a:lstStyle/>
          <a:p>
            <a:endParaRPr lang="it-IT"/>
          </a:p>
        </p:txBody>
      </p:sp>
      <p:sp>
        <p:nvSpPr>
          <p:cNvPr id="66707" name="Line 147"/>
          <p:cNvSpPr>
            <a:spLocks noChangeShapeType="1"/>
          </p:cNvSpPr>
          <p:nvPr/>
        </p:nvSpPr>
        <p:spPr bwMode="auto">
          <a:xfrm>
            <a:off x="1343025" y="3433763"/>
            <a:ext cx="7010400" cy="0"/>
          </a:xfrm>
          <a:prstGeom prst="line">
            <a:avLst/>
          </a:prstGeom>
          <a:noFill/>
          <a:ln w="9525">
            <a:solidFill>
              <a:schemeClr val="tx1"/>
            </a:solidFill>
            <a:round/>
            <a:headEnd type="triangle" w="med" len="med"/>
            <a:tailEnd type="triangle" w="med" len="med"/>
          </a:ln>
          <a:effectLst/>
        </p:spPr>
        <p:txBody>
          <a:bodyPr wrap="none"/>
          <a:lstStyle/>
          <a:p>
            <a:endParaRPr lang="it-IT"/>
          </a:p>
        </p:txBody>
      </p:sp>
      <p:sp>
        <p:nvSpPr>
          <p:cNvPr id="66711" name="Line 151"/>
          <p:cNvSpPr>
            <a:spLocks noChangeShapeType="1"/>
          </p:cNvSpPr>
          <p:nvPr/>
        </p:nvSpPr>
        <p:spPr bwMode="auto">
          <a:xfrm flipH="1">
            <a:off x="1009651" y="4729162"/>
            <a:ext cx="6276974" cy="0"/>
          </a:xfrm>
          <a:prstGeom prst="line">
            <a:avLst/>
          </a:prstGeom>
          <a:noFill/>
          <a:ln w="9525">
            <a:solidFill>
              <a:schemeClr val="tx1"/>
            </a:solidFill>
            <a:round/>
            <a:headEnd/>
            <a:tailEnd/>
          </a:ln>
          <a:effectLst/>
        </p:spPr>
        <p:txBody>
          <a:bodyPr wrap="none"/>
          <a:lstStyle/>
          <a:p>
            <a:endParaRPr lang="it-IT"/>
          </a:p>
        </p:txBody>
      </p:sp>
      <p:grpSp>
        <p:nvGrpSpPr>
          <p:cNvPr id="14" name="Group 89"/>
          <p:cNvGrpSpPr/>
          <p:nvPr/>
        </p:nvGrpSpPr>
        <p:grpSpPr>
          <a:xfrm flipV="1">
            <a:off x="400050" y="4271963"/>
            <a:ext cx="609601" cy="922338"/>
            <a:chOff x="1314450" y="4487863"/>
            <a:chExt cx="609601" cy="922338"/>
          </a:xfrm>
        </p:grpSpPr>
        <p:sp>
          <p:nvSpPr>
            <p:cNvPr id="66715" name="Line 155"/>
            <p:cNvSpPr>
              <a:spLocks noChangeShapeType="1"/>
            </p:cNvSpPr>
            <p:nvPr/>
          </p:nvSpPr>
          <p:spPr bwMode="auto">
            <a:xfrm flipH="1" flipV="1">
              <a:off x="1693863" y="4487863"/>
              <a:ext cx="230188" cy="457200"/>
            </a:xfrm>
            <a:prstGeom prst="line">
              <a:avLst/>
            </a:prstGeom>
            <a:noFill/>
            <a:ln w="9525">
              <a:solidFill>
                <a:schemeClr val="tx1"/>
              </a:solidFill>
              <a:round/>
              <a:headEnd/>
              <a:tailEnd/>
            </a:ln>
            <a:effectLst/>
          </p:spPr>
          <p:txBody>
            <a:bodyPr wrap="none"/>
            <a:lstStyle/>
            <a:p>
              <a:endParaRPr lang="it-IT"/>
            </a:p>
          </p:txBody>
        </p:sp>
        <p:sp>
          <p:nvSpPr>
            <p:cNvPr id="66716" name="Line 156"/>
            <p:cNvSpPr>
              <a:spLocks noChangeShapeType="1"/>
            </p:cNvSpPr>
            <p:nvPr/>
          </p:nvSpPr>
          <p:spPr bwMode="auto">
            <a:xfrm flipH="1">
              <a:off x="1609725" y="4487863"/>
              <a:ext cx="84138" cy="0"/>
            </a:xfrm>
            <a:prstGeom prst="line">
              <a:avLst/>
            </a:prstGeom>
            <a:noFill/>
            <a:ln w="9525">
              <a:solidFill>
                <a:schemeClr val="tx1"/>
              </a:solidFill>
              <a:round/>
              <a:headEnd/>
              <a:tailEnd/>
            </a:ln>
            <a:effectLst/>
          </p:spPr>
          <p:txBody>
            <a:bodyPr wrap="none"/>
            <a:lstStyle/>
            <a:p>
              <a:endParaRPr lang="it-IT"/>
            </a:p>
          </p:txBody>
        </p:sp>
        <p:sp>
          <p:nvSpPr>
            <p:cNvPr id="66717" name="Line 157"/>
            <p:cNvSpPr>
              <a:spLocks noChangeShapeType="1"/>
            </p:cNvSpPr>
            <p:nvPr/>
          </p:nvSpPr>
          <p:spPr bwMode="auto">
            <a:xfrm flipH="1">
              <a:off x="1314450" y="4487863"/>
              <a:ext cx="295275" cy="922338"/>
            </a:xfrm>
            <a:prstGeom prst="line">
              <a:avLst/>
            </a:prstGeom>
            <a:noFill/>
            <a:ln w="9525">
              <a:solidFill>
                <a:schemeClr val="tx1"/>
              </a:solidFill>
              <a:round/>
              <a:headEnd/>
              <a:tailEnd/>
            </a:ln>
            <a:effectLst/>
          </p:spPr>
          <p:txBody>
            <a:bodyPr wrap="none"/>
            <a:lstStyle/>
            <a:p>
              <a:endParaRPr lang="it-IT"/>
            </a:p>
          </p:txBody>
        </p:sp>
      </p:grpSp>
      <p:sp>
        <p:nvSpPr>
          <p:cNvPr id="66724" name="Line 164"/>
          <p:cNvSpPr>
            <a:spLocks noChangeShapeType="1"/>
          </p:cNvSpPr>
          <p:nvPr/>
        </p:nvSpPr>
        <p:spPr bwMode="auto">
          <a:xfrm flipV="1">
            <a:off x="313425" y="5195887"/>
            <a:ext cx="8460000" cy="0"/>
          </a:xfrm>
          <a:prstGeom prst="line">
            <a:avLst/>
          </a:prstGeom>
          <a:noFill/>
          <a:ln w="9525">
            <a:solidFill>
              <a:schemeClr val="tx1"/>
            </a:solidFill>
            <a:round/>
            <a:headEnd/>
            <a:tailEnd type="triangle" w="med" len="med"/>
          </a:ln>
          <a:effectLst/>
        </p:spPr>
        <p:txBody>
          <a:bodyPr wrap="none"/>
          <a:lstStyle/>
          <a:p>
            <a:endParaRPr lang="it-IT"/>
          </a:p>
        </p:txBody>
      </p:sp>
      <p:sp>
        <p:nvSpPr>
          <p:cNvPr id="66725" name="Text Box 165"/>
          <p:cNvSpPr txBox="1">
            <a:spLocks noChangeArrowheads="1"/>
          </p:cNvSpPr>
          <p:nvPr/>
        </p:nvSpPr>
        <p:spPr bwMode="auto">
          <a:xfrm>
            <a:off x="3722754" y="1210552"/>
            <a:ext cx="2619628" cy="400110"/>
          </a:xfrm>
          <a:prstGeom prst="rect">
            <a:avLst/>
          </a:prstGeom>
          <a:noFill/>
          <a:ln w="9525">
            <a:noFill/>
            <a:miter lim="800000"/>
            <a:headEnd/>
            <a:tailEnd/>
          </a:ln>
          <a:effectLst/>
        </p:spPr>
        <p:txBody>
          <a:bodyPr wrap="none">
            <a:spAutoFit/>
          </a:bodyPr>
          <a:lstStyle/>
          <a:p>
            <a:r>
              <a:rPr lang="it-IT" dirty="0" err="1" smtClean="0"/>
              <a:t>Synchrotron</a:t>
            </a:r>
            <a:r>
              <a:rPr lang="it-IT" dirty="0" smtClean="0"/>
              <a:t> </a:t>
            </a:r>
            <a:r>
              <a:rPr lang="it-IT" dirty="0" err="1" smtClean="0"/>
              <a:t>magnets</a:t>
            </a:r>
            <a:endParaRPr lang="en-GB" dirty="0"/>
          </a:p>
        </p:txBody>
      </p:sp>
      <p:sp>
        <p:nvSpPr>
          <p:cNvPr id="66726" name="Text Box 166"/>
          <p:cNvSpPr txBox="1">
            <a:spLocks noChangeArrowheads="1"/>
          </p:cNvSpPr>
          <p:nvPr/>
        </p:nvSpPr>
        <p:spPr bwMode="auto">
          <a:xfrm>
            <a:off x="5143500" y="2984500"/>
            <a:ext cx="2377574" cy="400110"/>
          </a:xfrm>
          <a:prstGeom prst="rect">
            <a:avLst/>
          </a:prstGeom>
          <a:noFill/>
          <a:ln w="9525">
            <a:noFill/>
            <a:miter lim="800000"/>
            <a:headEnd/>
            <a:tailEnd/>
          </a:ln>
          <a:effectLst/>
        </p:spPr>
        <p:txBody>
          <a:bodyPr wrap="none">
            <a:spAutoFit/>
          </a:bodyPr>
          <a:lstStyle/>
          <a:p>
            <a:r>
              <a:rPr lang="it-IT" dirty="0"/>
              <a:t>Extraction </a:t>
            </a:r>
            <a:r>
              <a:rPr lang="it-IT" dirty="0" smtClean="0"/>
              <a:t>magnets</a:t>
            </a:r>
            <a:endParaRPr lang="en-GB" dirty="0"/>
          </a:p>
        </p:txBody>
      </p:sp>
      <p:sp>
        <p:nvSpPr>
          <p:cNvPr id="66727" name="Text Box 167"/>
          <p:cNvSpPr txBox="1">
            <a:spLocks noChangeArrowheads="1"/>
          </p:cNvSpPr>
          <p:nvPr/>
        </p:nvSpPr>
        <p:spPr bwMode="auto">
          <a:xfrm>
            <a:off x="5143500" y="4279900"/>
            <a:ext cx="2193229" cy="400110"/>
          </a:xfrm>
          <a:prstGeom prst="rect">
            <a:avLst/>
          </a:prstGeom>
          <a:noFill/>
          <a:ln w="9525">
            <a:noFill/>
            <a:miter lim="800000"/>
            <a:headEnd/>
            <a:tailEnd/>
          </a:ln>
          <a:effectLst/>
        </p:spPr>
        <p:txBody>
          <a:bodyPr wrap="none">
            <a:spAutoFit/>
          </a:bodyPr>
          <a:lstStyle/>
          <a:p>
            <a:r>
              <a:rPr lang="it-IT" dirty="0"/>
              <a:t>Injection </a:t>
            </a:r>
            <a:r>
              <a:rPr lang="it-IT" dirty="0" smtClean="0"/>
              <a:t>magnets</a:t>
            </a:r>
            <a:endParaRPr lang="en-GB" dirty="0"/>
          </a:p>
        </p:txBody>
      </p:sp>
      <p:sp>
        <p:nvSpPr>
          <p:cNvPr id="66728" name="Line 168"/>
          <p:cNvSpPr>
            <a:spLocks noChangeShapeType="1"/>
          </p:cNvSpPr>
          <p:nvPr/>
        </p:nvSpPr>
        <p:spPr bwMode="auto">
          <a:xfrm>
            <a:off x="7820025" y="4937125"/>
            <a:ext cx="76200" cy="228600"/>
          </a:xfrm>
          <a:prstGeom prst="line">
            <a:avLst/>
          </a:prstGeom>
          <a:noFill/>
          <a:ln w="9525">
            <a:solidFill>
              <a:schemeClr val="tx1"/>
            </a:solidFill>
            <a:round/>
            <a:headEnd/>
            <a:tailEnd/>
          </a:ln>
          <a:effectLst/>
        </p:spPr>
        <p:txBody>
          <a:bodyPr wrap="none"/>
          <a:lstStyle/>
          <a:p>
            <a:endParaRPr lang="it-IT"/>
          </a:p>
        </p:txBody>
      </p:sp>
      <p:sp>
        <p:nvSpPr>
          <p:cNvPr id="66729" name="Line 169"/>
          <p:cNvSpPr>
            <a:spLocks noChangeShapeType="1"/>
          </p:cNvSpPr>
          <p:nvPr/>
        </p:nvSpPr>
        <p:spPr bwMode="auto">
          <a:xfrm flipV="1">
            <a:off x="7896225" y="4251325"/>
            <a:ext cx="304800" cy="914400"/>
          </a:xfrm>
          <a:prstGeom prst="line">
            <a:avLst/>
          </a:prstGeom>
          <a:noFill/>
          <a:ln w="9525">
            <a:solidFill>
              <a:schemeClr val="tx1"/>
            </a:solidFill>
            <a:round/>
            <a:headEnd/>
            <a:tailEnd/>
          </a:ln>
          <a:effectLst/>
        </p:spPr>
        <p:txBody>
          <a:bodyPr wrap="none"/>
          <a:lstStyle/>
          <a:p>
            <a:endParaRPr lang="it-IT"/>
          </a:p>
        </p:txBody>
      </p:sp>
      <p:sp>
        <p:nvSpPr>
          <p:cNvPr id="66730" name="Line 170"/>
          <p:cNvSpPr>
            <a:spLocks noChangeShapeType="1"/>
          </p:cNvSpPr>
          <p:nvPr/>
        </p:nvSpPr>
        <p:spPr bwMode="auto">
          <a:xfrm>
            <a:off x="8201025" y="4251325"/>
            <a:ext cx="152400" cy="304800"/>
          </a:xfrm>
          <a:prstGeom prst="line">
            <a:avLst/>
          </a:prstGeom>
          <a:noFill/>
          <a:ln w="9525">
            <a:solidFill>
              <a:schemeClr val="tx1"/>
            </a:solidFill>
            <a:round/>
            <a:headEnd/>
            <a:tailEnd/>
          </a:ln>
          <a:effectLst/>
        </p:spPr>
        <p:txBody>
          <a:bodyPr wrap="none"/>
          <a:lstStyle/>
          <a:p>
            <a:endParaRPr lang="it-IT"/>
          </a:p>
        </p:txBody>
      </p:sp>
      <p:cxnSp>
        <p:nvCxnSpPr>
          <p:cNvPr id="79" name="Straight Connector 78"/>
          <p:cNvCxnSpPr/>
          <p:nvPr/>
        </p:nvCxnSpPr>
        <p:spPr>
          <a:xfrm>
            <a:off x="4086225" y="1917700"/>
            <a:ext cx="457200" cy="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Text Box 148"/>
          <p:cNvSpPr txBox="1">
            <a:spLocks noChangeArrowheads="1"/>
          </p:cNvSpPr>
          <p:nvPr/>
        </p:nvSpPr>
        <p:spPr bwMode="auto">
          <a:xfrm>
            <a:off x="4091057" y="1536700"/>
            <a:ext cx="452368" cy="369332"/>
          </a:xfrm>
          <a:prstGeom prst="rect">
            <a:avLst/>
          </a:prstGeom>
          <a:noFill/>
          <a:ln w="9525">
            <a:noFill/>
            <a:miter lim="800000"/>
            <a:headEnd/>
            <a:tailEnd/>
          </a:ln>
          <a:effectLst/>
        </p:spPr>
        <p:txBody>
          <a:bodyPr wrap="none">
            <a:spAutoFit/>
          </a:bodyPr>
          <a:lstStyle/>
          <a:p>
            <a:r>
              <a:rPr lang="it-IT" dirty="0" smtClean="0"/>
              <a:t>1 </a:t>
            </a:r>
            <a:r>
              <a:rPr lang="it-IT" dirty="0"/>
              <a:t>s</a:t>
            </a:r>
            <a:endParaRPr lang="en-GB" dirty="0"/>
          </a:p>
        </p:txBody>
      </p:sp>
      <p:cxnSp>
        <p:nvCxnSpPr>
          <p:cNvPr id="82" name="Straight Connector 81"/>
          <p:cNvCxnSpPr/>
          <p:nvPr/>
        </p:nvCxnSpPr>
        <p:spPr>
          <a:xfrm rot="5400000">
            <a:off x="4010025" y="21463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4391025" y="21463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endCxn id="66666" idx="1"/>
          </p:cNvCxnSpPr>
          <p:nvPr/>
        </p:nvCxnSpPr>
        <p:spPr bwMode="auto">
          <a:xfrm rot="5400000" flipH="1" flipV="1">
            <a:off x="1284790" y="3832730"/>
            <a:ext cx="192670" cy="762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91" name="Line 164"/>
          <p:cNvSpPr>
            <a:spLocks noChangeShapeType="1"/>
          </p:cNvSpPr>
          <p:nvPr/>
        </p:nvSpPr>
        <p:spPr bwMode="auto">
          <a:xfrm flipV="1">
            <a:off x="313425" y="3976690"/>
            <a:ext cx="8460000" cy="0"/>
          </a:xfrm>
          <a:prstGeom prst="line">
            <a:avLst/>
          </a:prstGeom>
          <a:noFill/>
          <a:ln w="9525">
            <a:solidFill>
              <a:schemeClr val="tx1"/>
            </a:solidFill>
            <a:round/>
            <a:headEnd/>
            <a:tailEnd type="triangle" w="med" len="med"/>
          </a:ln>
          <a:effectLst/>
        </p:spPr>
        <p:txBody>
          <a:bodyPr wrap="none"/>
          <a:lstStyle/>
          <a:p>
            <a:endParaRPr lang="it-IT"/>
          </a:p>
        </p:txBody>
      </p:sp>
      <p:sp>
        <p:nvSpPr>
          <p:cNvPr id="92" name="Line 164"/>
          <p:cNvSpPr>
            <a:spLocks noChangeShapeType="1"/>
          </p:cNvSpPr>
          <p:nvPr/>
        </p:nvSpPr>
        <p:spPr bwMode="auto">
          <a:xfrm flipV="1">
            <a:off x="313425" y="2687639"/>
            <a:ext cx="8460000" cy="0"/>
          </a:xfrm>
          <a:prstGeom prst="line">
            <a:avLst/>
          </a:prstGeom>
          <a:noFill/>
          <a:ln w="9525">
            <a:solidFill>
              <a:schemeClr val="tx1"/>
            </a:solidFill>
            <a:round/>
            <a:headEnd/>
            <a:tailEnd type="triangle" w="med" len="med"/>
          </a:ln>
          <a:effectLst/>
        </p:spPr>
        <p:txBody>
          <a:bodyPr wrap="none"/>
          <a:lstStyle/>
          <a:p>
            <a:endParaRPr lang="it-IT"/>
          </a:p>
        </p:txBody>
      </p:sp>
      <p:sp>
        <p:nvSpPr>
          <p:cNvPr id="85" name="Rectangle 84"/>
          <p:cNvSpPr/>
          <p:nvPr/>
        </p:nvSpPr>
        <p:spPr>
          <a:xfrm>
            <a:off x="2133600" y="5727700"/>
            <a:ext cx="457200" cy="381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7" name="Rectangle 86"/>
          <p:cNvSpPr/>
          <p:nvPr/>
        </p:nvSpPr>
        <p:spPr>
          <a:xfrm>
            <a:off x="4165600" y="5727700"/>
            <a:ext cx="457200" cy="381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8" name="Rectangle 87"/>
          <p:cNvSpPr/>
          <p:nvPr/>
        </p:nvSpPr>
        <p:spPr>
          <a:xfrm>
            <a:off x="6184900" y="5727700"/>
            <a:ext cx="457200" cy="381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9" name="Text Box 166"/>
          <p:cNvSpPr txBox="1">
            <a:spLocks noChangeArrowheads="1"/>
          </p:cNvSpPr>
          <p:nvPr/>
        </p:nvSpPr>
        <p:spPr bwMode="auto">
          <a:xfrm>
            <a:off x="5143500" y="5308600"/>
            <a:ext cx="1644361" cy="369332"/>
          </a:xfrm>
          <a:prstGeom prst="rect">
            <a:avLst/>
          </a:prstGeom>
          <a:noFill/>
          <a:ln w="9525">
            <a:noFill/>
            <a:miter lim="800000"/>
            <a:headEnd/>
            <a:tailEnd/>
          </a:ln>
          <a:effectLst/>
        </p:spPr>
        <p:txBody>
          <a:bodyPr wrap="none">
            <a:spAutoFit/>
          </a:bodyPr>
          <a:lstStyle/>
          <a:p>
            <a:r>
              <a:rPr lang="it-IT" dirty="0" err="1" smtClean="0"/>
              <a:t>Extracted</a:t>
            </a:r>
            <a:r>
              <a:rPr lang="it-IT" dirty="0" smtClean="0"/>
              <a:t> </a:t>
            </a:r>
            <a:r>
              <a:rPr lang="it-IT" dirty="0" err="1" smtClean="0"/>
              <a:t>beam</a:t>
            </a:r>
            <a:endParaRPr lang="en-GB" dirty="0"/>
          </a:p>
        </p:txBody>
      </p:sp>
      <p:sp>
        <p:nvSpPr>
          <p:cNvPr id="90" name="Line 164"/>
          <p:cNvSpPr>
            <a:spLocks noChangeShapeType="1"/>
          </p:cNvSpPr>
          <p:nvPr/>
        </p:nvSpPr>
        <p:spPr bwMode="auto">
          <a:xfrm flipV="1">
            <a:off x="313425" y="6110287"/>
            <a:ext cx="8460000" cy="0"/>
          </a:xfrm>
          <a:prstGeom prst="line">
            <a:avLst/>
          </a:prstGeom>
          <a:noFill/>
          <a:ln w="9525">
            <a:solidFill>
              <a:schemeClr val="tx1"/>
            </a:solidFill>
            <a:round/>
            <a:headEnd/>
            <a:tailEnd type="triangle" w="med" len="med"/>
          </a:ln>
          <a:effectLst/>
        </p:spPr>
        <p:txBody>
          <a:bodyPr wrap="none"/>
          <a:lstStyle/>
          <a:p>
            <a:endParaRPr lang="it-IT"/>
          </a:p>
        </p:txBody>
      </p:sp>
      <p:pic>
        <p:nvPicPr>
          <p:cNvPr id="93" name="Picture 2"/>
          <p:cNvPicPr>
            <a:picLocks noChangeAspect="1" noChangeArrowheads="1"/>
          </p:cNvPicPr>
          <p:nvPr/>
        </p:nvPicPr>
        <p:blipFill>
          <a:blip r:embed="rId2" cstate="print"/>
          <a:srcRect l="39531" t="41457"/>
          <a:stretch>
            <a:fillRect/>
          </a:stretch>
        </p:blipFill>
        <p:spPr bwMode="auto">
          <a:xfrm>
            <a:off x="6886208" y="0"/>
            <a:ext cx="2257792" cy="2440154"/>
          </a:xfrm>
          <a:prstGeom prst="rect">
            <a:avLst/>
          </a:prstGeom>
          <a:noFill/>
          <a:ln w="9525">
            <a:noFill/>
            <a:miter lim="800000"/>
            <a:headEnd/>
            <a:tailEnd/>
          </a:ln>
          <a:effectLst/>
        </p:spPr>
      </p:pic>
    </p:spTree>
    <p:extLst>
      <p:ext uri="{BB962C8B-B14F-4D97-AF65-F5344CB8AC3E}">
        <p14:creationId xmlns:p14="http://schemas.microsoft.com/office/powerpoint/2010/main" val="346862768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Titolo 5"/>
          <p:cNvSpPr>
            <a:spLocks noGrp="1"/>
          </p:cNvSpPr>
          <p:nvPr>
            <p:ph type="title"/>
          </p:nvPr>
        </p:nvSpPr>
        <p:spPr>
          <a:xfrm>
            <a:off x="314325" y="495300"/>
            <a:ext cx="6873875" cy="600075"/>
          </a:xfrm>
        </p:spPr>
        <p:txBody>
          <a:bodyPr/>
          <a:lstStyle/>
          <a:p>
            <a:endParaRPr lang="it-IT" altLang="it-IT" smtClean="0"/>
          </a:p>
        </p:txBody>
      </p:sp>
      <p:sp>
        <p:nvSpPr>
          <p:cNvPr id="487427" name="Segnaposto numero diapositiva 3"/>
          <p:cNvSpPr>
            <a:spLocks noGrp="1"/>
          </p:cNvSpPr>
          <p:nvPr>
            <p:ph type="sldNum" sz="quarter" idx="4294967295"/>
          </p:nvPr>
        </p:nvSpPr>
        <p:spPr bwMode="auto">
          <a:xfrm>
            <a:off x="70104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fld id="{9B3673D2-C8C1-40D2-A80A-BDF4978859A3}" type="slidenum">
              <a:rPr lang="en-GB" altLang="it-IT" b="0">
                <a:solidFill>
                  <a:srgbClr val="000000"/>
                </a:solidFill>
              </a:rPr>
              <a:pPr eaLnBrk="1" hangingPunct="1">
                <a:spcBef>
                  <a:spcPct val="0"/>
                </a:spcBef>
                <a:buClrTx/>
                <a:buFontTx/>
                <a:buNone/>
              </a:pPr>
              <a:t>2</a:t>
            </a:fld>
            <a:endParaRPr lang="en-GB" altLang="it-IT" b="0">
              <a:solidFill>
                <a:srgbClr val="000000"/>
              </a:solidFill>
            </a:endParaRPr>
          </a:p>
        </p:txBody>
      </p:sp>
      <p:pic>
        <p:nvPicPr>
          <p:cNvPr id="487428" name="Picture 2" descr="G:\Macusers\a\amaldi\Centro_Teleterapia02 copy.jpg"/>
          <p:cNvPicPr>
            <a:picLocks noChangeAspect="1" noChangeArrowheads="1"/>
          </p:cNvPicPr>
          <p:nvPr/>
        </p:nvPicPr>
        <p:blipFill>
          <a:blip r:embed="rId2">
            <a:extLst>
              <a:ext uri="{28A0092B-C50C-407E-A947-70E740481C1C}">
                <a14:useLocalDpi xmlns:a14="http://schemas.microsoft.com/office/drawing/2010/main" val="0"/>
              </a:ext>
            </a:extLst>
          </a:blip>
          <a:srcRect l="6009" r="4286"/>
          <a:stretch>
            <a:fillRect/>
          </a:stretch>
        </p:blipFill>
        <p:spPr bwMode="auto">
          <a:xfrm>
            <a:off x="4857750" y="-25400"/>
            <a:ext cx="4357688" cy="689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7429" name="Immagine 9" descr="IMG_1608.JPG"/>
          <p:cNvPicPr>
            <a:picLocks noChangeAspect="1"/>
          </p:cNvPicPr>
          <p:nvPr/>
        </p:nvPicPr>
        <p:blipFill>
          <a:blip r:embed="rId3">
            <a:extLst>
              <a:ext uri="{28A0092B-C50C-407E-A947-70E740481C1C}">
                <a14:useLocalDpi xmlns:a14="http://schemas.microsoft.com/office/drawing/2010/main" val="0"/>
              </a:ext>
            </a:extLst>
          </a:blip>
          <a:srcRect l="2084" r="50671"/>
          <a:stretch>
            <a:fillRect/>
          </a:stretch>
        </p:blipFill>
        <p:spPr bwMode="auto">
          <a:xfrm>
            <a:off x="0" y="0"/>
            <a:ext cx="4857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7430" name="CasellaDiTesto 7"/>
          <p:cNvSpPr txBox="1">
            <a:spLocks noChangeArrowheads="1"/>
          </p:cNvSpPr>
          <p:nvPr/>
        </p:nvSpPr>
        <p:spPr bwMode="auto">
          <a:xfrm>
            <a:off x="5407025" y="5281613"/>
            <a:ext cx="3294063"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it-IT" altLang="it-IT" sz="4400" i="1">
                <a:solidFill>
                  <a:srgbClr val="000000"/>
                </a:solidFill>
                <a:latin typeface="Trebuchet MS" pitchFamily="34" charset="0"/>
              </a:rPr>
              <a:t>ATER-INFN</a:t>
            </a:r>
          </a:p>
        </p:txBody>
      </p:sp>
      <p:sp>
        <p:nvSpPr>
          <p:cNvPr id="8" name="Rectangle 2"/>
          <p:cNvSpPr txBox="1">
            <a:spLocks noChangeArrowheads="1"/>
          </p:cNvSpPr>
          <p:nvPr/>
        </p:nvSpPr>
        <p:spPr>
          <a:xfrm>
            <a:off x="2368550" y="-33338"/>
            <a:ext cx="6303963" cy="439738"/>
          </a:xfrm>
          <a:prstGeom prst="rect">
            <a:avLst/>
          </a:prstGeom>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r" eaLnBrk="1" hangingPunct="1"/>
            <a:r>
              <a:rPr lang="it-IT" altLang="en-US" sz="2800" i="1">
                <a:solidFill>
                  <a:srgbClr val="FF0000"/>
                </a:solidFill>
                <a:latin typeface="Trebuchet MS" pitchFamily="34" charset="0"/>
              </a:rPr>
              <a:t>Year 1991…</a:t>
            </a:r>
            <a:r>
              <a:rPr lang="it-IT" altLang="en-US" sz="2800" i="1">
                <a:solidFill>
                  <a:srgbClr val="FF0000"/>
                </a:solidFill>
              </a:rPr>
              <a:t> </a:t>
            </a:r>
            <a:endParaRPr lang="en-GB" altLang="en-US" sz="2800" i="1">
              <a:solidFill>
                <a:srgbClr val="FF0000"/>
              </a:solidFill>
            </a:endParaRP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AutoShape 5"/>
          <p:cNvSpPr>
            <a:spLocks noChangeArrowheads="1"/>
          </p:cNvSpPr>
          <p:nvPr/>
        </p:nvSpPr>
        <p:spPr bwMode="auto">
          <a:xfrm>
            <a:off x="6629400" y="1219200"/>
            <a:ext cx="1676400" cy="685800"/>
          </a:xfrm>
          <a:prstGeom prst="roundRect">
            <a:avLst>
              <a:gd name="adj" fmla="val 16667"/>
            </a:avLst>
          </a:prstGeom>
          <a:noFill/>
          <a:ln w="25400">
            <a:solidFill>
              <a:schemeClr val="tx2"/>
            </a:solidFill>
            <a:round/>
            <a:headEnd/>
            <a:tailEnd/>
          </a:ln>
        </p:spPr>
        <p:txBody>
          <a:bodyPr wrap="none" anchor="ctr"/>
          <a:lstStyle/>
          <a:p>
            <a:pPr algn="ctr" eaLnBrk="1" hangingPunct="1"/>
            <a:r>
              <a:rPr lang="it-IT" b="1" dirty="0"/>
              <a:t>HEBT</a:t>
            </a:r>
            <a:endParaRPr lang="en-GB" b="1" dirty="0"/>
          </a:p>
        </p:txBody>
      </p:sp>
      <p:grpSp>
        <p:nvGrpSpPr>
          <p:cNvPr id="2" name="Group 6"/>
          <p:cNvGrpSpPr>
            <a:grpSpLocks/>
          </p:cNvGrpSpPr>
          <p:nvPr/>
        </p:nvGrpSpPr>
        <p:grpSpPr bwMode="auto">
          <a:xfrm>
            <a:off x="6091239" y="2189164"/>
            <a:ext cx="2241550" cy="1300163"/>
            <a:chOff x="3744" y="1379"/>
            <a:chExt cx="1412" cy="819"/>
          </a:xfrm>
        </p:grpSpPr>
        <p:sp>
          <p:nvSpPr>
            <p:cNvPr id="92168" name="Text Box 7"/>
            <p:cNvSpPr txBox="1">
              <a:spLocks noChangeArrowheads="1"/>
            </p:cNvSpPr>
            <p:nvPr/>
          </p:nvSpPr>
          <p:spPr bwMode="auto">
            <a:xfrm>
              <a:off x="3990" y="1379"/>
              <a:ext cx="1166" cy="407"/>
            </a:xfrm>
            <a:prstGeom prst="rect">
              <a:avLst/>
            </a:prstGeom>
            <a:noFill/>
            <a:ln w="9525">
              <a:noFill/>
              <a:miter lim="800000"/>
              <a:headEnd/>
              <a:tailEnd/>
            </a:ln>
          </p:spPr>
          <p:txBody>
            <a:bodyPr wrap="none">
              <a:spAutoFit/>
            </a:bodyPr>
            <a:lstStyle/>
            <a:p>
              <a:pPr algn="l" eaLnBrk="1" hangingPunct="1"/>
              <a:r>
                <a:rPr lang="it-IT" b="1"/>
                <a:t>60-250 MeV p</a:t>
              </a:r>
            </a:p>
            <a:p>
              <a:pPr algn="l" eaLnBrk="1" hangingPunct="1"/>
              <a:r>
                <a:rPr lang="it-IT" b="1"/>
                <a:t>120-400 MeV/u C</a:t>
              </a:r>
              <a:endParaRPr lang="en-GB" b="1"/>
            </a:p>
          </p:txBody>
        </p:sp>
        <p:sp>
          <p:nvSpPr>
            <p:cNvPr id="92169" name="Text Box 8"/>
            <p:cNvSpPr txBox="1">
              <a:spLocks noChangeArrowheads="1"/>
            </p:cNvSpPr>
            <p:nvPr/>
          </p:nvSpPr>
          <p:spPr bwMode="auto">
            <a:xfrm>
              <a:off x="3744" y="1791"/>
              <a:ext cx="1412" cy="407"/>
            </a:xfrm>
            <a:prstGeom prst="rect">
              <a:avLst/>
            </a:prstGeom>
            <a:noFill/>
            <a:ln w="9525">
              <a:noFill/>
              <a:miter lim="800000"/>
              <a:headEnd/>
              <a:tailEnd/>
            </a:ln>
          </p:spPr>
          <p:txBody>
            <a:bodyPr wrap="none">
              <a:spAutoFit/>
            </a:bodyPr>
            <a:lstStyle/>
            <a:p>
              <a:pPr algn="l" eaLnBrk="1" hangingPunct="1"/>
              <a:r>
                <a:rPr lang="it-IT">
                  <a:latin typeface="Times New Roman" pitchFamily="18" charset="0"/>
                </a:rPr>
                <a:t> </a:t>
              </a:r>
              <a:r>
                <a:rPr lang="it-IT" b="1"/>
                <a:t>10</a:t>
              </a:r>
              <a:r>
                <a:rPr lang="it-IT" b="1" baseline="30000"/>
                <a:t>10</a:t>
              </a:r>
              <a:r>
                <a:rPr lang="it-IT" b="1"/>
                <a:t> p/spill (~2nA)</a:t>
              </a:r>
            </a:p>
            <a:p>
              <a:pPr algn="l" eaLnBrk="1" hangingPunct="1"/>
              <a:r>
                <a:rPr lang="it-IT" b="1"/>
                <a:t> 4 10</a:t>
              </a:r>
              <a:r>
                <a:rPr lang="it-IT" b="1" baseline="30000"/>
                <a:t>8</a:t>
              </a:r>
              <a:r>
                <a:rPr lang="it-IT" b="1"/>
                <a:t> C/spill (~0.4nA)</a:t>
              </a:r>
              <a:endParaRPr lang="en-GB" b="1"/>
            </a:p>
          </p:txBody>
        </p:sp>
      </p:grpSp>
      <p:sp>
        <p:nvSpPr>
          <p:cNvPr id="92165" name="Text Box 9"/>
          <p:cNvSpPr txBox="1">
            <a:spLocks noChangeArrowheads="1"/>
          </p:cNvSpPr>
          <p:nvPr/>
        </p:nvSpPr>
        <p:spPr bwMode="auto">
          <a:xfrm>
            <a:off x="6172200" y="3786188"/>
            <a:ext cx="2624436" cy="2585323"/>
          </a:xfrm>
          <a:prstGeom prst="rect">
            <a:avLst/>
          </a:prstGeom>
          <a:noFill/>
          <a:ln w="9525">
            <a:noFill/>
            <a:miter lim="800000"/>
            <a:headEnd/>
            <a:tailEnd/>
          </a:ln>
        </p:spPr>
        <p:txBody>
          <a:bodyPr wrap="none">
            <a:spAutoFit/>
          </a:bodyPr>
          <a:lstStyle/>
          <a:p>
            <a:pPr algn="l" eaLnBrk="1" hangingPunct="1"/>
            <a:r>
              <a:rPr lang="it-IT" sz="1800" b="1" dirty="0"/>
              <a:t>different settings for</a:t>
            </a:r>
          </a:p>
          <a:p>
            <a:pPr algn="l" eaLnBrk="1" hangingPunct="1"/>
            <a:endParaRPr lang="it-IT" sz="1800" b="1" dirty="0"/>
          </a:p>
          <a:p>
            <a:pPr algn="l" eaLnBrk="1" hangingPunct="1">
              <a:buFontTx/>
              <a:buChar char="•"/>
            </a:pPr>
            <a:r>
              <a:rPr lang="it-IT" sz="1800" b="1" dirty="0"/>
              <a:t>Treatment Line</a:t>
            </a:r>
          </a:p>
          <a:p>
            <a:pPr algn="l" eaLnBrk="1" hangingPunct="1">
              <a:buFontTx/>
              <a:buChar char="•"/>
            </a:pPr>
            <a:endParaRPr lang="it-IT" sz="1800" b="1" dirty="0"/>
          </a:p>
          <a:p>
            <a:pPr algn="l" eaLnBrk="1" hangingPunct="1">
              <a:buFontTx/>
              <a:buChar char="•"/>
            </a:pPr>
            <a:r>
              <a:rPr lang="it-IT" sz="1800" b="1" dirty="0"/>
              <a:t>Horizontal beam size </a:t>
            </a:r>
          </a:p>
          <a:p>
            <a:pPr algn="l" eaLnBrk="1" hangingPunct="1">
              <a:buFontTx/>
              <a:buChar char="•"/>
            </a:pPr>
            <a:endParaRPr lang="it-IT" sz="1800" b="1" dirty="0"/>
          </a:p>
          <a:p>
            <a:pPr algn="l" eaLnBrk="1" hangingPunct="1">
              <a:buFontTx/>
              <a:buChar char="•"/>
            </a:pPr>
            <a:r>
              <a:rPr lang="it-IT" sz="1800" b="1" dirty="0"/>
              <a:t>Vertical beam size</a:t>
            </a:r>
          </a:p>
          <a:p>
            <a:pPr algn="l" eaLnBrk="1" hangingPunct="1">
              <a:buFontTx/>
              <a:buChar char="•"/>
            </a:pPr>
            <a:endParaRPr lang="it-IT" sz="1800" b="1" dirty="0"/>
          </a:p>
          <a:p>
            <a:pPr algn="l" eaLnBrk="1" hangingPunct="1">
              <a:buFontTx/>
              <a:buChar char="•"/>
            </a:pPr>
            <a:r>
              <a:rPr lang="it-IT" sz="1800" b="1" dirty="0"/>
              <a:t>Extraction energy</a:t>
            </a:r>
            <a:endParaRPr lang="en-GB" sz="1800" b="1" dirty="0"/>
          </a:p>
        </p:txBody>
      </p:sp>
      <p:pic>
        <p:nvPicPr>
          <p:cNvPr id="92166" name="Picture 10"/>
          <p:cNvPicPr>
            <a:picLocks noChangeAspect="1" noChangeArrowheads="1"/>
          </p:cNvPicPr>
          <p:nvPr/>
        </p:nvPicPr>
        <p:blipFill>
          <a:blip r:embed="rId2" cstate="print"/>
          <a:srcRect/>
          <a:stretch>
            <a:fillRect/>
          </a:stretch>
        </p:blipFill>
        <p:spPr bwMode="auto">
          <a:xfrm>
            <a:off x="228600" y="0"/>
            <a:ext cx="5715000" cy="3371850"/>
          </a:xfrm>
          <a:prstGeom prst="rect">
            <a:avLst/>
          </a:prstGeom>
          <a:noFill/>
          <a:ln w="38100" algn="ctr">
            <a:noFill/>
            <a:miter lim="800000"/>
            <a:headEnd/>
            <a:tailEnd/>
          </a:ln>
        </p:spPr>
      </p:pic>
      <p:pic>
        <p:nvPicPr>
          <p:cNvPr id="92167" name="Picture 11"/>
          <p:cNvPicPr>
            <a:picLocks noChangeAspect="1" noChangeArrowheads="1"/>
          </p:cNvPicPr>
          <p:nvPr/>
        </p:nvPicPr>
        <p:blipFill>
          <a:blip r:embed="rId3" cstate="print"/>
          <a:srcRect/>
          <a:stretch>
            <a:fillRect/>
          </a:stretch>
        </p:blipFill>
        <p:spPr bwMode="auto">
          <a:xfrm>
            <a:off x="228600" y="3238500"/>
            <a:ext cx="5715000" cy="3619500"/>
          </a:xfrm>
          <a:prstGeom prst="rect">
            <a:avLst/>
          </a:prstGeom>
          <a:noFill/>
          <a:ln w="38100" algn="ctr">
            <a:noFill/>
            <a:miter lim="800000"/>
            <a:headEnd/>
            <a:tailEnd/>
          </a:ln>
        </p:spPr>
      </p:pic>
      <p:sp>
        <p:nvSpPr>
          <p:cNvPr id="4" name="Title 3"/>
          <p:cNvSpPr>
            <a:spLocks noGrp="1"/>
          </p:cNvSpPr>
          <p:nvPr>
            <p:ph type="title"/>
          </p:nvPr>
        </p:nvSpPr>
        <p:spPr/>
        <p:txBody>
          <a:bodyPr/>
          <a:lstStyle/>
          <a:p>
            <a:endParaRPr lang="en-GB"/>
          </a:p>
        </p:txBody>
      </p:sp>
    </p:spTree>
    <p:extLst>
      <p:ext uri="{BB962C8B-B14F-4D97-AF65-F5344CB8AC3E}">
        <p14:creationId xmlns:p14="http://schemas.microsoft.com/office/powerpoint/2010/main" val="49118086"/>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ChangeArrowheads="1"/>
          </p:cNvSpPr>
          <p:nvPr/>
        </p:nvSpPr>
        <p:spPr bwMode="auto">
          <a:xfrm>
            <a:off x="-84138" y="1916113"/>
            <a:ext cx="9144001" cy="0"/>
          </a:xfrm>
          <a:prstGeom prst="rect">
            <a:avLst/>
          </a:prstGeom>
          <a:noFill/>
          <a:ln w="9525">
            <a:noFill/>
            <a:miter lim="800000"/>
            <a:headEnd/>
            <a:tailEnd/>
          </a:ln>
        </p:spPr>
        <p:txBody>
          <a:bodyPr>
            <a:spAutoFit/>
          </a:bodyPr>
          <a:lstStyle/>
          <a:p>
            <a:endParaRPr lang="it-IT"/>
          </a:p>
        </p:txBody>
      </p:sp>
      <p:sp>
        <p:nvSpPr>
          <p:cNvPr id="9220" name="Rectangle 4"/>
          <p:cNvSpPr>
            <a:spLocks noChangeArrowheads="1"/>
          </p:cNvSpPr>
          <p:nvPr/>
        </p:nvSpPr>
        <p:spPr bwMode="auto">
          <a:xfrm>
            <a:off x="2219325" y="2700338"/>
            <a:ext cx="9144000" cy="0"/>
          </a:xfrm>
          <a:prstGeom prst="rect">
            <a:avLst/>
          </a:prstGeom>
          <a:noFill/>
          <a:ln w="9525">
            <a:noFill/>
            <a:miter lim="800000"/>
            <a:headEnd/>
            <a:tailEnd/>
          </a:ln>
        </p:spPr>
        <p:txBody>
          <a:bodyPr>
            <a:spAutoFit/>
          </a:bodyPr>
          <a:lstStyle/>
          <a:p>
            <a:endParaRPr lang="it-IT"/>
          </a:p>
        </p:txBody>
      </p:sp>
      <p:graphicFrame>
        <p:nvGraphicFramePr>
          <p:cNvPr id="9218" name="Object 5"/>
          <p:cNvGraphicFramePr>
            <a:graphicFrameLocks noChangeAspect="1"/>
          </p:cNvGraphicFramePr>
          <p:nvPr>
            <p:extLst>
              <p:ext uri="{D42A27DB-BD31-4B8C-83A1-F6EECF244321}">
                <p14:modId xmlns:p14="http://schemas.microsoft.com/office/powerpoint/2010/main" val="3566899191"/>
              </p:ext>
            </p:extLst>
          </p:nvPr>
        </p:nvGraphicFramePr>
        <p:xfrm>
          <a:off x="4114800" y="1117600"/>
          <a:ext cx="4705350" cy="1457325"/>
        </p:xfrm>
        <a:graphic>
          <a:graphicData uri="http://schemas.openxmlformats.org/presentationml/2006/ole">
            <mc:AlternateContent xmlns:mc="http://schemas.openxmlformats.org/markup-compatibility/2006">
              <mc:Choice xmlns:v="urn:schemas-microsoft-com:vml" Requires="v">
                <p:oleObj spid="_x0000_s536602" r:id="rId4" imgW="7210425" imgH="4624388" progId="">
                  <p:embed/>
                </p:oleObj>
              </mc:Choice>
              <mc:Fallback>
                <p:oleObj r:id="rId4" imgW="7210425" imgH="4624388"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3185" t="34573" r="24324" b="35393"/>
                      <a:stretch>
                        <a:fillRect/>
                      </a:stretch>
                    </p:blipFill>
                    <p:spPr bwMode="auto">
                      <a:xfrm>
                        <a:off x="4114800" y="1117600"/>
                        <a:ext cx="4705350" cy="1457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6"/>
          <p:cNvGrpSpPr>
            <a:grpSpLocks/>
          </p:cNvGrpSpPr>
          <p:nvPr/>
        </p:nvGrpSpPr>
        <p:grpSpPr bwMode="auto">
          <a:xfrm>
            <a:off x="4114800" y="3175000"/>
            <a:ext cx="4724400" cy="1828800"/>
            <a:chOff x="156" y="1584"/>
            <a:chExt cx="2064" cy="1152"/>
          </a:xfrm>
        </p:grpSpPr>
        <p:sp>
          <p:nvSpPr>
            <p:cNvPr id="9228" name="Rectangle 7"/>
            <p:cNvSpPr>
              <a:spLocks noChangeArrowheads="1"/>
            </p:cNvSpPr>
            <p:nvPr/>
          </p:nvSpPr>
          <p:spPr bwMode="auto">
            <a:xfrm>
              <a:off x="156" y="1584"/>
              <a:ext cx="2064" cy="1152"/>
            </a:xfrm>
            <a:prstGeom prst="rect">
              <a:avLst/>
            </a:prstGeom>
            <a:solidFill>
              <a:srgbClr val="CCFFFF"/>
            </a:solidFill>
            <a:ln w="9525">
              <a:solidFill>
                <a:schemeClr val="tx1"/>
              </a:solidFill>
              <a:miter lim="800000"/>
              <a:headEnd/>
              <a:tailEnd/>
            </a:ln>
          </p:spPr>
          <p:txBody>
            <a:bodyPr wrap="none" anchor="ctr"/>
            <a:lstStyle/>
            <a:p>
              <a:endParaRPr lang="it-IT"/>
            </a:p>
          </p:txBody>
        </p:sp>
        <p:sp>
          <p:nvSpPr>
            <p:cNvPr id="9229" name="Line 8"/>
            <p:cNvSpPr>
              <a:spLocks noChangeShapeType="1"/>
            </p:cNvSpPr>
            <p:nvPr/>
          </p:nvSpPr>
          <p:spPr bwMode="auto">
            <a:xfrm flipV="1">
              <a:off x="336" y="1920"/>
              <a:ext cx="480" cy="336"/>
            </a:xfrm>
            <a:prstGeom prst="line">
              <a:avLst/>
            </a:prstGeom>
            <a:noFill/>
            <a:ln w="25400">
              <a:solidFill>
                <a:srgbClr val="003FBC"/>
              </a:solidFill>
              <a:round/>
              <a:headEnd/>
              <a:tailEnd/>
            </a:ln>
          </p:spPr>
          <p:txBody>
            <a:bodyPr wrap="none"/>
            <a:lstStyle/>
            <a:p>
              <a:endParaRPr lang="it-IT"/>
            </a:p>
          </p:txBody>
        </p:sp>
        <p:sp>
          <p:nvSpPr>
            <p:cNvPr id="9230" name="Line 9"/>
            <p:cNvSpPr>
              <a:spLocks noChangeShapeType="1"/>
            </p:cNvSpPr>
            <p:nvPr/>
          </p:nvSpPr>
          <p:spPr bwMode="auto">
            <a:xfrm flipH="1" flipV="1">
              <a:off x="1488" y="1920"/>
              <a:ext cx="480" cy="336"/>
            </a:xfrm>
            <a:prstGeom prst="line">
              <a:avLst/>
            </a:prstGeom>
            <a:noFill/>
            <a:ln w="25400">
              <a:solidFill>
                <a:srgbClr val="003FBC"/>
              </a:solidFill>
              <a:round/>
              <a:headEnd/>
              <a:tailEnd/>
            </a:ln>
          </p:spPr>
          <p:txBody>
            <a:bodyPr wrap="none"/>
            <a:lstStyle/>
            <a:p>
              <a:endParaRPr lang="it-IT"/>
            </a:p>
          </p:txBody>
        </p:sp>
        <p:sp>
          <p:nvSpPr>
            <p:cNvPr id="9231" name="Line 10"/>
            <p:cNvSpPr>
              <a:spLocks noChangeShapeType="1"/>
            </p:cNvSpPr>
            <p:nvPr/>
          </p:nvSpPr>
          <p:spPr bwMode="auto">
            <a:xfrm>
              <a:off x="816" y="1920"/>
              <a:ext cx="672" cy="0"/>
            </a:xfrm>
            <a:prstGeom prst="line">
              <a:avLst/>
            </a:prstGeom>
            <a:noFill/>
            <a:ln w="25400">
              <a:solidFill>
                <a:srgbClr val="003FBC"/>
              </a:solidFill>
              <a:round/>
              <a:headEnd/>
              <a:tailEnd/>
            </a:ln>
          </p:spPr>
          <p:txBody>
            <a:bodyPr wrap="none"/>
            <a:lstStyle/>
            <a:p>
              <a:endParaRPr lang="it-IT"/>
            </a:p>
          </p:txBody>
        </p:sp>
        <p:sp>
          <p:nvSpPr>
            <p:cNvPr id="9232" name="Rectangle 11"/>
            <p:cNvSpPr>
              <a:spLocks noChangeArrowheads="1"/>
            </p:cNvSpPr>
            <p:nvPr/>
          </p:nvSpPr>
          <p:spPr bwMode="auto">
            <a:xfrm>
              <a:off x="912" y="2112"/>
              <a:ext cx="336" cy="240"/>
            </a:xfrm>
            <a:prstGeom prst="rect">
              <a:avLst/>
            </a:prstGeom>
            <a:solidFill>
              <a:schemeClr val="tx1">
                <a:lumMod val="65000"/>
                <a:lumOff val="35000"/>
              </a:schemeClr>
            </a:solidFill>
            <a:ln w="15875">
              <a:solidFill>
                <a:schemeClr val="bg2"/>
              </a:solidFill>
              <a:miter lim="800000"/>
              <a:headEnd/>
              <a:tailEnd/>
            </a:ln>
          </p:spPr>
          <p:txBody>
            <a:bodyPr wrap="none" anchor="ctr"/>
            <a:lstStyle/>
            <a:p>
              <a:endParaRPr lang="it-IT"/>
            </a:p>
          </p:txBody>
        </p:sp>
        <p:sp>
          <p:nvSpPr>
            <p:cNvPr id="9233" name="Line 12"/>
            <p:cNvSpPr>
              <a:spLocks noChangeShapeType="1"/>
            </p:cNvSpPr>
            <p:nvPr/>
          </p:nvSpPr>
          <p:spPr bwMode="auto">
            <a:xfrm>
              <a:off x="192" y="2256"/>
              <a:ext cx="720" cy="0"/>
            </a:xfrm>
            <a:prstGeom prst="line">
              <a:avLst/>
            </a:prstGeom>
            <a:noFill/>
            <a:ln w="25400">
              <a:solidFill>
                <a:srgbClr val="003FBC"/>
              </a:solidFill>
              <a:round/>
              <a:headEnd/>
              <a:tailEnd/>
            </a:ln>
          </p:spPr>
          <p:txBody>
            <a:bodyPr wrap="none"/>
            <a:lstStyle/>
            <a:p>
              <a:endParaRPr lang="it-IT"/>
            </a:p>
          </p:txBody>
        </p:sp>
        <p:sp>
          <p:nvSpPr>
            <p:cNvPr id="9234" name="Line 13"/>
            <p:cNvSpPr>
              <a:spLocks noChangeShapeType="1"/>
            </p:cNvSpPr>
            <p:nvPr/>
          </p:nvSpPr>
          <p:spPr bwMode="auto">
            <a:xfrm>
              <a:off x="1968" y="2256"/>
              <a:ext cx="192" cy="0"/>
            </a:xfrm>
            <a:prstGeom prst="line">
              <a:avLst/>
            </a:prstGeom>
            <a:noFill/>
            <a:ln w="25400">
              <a:solidFill>
                <a:srgbClr val="003FBC"/>
              </a:solidFill>
              <a:round/>
              <a:headEnd/>
              <a:tailEnd/>
            </a:ln>
          </p:spPr>
          <p:txBody>
            <a:bodyPr wrap="none"/>
            <a:lstStyle/>
            <a:p>
              <a:endParaRPr lang="it-IT"/>
            </a:p>
          </p:txBody>
        </p:sp>
      </p:grpSp>
      <p:sp>
        <p:nvSpPr>
          <p:cNvPr id="9222" name="Text Box 14"/>
          <p:cNvSpPr txBox="1">
            <a:spLocks noChangeArrowheads="1"/>
          </p:cNvSpPr>
          <p:nvPr/>
        </p:nvSpPr>
        <p:spPr bwMode="auto">
          <a:xfrm>
            <a:off x="304800" y="1127125"/>
            <a:ext cx="2966389" cy="1477328"/>
          </a:xfrm>
          <a:prstGeom prst="rect">
            <a:avLst/>
          </a:prstGeom>
          <a:noFill/>
          <a:ln w="9525">
            <a:noFill/>
            <a:miter lim="800000"/>
            <a:headEnd/>
            <a:tailEnd/>
          </a:ln>
        </p:spPr>
        <p:txBody>
          <a:bodyPr wrap="none">
            <a:spAutoFit/>
          </a:bodyPr>
          <a:lstStyle/>
          <a:p>
            <a:pPr algn="l" eaLnBrk="1" hangingPunct="1"/>
            <a:r>
              <a:rPr lang="it-IT" b="1" dirty="0"/>
              <a:t>Fast turn on/off for the beam</a:t>
            </a:r>
          </a:p>
          <a:p>
            <a:pPr algn="l" eaLnBrk="1" hangingPunct="1"/>
            <a:endParaRPr lang="it-IT" b="1" dirty="0"/>
          </a:p>
          <a:p>
            <a:pPr algn="l" eaLnBrk="1" hangingPunct="1"/>
            <a:r>
              <a:rPr lang="it-IT" b="1" dirty="0"/>
              <a:t>Intrinsically safe</a:t>
            </a:r>
          </a:p>
          <a:p>
            <a:pPr algn="l" eaLnBrk="1" hangingPunct="1"/>
            <a:endParaRPr lang="it-IT" b="1" dirty="0"/>
          </a:p>
          <a:p>
            <a:pPr algn="l" eaLnBrk="1" hangingPunct="1"/>
            <a:r>
              <a:rPr lang="it-IT" b="1" dirty="0"/>
              <a:t>Allows beam qualification</a:t>
            </a:r>
            <a:endParaRPr lang="en-GB" b="1" dirty="0"/>
          </a:p>
        </p:txBody>
      </p:sp>
      <p:sp>
        <p:nvSpPr>
          <p:cNvPr id="9223" name="Line 15"/>
          <p:cNvSpPr>
            <a:spLocks noChangeShapeType="1"/>
          </p:cNvSpPr>
          <p:nvPr/>
        </p:nvSpPr>
        <p:spPr bwMode="auto">
          <a:xfrm>
            <a:off x="7010400" y="2057400"/>
            <a:ext cx="76200" cy="685800"/>
          </a:xfrm>
          <a:prstGeom prst="line">
            <a:avLst/>
          </a:prstGeom>
          <a:noFill/>
          <a:ln w="9525">
            <a:solidFill>
              <a:srgbClr val="FF0000"/>
            </a:solidFill>
            <a:round/>
            <a:headEnd type="triangle" w="med" len="med"/>
            <a:tailEnd/>
          </a:ln>
        </p:spPr>
        <p:txBody>
          <a:bodyPr wrap="none"/>
          <a:lstStyle/>
          <a:p>
            <a:endParaRPr lang="it-IT"/>
          </a:p>
        </p:txBody>
      </p:sp>
      <p:sp>
        <p:nvSpPr>
          <p:cNvPr id="164880" name="Rectangle 16"/>
          <p:cNvSpPr>
            <a:spLocks noGrp="1" noChangeArrowheads="1"/>
          </p:cNvSpPr>
          <p:nvPr>
            <p:ph type="title"/>
          </p:nvPr>
        </p:nvSpPr>
        <p:spPr/>
        <p:txBody>
          <a:bodyPr/>
          <a:lstStyle/>
          <a:p>
            <a:pPr eaLnBrk="1" hangingPunct="1">
              <a:defRPr/>
            </a:pPr>
            <a:r>
              <a:rPr lang="it-IT" smtClean="0"/>
              <a:t>Chopper</a:t>
            </a:r>
            <a:endParaRPr lang="en-US" smtClean="0"/>
          </a:p>
        </p:txBody>
      </p:sp>
      <p:pic>
        <p:nvPicPr>
          <p:cNvPr id="9225" name="Picture 17"/>
          <p:cNvPicPr>
            <a:picLocks noChangeAspect="1" noChangeArrowheads="1"/>
          </p:cNvPicPr>
          <p:nvPr/>
        </p:nvPicPr>
        <p:blipFill>
          <a:blip r:embed="rId6" cstate="print"/>
          <a:srcRect r="29333"/>
          <a:stretch>
            <a:fillRect/>
          </a:stretch>
        </p:blipFill>
        <p:spPr bwMode="auto">
          <a:xfrm>
            <a:off x="0" y="2927350"/>
            <a:ext cx="4038600" cy="3371850"/>
          </a:xfrm>
          <a:prstGeom prst="rect">
            <a:avLst/>
          </a:prstGeom>
          <a:noFill/>
          <a:ln w="38100" algn="ctr">
            <a:noFill/>
            <a:miter lim="800000"/>
            <a:headEnd/>
            <a:tailEnd/>
          </a:ln>
        </p:spPr>
      </p:pic>
      <p:sp>
        <p:nvSpPr>
          <p:cNvPr id="9226" name="Oval 18"/>
          <p:cNvSpPr>
            <a:spLocks noChangeArrowheads="1"/>
          </p:cNvSpPr>
          <p:nvPr/>
        </p:nvSpPr>
        <p:spPr bwMode="auto">
          <a:xfrm>
            <a:off x="838200" y="5524500"/>
            <a:ext cx="1752600" cy="685800"/>
          </a:xfrm>
          <a:prstGeom prst="ellipse">
            <a:avLst/>
          </a:prstGeom>
          <a:noFill/>
          <a:ln w="38100" algn="ctr">
            <a:solidFill>
              <a:srgbClr val="FF0000"/>
            </a:solidFill>
            <a:round/>
            <a:headEnd/>
            <a:tailEnd/>
          </a:ln>
        </p:spPr>
        <p:txBody>
          <a:bodyPr wrap="none" anchor="ctr"/>
          <a:lstStyle/>
          <a:p>
            <a:endParaRPr lang="it-IT"/>
          </a:p>
        </p:txBody>
      </p:sp>
      <p:sp>
        <p:nvSpPr>
          <p:cNvPr id="9227" name="Line 19"/>
          <p:cNvSpPr>
            <a:spLocks noChangeShapeType="1"/>
          </p:cNvSpPr>
          <p:nvPr/>
        </p:nvSpPr>
        <p:spPr bwMode="auto">
          <a:xfrm flipV="1">
            <a:off x="2133600" y="2794000"/>
            <a:ext cx="2209800" cy="2667000"/>
          </a:xfrm>
          <a:prstGeom prst="line">
            <a:avLst/>
          </a:prstGeom>
          <a:noFill/>
          <a:ln w="38100">
            <a:solidFill>
              <a:srgbClr val="FF0000"/>
            </a:solidFill>
            <a:round/>
            <a:headEnd/>
            <a:tailEnd type="triangle" w="med" len="med"/>
          </a:ln>
        </p:spPr>
        <p:txBody>
          <a:bodyPr/>
          <a:lstStyle/>
          <a:p>
            <a:endParaRPr lang="it-IT"/>
          </a:p>
        </p:txBody>
      </p:sp>
      <p:sp>
        <p:nvSpPr>
          <p:cNvPr id="19" name="TextBox 18"/>
          <p:cNvSpPr txBox="1"/>
          <p:nvPr/>
        </p:nvSpPr>
        <p:spPr>
          <a:xfrm>
            <a:off x="4419600" y="4392474"/>
            <a:ext cx="3881960" cy="1754326"/>
          </a:xfrm>
          <a:prstGeom prst="rect">
            <a:avLst/>
          </a:prstGeom>
          <a:noFill/>
        </p:spPr>
        <p:txBody>
          <a:bodyPr wrap="none" rtlCol="0">
            <a:spAutoFit/>
          </a:bodyPr>
          <a:lstStyle/>
          <a:p>
            <a:r>
              <a:rPr lang="it-IT" dirty="0" smtClean="0"/>
              <a:t>The chopper stops (and starts) </a:t>
            </a:r>
          </a:p>
          <a:p>
            <a:r>
              <a:rPr lang="it-IT" dirty="0" smtClean="0"/>
              <a:t>the beam within 200 </a:t>
            </a:r>
            <a:r>
              <a:rPr lang="it-IT" dirty="0" smtClean="0">
                <a:latin typeface="Symbol" pitchFamily="18" charset="2"/>
              </a:rPr>
              <a:t>m</a:t>
            </a:r>
            <a:r>
              <a:rPr lang="it-IT" dirty="0" smtClean="0"/>
              <a:t>s.</a:t>
            </a:r>
          </a:p>
          <a:p>
            <a:endParaRPr lang="it-IT" dirty="0" smtClean="0"/>
          </a:p>
          <a:p>
            <a:r>
              <a:rPr lang="it-IT" dirty="0" smtClean="0"/>
              <a:t>Used for irradiation of separated parts </a:t>
            </a:r>
          </a:p>
          <a:p>
            <a:r>
              <a:rPr lang="it-IT" dirty="0" smtClean="0"/>
              <a:t>of slices and for synchronization with</a:t>
            </a:r>
          </a:p>
          <a:p>
            <a:r>
              <a:rPr lang="it-IT" dirty="0" smtClean="0"/>
              <a:t>breathing.</a:t>
            </a:r>
          </a:p>
        </p:txBody>
      </p:sp>
      <p:pic>
        <p:nvPicPr>
          <p:cNvPr id="20" name="Picture 4"/>
          <p:cNvPicPr>
            <a:picLocks noChangeAspect="1" noChangeArrowheads="1"/>
          </p:cNvPicPr>
          <p:nvPr/>
        </p:nvPicPr>
        <p:blipFill>
          <a:blip r:embed="rId7" cstate="print"/>
          <a:srcRect/>
          <a:stretch>
            <a:fillRect/>
          </a:stretch>
        </p:blipFill>
        <p:spPr bwMode="auto">
          <a:xfrm>
            <a:off x="4495800" y="3251200"/>
            <a:ext cx="3794125" cy="2843213"/>
          </a:xfrm>
          <a:prstGeom prst="rect">
            <a:avLst/>
          </a:prstGeom>
          <a:noFill/>
          <a:ln w="9525">
            <a:noFill/>
            <a:miter lim="800000"/>
            <a:headEnd/>
            <a:tailEnd/>
          </a:ln>
        </p:spPr>
      </p:pic>
    </p:spTree>
    <p:extLst>
      <p:ext uri="{BB962C8B-B14F-4D97-AF65-F5344CB8AC3E}">
        <p14:creationId xmlns:p14="http://schemas.microsoft.com/office/powerpoint/2010/main" val="402463870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350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954088"/>
            <a:ext cx="6427788"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07" name="Text Box 4"/>
          <p:cNvSpPr txBox="1">
            <a:spLocks noChangeArrowheads="1"/>
          </p:cNvSpPr>
          <p:nvPr/>
        </p:nvSpPr>
        <p:spPr bwMode="auto">
          <a:xfrm>
            <a:off x="168275" y="1482725"/>
            <a:ext cx="88915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23850" indent="-323850"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ts val="600"/>
              </a:spcBef>
              <a:spcAft>
                <a:spcPts val="1200"/>
              </a:spcAft>
              <a:buClrTx/>
              <a:buFontTx/>
              <a:buNone/>
            </a:pPr>
            <a:r>
              <a:rPr lang="en-GB" altLang="it-IT" b="0">
                <a:solidFill>
                  <a:srgbClr val="000000"/>
                </a:solidFill>
              </a:rPr>
              <a:t>	</a:t>
            </a:r>
          </a:p>
        </p:txBody>
      </p:sp>
      <p:pic>
        <p:nvPicPr>
          <p:cNvPr id="53350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6238" y="914400"/>
            <a:ext cx="3276600"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509" name="Rectangle 2"/>
          <p:cNvSpPr>
            <a:spLocks noGrp="1" noChangeArrowheads="1"/>
          </p:cNvSpPr>
          <p:nvPr>
            <p:ph type="title" idx="4294967295"/>
          </p:nvPr>
        </p:nvSpPr>
        <p:spPr>
          <a:xfrm>
            <a:off x="0" y="46038"/>
            <a:ext cx="9059863" cy="1201737"/>
          </a:xfrm>
        </p:spPr>
        <p:txBody>
          <a:bodyPr/>
          <a:lstStyle/>
          <a:p>
            <a:pPr marL="182563" algn="just" eaLnBrk="1" hangingPunct="1"/>
            <a:r>
              <a:rPr lang="en-GB" altLang="it-IT" sz="2400" smtClean="0">
                <a:latin typeface="Trebuchet MS" pitchFamily="34" charset="0"/>
              </a:rPr>
              <a:t>Irradiation technique </a:t>
            </a:r>
            <a:r>
              <a:rPr lang="en-GB" altLang="it-IT" sz="2400" smtClean="0">
                <a:solidFill>
                  <a:srgbClr val="FF0000"/>
                </a:solidFill>
                <a:latin typeface="Trebuchet MS" pitchFamily="34" charset="0"/>
              </a:rPr>
              <a:t>active scanning</a:t>
            </a:r>
          </a:p>
        </p:txBody>
      </p:sp>
      <p:sp>
        <p:nvSpPr>
          <p:cNvPr id="533510" name="Text Box 8"/>
          <p:cNvSpPr txBox="1">
            <a:spLocks noChangeArrowheads="1"/>
          </p:cNvSpPr>
          <p:nvPr/>
        </p:nvSpPr>
        <p:spPr bwMode="auto">
          <a:xfrm>
            <a:off x="128588" y="6015038"/>
            <a:ext cx="26876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50000"/>
              </a:spcBef>
              <a:buClrTx/>
              <a:buFontTx/>
              <a:buNone/>
            </a:pPr>
            <a:r>
              <a:rPr lang="en-GB" altLang="it-IT" sz="1000" b="0">
                <a:solidFill>
                  <a:srgbClr val="000000"/>
                </a:solidFill>
                <a:latin typeface="Trebuchet MS" pitchFamily="34" charset="0"/>
              </a:rPr>
              <a:t>(Courtesy of Siemens Medical)</a:t>
            </a: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4530" name="Picture 2" descr="C:\users\CNAO\fotoGitaAprile2013\P4112730.JPG"/>
          <p:cNvPicPr>
            <a:picLocks noChangeAspect="1" noChangeArrowheads="1"/>
          </p:cNvPicPr>
          <p:nvPr/>
        </p:nvPicPr>
        <p:blipFill>
          <a:blip r:embed="rId2">
            <a:extLst>
              <a:ext uri="{28A0092B-C50C-407E-A947-70E740481C1C}">
                <a14:useLocalDpi xmlns:a14="http://schemas.microsoft.com/office/drawing/2010/main" val="0"/>
              </a:ext>
            </a:extLst>
          </a:blip>
          <a:srcRect l="27638" t="24026" r="24599" b="22173"/>
          <a:stretch>
            <a:fillRect/>
          </a:stretch>
        </p:blipFill>
        <p:spPr bwMode="auto">
          <a:xfrm>
            <a:off x="34925" y="4165600"/>
            <a:ext cx="2376488"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4531" name="Picture 140"/>
          <p:cNvPicPr>
            <a:picLocks noChangeAspect="1" noChangeArrowheads="1"/>
          </p:cNvPicPr>
          <p:nvPr/>
        </p:nvPicPr>
        <p:blipFill>
          <a:blip r:embed="rId3">
            <a:extLst>
              <a:ext uri="{28A0092B-C50C-407E-A947-70E740481C1C}">
                <a14:useLocalDpi xmlns:a14="http://schemas.microsoft.com/office/drawing/2010/main" val="0"/>
              </a:ext>
            </a:extLst>
          </a:blip>
          <a:srcRect l="20226" t="14294" r="22362"/>
          <a:stretch>
            <a:fillRect/>
          </a:stretch>
        </p:blipFill>
        <p:spPr bwMode="auto">
          <a:xfrm>
            <a:off x="1979613" y="1177925"/>
            <a:ext cx="1470025" cy="290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4532" name="Title 1"/>
          <p:cNvSpPr>
            <a:spLocks noGrp="1"/>
          </p:cNvSpPr>
          <p:nvPr>
            <p:ph type="title"/>
          </p:nvPr>
        </p:nvSpPr>
        <p:spPr>
          <a:xfrm>
            <a:off x="325438" y="333375"/>
            <a:ext cx="6873875" cy="600075"/>
          </a:xfrm>
        </p:spPr>
        <p:txBody>
          <a:bodyPr/>
          <a:lstStyle/>
          <a:p>
            <a:r>
              <a:rPr lang="it-IT" altLang="it-IT" sz="3000" b="0" dirty="0" smtClean="0">
                <a:solidFill>
                  <a:srgbClr val="FF0000"/>
                </a:solidFill>
                <a:latin typeface="Trebuchet MS" pitchFamily="34" charset="0"/>
              </a:rPr>
              <a:t>Dose Delivery System</a:t>
            </a:r>
          </a:p>
        </p:txBody>
      </p:sp>
      <p:sp>
        <p:nvSpPr>
          <p:cNvPr id="534533" name="Line 86"/>
          <p:cNvSpPr>
            <a:spLocks noChangeShapeType="1"/>
          </p:cNvSpPr>
          <p:nvPr/>
        </p:nvSpPr>
        <p:spPr bwMode="auto">
          <a:xfrm flipV="1">
            <a:off x="1066800" y="4616450"/>
            <a:ext cx="6096000" cy="41275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4534" name="Text Box 57"/>
          <p:cNvSpPr txBox="1">
            <a:spLocks noChangeArrowheads="1"/>
          </p:cNvSpPr>
          <p:nvPr/>
        </p:nvSpPr>
        <p:spPr bwMode="auto">
          <a:xfrm>
            <a:off x="2282825" y="1125538"/>
            <a:ext cx="689768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lvl="4" eaLnBrk="1" hangingPunct="1">
              <a:spcBef>
                <a:spcPct val="0"/>
              </a:spcBef>
              <a:buClrTx/>
              <a:buFontTx/>
              <a:buChar char="•"/>
            </a:pPr>
            <a:r>
              <a:rPr lang="it-IT" altLang="it-IT" sz="1800" dirty="0">
                <a:solidFill>
                  <a:srgbClr val="000000"/>
                </a:solidFill>
                <a:latin typeface="Trebuchet MS" pitchFamily="34" charset="0"/>
              </a:rPr>
              <a:t> </a:t>
            </a:r>
            <a:r>
              <a:rPr lang="it-IT" altLang="it-IT" sz="1800" dirty="0" smtClean="0">
                <a:solidFill>
                  <a:srgbClr val="000000"/>
                </a:solidFill>
                <a:latin typeface="Trebuchet MS" pitchFamily="34" charset="0"/>
              </a:rPr>
              <a:t>Real time </a:t>
            </a:r>
            <a:r>
              <a:rPr lang="it-IT" altLang="it-IT" sz="1800" dirty="0" err="1" smtClean="0">
                <a:solidFill>
                  <a:srgbClr val="000000"/>
                </a:solidFill>
                <a:latin typeface="Trebuchet MS" pitchFamily="34" charset="0"/>
              </a:rPr>
              <a:t>measurement</a:t>
            </a:r>
            <a:r>
              <a:rPr lang="it-IT" altLang="it-IT" sz="1800" dirty="0" smtClean="0">
                <a:solidFill>
                  <a:srgbClr val="000000"/>
                </a:solidFill>
                <a:latin typeface="Trebuchet MS" pitchFamily="34" charset="0"/>
              </a:rPr>
              <a:t> and control of </a:t>
            </a:r>
            <a:r>
              <a:rPr lang="it-IT" altLang="it-IT" sz="1800" dirty="0" err="1" smtClean="0">
                <a:solidFill>
                  <a:srgbClr val="000000"/>
                </a:solidFill>
                <a:latin typeface="Trebuchet MS" pitchFamily="34" charset="0"/>
              </a:rPr>
              <a:t>beam</a:t>
            </a:r>
            <a:r>
              <a:rPr lang="it-IT" altLang="it-IT" sz="1800" dirty="0" smtClean="0">
                <a:solidFill>
                  <a:srgbClr val="000000"/>
                </a:solidFill>
                <a:latin typeface="Trebuchet MS" pitchFamily="34" charset="0"/>
              </a:rPr>
              <a:t> position and </a:t>
            </a:r>
            <a:r>
              <a:rPr lang="it-IT" altLang="it-IT" sz="1800" dirty="0" err="1" smtClean="0">
                <a:solidFill>
                  <a:srgbClr val="000000"/>
                </a:solidFill>
                <a:latin typeface="Trebuchet MS" pitchFamily="34" charset="0"/>
              </a:rPr>
              <a:t>delivered</a:t>
            </a:r>
            <a:r>
              <a:rPr lang="it-IT" altLang="it-IT" sz="1800" dirty="0" smtClean="0">
                <a:solidFill>
                  <a:srgbClr val="000000"/>
                </a:solidFill>
                <a:latin typeface="Trebuchet MS" pitchFamily="34" charset="0"/>
              </a:rPr>
              <a:t> </a:t>
            </a:r>
            <a:r>
              <a:rPr lang="it-IT" altLang="it-IT" sz="1800" dirty="0" err="1" smtClean="0">
                <a:solidFill>
                  <a:srgbClr val="000000"/>
                </a:solidFill>
                <a:latin typeface="Trebuchet MS" pitchFamily="34" charset="0"/>
              </a:rPr>
              <a:t>number</a:t>
            </a:r>
            <a:r>
              <a:rPr lang="it-IT" altLang="it-IT" sz="1800" dirty="0" smtClean="0">
                <a:solidFill>
                  <a:srgbClr val="000000"/>
                </a:solidFill>
                <a:latin typeface="Trebuchet MS" pitchFamily="34" charset="0"/>
              </a:rPr>
              <a:t> of </a:t>
            </a:r>
            <a:r>
              <a:rPr lang="it-IT" altLang="it-IT" sz="1800" dirty="0" err="1" smtClean="0">
                <a:solidFill>
                  <a:srgbClr val="000000"/>
                </a:solidFill>
                <a:latin typeface="Trebuchet MS" pitchFamily="34" charset="0"/>
              </a:rPr>
              <a:t>particles</a:t>
            </a:r>
            <a:endParaRPr lang="it-IT" altLang="it-IT" sz="1800" dirty="0">
              <a:solidFill>
                <a:srgbClr val="000000"/>
              </a:solidFill>
              <a:latin typeface="Trebuchet MS" pitchFamily="34" charset="0"/>
            </a:endParaRPr>
          </a:p>
          <a:p>
            <a:pPr lvl="4" eaLnBrk="1" hangingPunct="1">
              <a:spcBef>
                <a:spcPct val="0"/>
              </a:spcBef>
              <a:buClrTx/>
              <a:buFontTx/>
              <a:buChar char="•"/>
            </a:pPr>
            <a:r>
              <a:rPr lang="en-US" altLang="it-IT" sz="1800" dirty="0">
                <a:solidFill>
                  <a:srgbClr val="000000"/>
                </a:solidFill>
                <a:latin typeface="Trebuchet MS" pitchFamily="34" charset="0"/>
              </a:rPr>
              <a:t> </a:t>
            </a:r>
            <a:r>
              <a:rPr lang="en-US" altLang="it-IT" sz="1800" dirty="0" smtClean="0">
                <a:solidFill>
                  <a:srgbClr val="000000"/>
                </a:solidFill>
                <a:latin typeface="Trebuchet MS" pitchFamily="34" charset="0"/>
              </a:rPr>
              <a:t>Set the current of the scanning magnets spot by spot</a:t>
            </a:r>
            <a:endParaRPr lang="en-US" altLang="it-IT" sz="1800" dirty="0">
              <a:solidFill>
                <a:srgbClr val="000000"/>
              </a:solidFill>
              <a:latin typeface="Trebuchet MS" pitchFamily="34" charset="0"/>
            </a:endParaRPr>
          </a:p>
          <a:p>
            <a:pPr lvl="4" eaLnBrk="1" hangingPunct="1">
              <a:spcBef>
                <a:spcPct val="0"/>
              </a:spcBef>
              <a:buClrTx/>
              <a:buFontTx/>
              <a:buChar char="•"/>
            </a:pPr>
            <a:r>
              <a:rPr lang="it-IT" altLang="it-IT" sz="1800" dirty="0">
                <a:solidFill>
                  <a:srgbClr val="000000"/>
                </a:solidFill>
                <a:latin typeface="Trebuchet MS" pitchFamily="34" charset="0"/>
              </a:rPr>
              <a:t> R</a:t>
            </a:r>
            <a:r>
              <a:rPr lang="it-IT" altLang="it-IT" sz="1800" dirty="0" smtClean="0">
                <a:solidFill>
                  <a:srgbClr val="000000"/>
                </a:solidFill>
                <a:latin typeface="Trebuchet MS" pitchFamily="34" charset="0"/>
              </a:rPr>
              <a:t>eal time </a:t>
            </a:r>
            <a:r>
              <a:rPr lang="it-IT" altLang="it-IT" sz="1800" dirty="0" err="1" smtClean="0">
                <a:solidFill>
                  <a:srgbClr val="000000"/>
                </a:solidFill>
                <a:latin typeface="Trebuchet MS" pitchFamily="34" charset="0"/>
              </a:rPr>
              <a:t>correction</a:t>
            </a:r>
            <a:r>
              <a:rPr lang="it-IT" altLang="it-IT" sz="1800" dirty="0" smtClean="0">
                <a:solidFill>
                  <a:srgbClr val="000000"/>
                </a:solidFill>
                <a:latin typeface="Trebuchet MS" pitchFamily="34" charset="0"/>
              </a:rPr>
              <a:t> of the </a:t>
            </a:r>
            <a:r>
              <a:rPr lang="it-IT" altLang="it-IT" sz="1800" dirty="0" err="1" smtClean="0">
                <a:solidFill>
                  <a:srgbClr val="000000"/>
                </a:solidFill>
                <a:latin typeface="Trebuchet MS" pitchFamily="34" charset="0"/>
              </a:rPr>
              <a:t>beam</a:t>
            </a:r>
            <a:r>
              <a:rPr lang="it-IT" altLang="it-IT" sz="1800" dirty="0" smtClean="0">
                <a:solidFill>
                  <a:srgbClr val="000000"/>
                </a:solidFill>
                <a:latin typeface="Trebuchet MS" pitchFamily="34" charset="0"/>
              </a:rPr>
              <a:t> position (feedback)</a:t>
            </a:r>
            <a:endParaRPr lang="it-IT" altLang="it-IT" sz="1800" dirty="0">
              <a:solidFill>
                <a:srgbClr val="000000"/>
              </a:solidFill>
              <a:latin typeface="Trebuchet MS" pitchFamily="34" charset="0"/>
            </a:endParaRPr>
          </a:p>
          <a:p>
            <a:pPr lvl="4" eaLnBrk="1" hangingPunct="1">
              <a:spcBef>
                <a:spcPct val="0"/>
              </a:spcBef>
              <a:buClrTx/>
              <a:buFontTx/>
              <a:buChar char="•"/>
            </a:pPr>
            <a:r>
              <a:rPr lang="it-IT" altLang="it-IT" sz="1800" dirty="0">
                <a:solidFill>
                  <a:srgbClr val="000000"/>
                </a:solidFill>
                <a:latin typeface="Trebuchet MS" pitchFamily="34" charset="0"/>
              </a:rPr>
              <a:t> </a:t>
            </a:r>
            <a:r>
              <a:rPr lang="en-GB" altLang="it-IT" sz="1800" dirty="0" smtClean="0">
                <a:solidFill>
                  <a:srgbClr val="000000"/>
                </a:solidFill>
                <a:latin typeface="Trebuchet MS" pitchFamily="34" charset="0"/>
              </a:rPr>
              <a:t>Stop beam delivery at the end of each slice or in case of interlock</a:t>
            </a:r>
            <a:endParaRPr lang="it-IT" altLang="it-IT" sz="1800" dirty="0">
              <a:solidFill>
                <a:srgbClr val="000000"/>
              </a:solidFill>
              <a:latin typeface="Trebuchet MS" pitchFamily="34" charset="0"/>
            </a:endParaRPr>
          </a:p>
        </p:txBody>
      </p:sp>
      <p:sp>
        <p:nvSpPr>
          <p:cNvPr id="534535" name="AutoShape 61"/>
          <p:cNvSpPr>
            <a:spLocks noChangeArrowheads="1"/>
          </p:cNvSpPr>
          <p:nvPr/>
        </p:nvSpPr>
        <p:spPr bwMode="auto">
          <a:xfrm flipH="1">
            <a:off x="5105400" y="4235450"/>
            <a:ext cx="304800" cy="1752600"/>
          </a:xfrm>
          <a:prstGeom prst="cube">
            <a:avLst>
              <a:gd name="adj" fmla="val 55903"/>
            </a:avLst>
          </a:prstGeom>
          <a:solidFill>
            <a:schemeClr val="accent1">
              <a:alpha val="50980"/>
            </a:schemeClr>
          </a:solidFill>
          <a:ln w="9525">
            <a:solidFill>
              <a:schemeClr val="tx1"/>
            </a:solidFill>
            <a:miter lim="800000"/>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sz="1600" b="0">
              <a:solidFill>
                <a:srgbClr val="FFFFFF"/>
              </a:solidFill>
            </a:endParaRPr>
          </a:p>
        </p:txBody>
      </p:sp>
      <p:sp>
        <p:nvSpPr>
          <p:cNvPr id="534536" name="AutoShape 62"/>
          <p:cNvSpPr>
            <a:spLocks noChangeArrowheads="1"/>
          </p:cNvSpPr>
          <p:nvPr/>
        </p:nvSpPr>
        <p:spPr bwMode="auto">
          <a:xfrm flipH="1">
            <a:off x="4953000" y="4235450"/>
            <a:ext cx="304800" cy="1752600"/>
          </a:xfrm>
          <a:prstGeom prst="cube">
            <a:avLst>
              <a:gd name="adj" fmla="val 55903"/>
            </a:avLst>
          </a:prstGeom>
          <a:solidFill>
            <a:schemeClr val="accent1">
              <a:alpha val="50980"/>
            </a:schemeClr>
          </a:solidFill>
          <a:ln w="9525">
            <a:solidFill>
              <a:schemeClr val="tx1"/>
            </a:solidFill>
            <a:miter lim="800000"/>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sz="1600" b="0">
              <a:solidFill>
                <a:srgbClr val="FFFFFF"/>
              </a:solidFill>
            </a:endParaRPr>
          </a:p>
        </p:txBody>
      </p:sp>
      <p:sp>
        <p:nvSpPr>
          <p:cNvPr id="534537" name="AutoShape 63"/>
          <p:cNvSpPr>
            <a:spLocks noChangeArrowheads="1"/>
          </p:cNvSpPr>
          <p:nvPr/>
        </p:nvSpPr>
        <p:spPr bwMode="auto">
          <a:xfrm flipH="1">
            <a:off x="4800600" y="4235450"/>
            <a:ext cx="304800" cy="1752600"/>
          </a:xfrm>
          <a:prstGeom prst="cube">
            <a:avLst>
              <a:gd name="adj" fmla="val 55903"/>
            </a:avLst>
          </a:prstGeom>
          <a:solidFill>
            <a:schemeClr val="accent1">
              <a:alpha val="50980"/>
            </a:schemeClr>
          </a:solidFill>
          <a:ln w="9525">
            <a:solidFill>
              <a:schemeClr val="tx1"/>
            </a:solidFill>
            <a:miter lim="800000"/>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sz="1600" b="0">
              <a:solidFill>
                <a:srgbClr val="FFFFFF"/>
              </a:solidFill>
            </a:endParaRPr>
          </a:p>
        </p:txBody>
      </p:sp>
      <p:sp>
        <p:nvSpPr>
          <p:cNvPr id="534538" name="AutoShape 64"/>
          <p:cNvSpPr>
            <a:spLocks noChangeArrowheads="1"/>
          </p:cNvSpPr>
          <p:nvPr/>
        </p:nvSpPr>
        <p:spPr bwMode="auto">
          <a:xfrm flipH="1">
            <a:off x="5715000" y="4235450"/>
            <a:ext cx="304800" cy="1752600"/>
          </a:xfrm>
          <a:prstGeom prst="cube">
            <a:avLst>
              <a:gd name="adj" fmla="val 55903"/>
            </a:avLst>
          </a:prstGeom>
          <a:solidFill>
            <a:schemeClr val="accent1">
              <a:alpha val="50980"/>
            </a:schemeClr>
          </a:solidFill>
          <a:ln w="9525">
            <a:solidFill>
              <a:schemeClr val="tx1"/>
            </a:solidFill>
            <a:miter lim="800000"/>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sz="1600" b="0">
              <a:solidFill>
                <a:srgbClr val="FFFFFF"/>
              </a:solidFill>
            </a:endParaRPr>
          </a:p>
        </p:txBody>
      </p:sp>
      <p:sp>
        <p:nvSpPr>
          <p:cNvPr id="534539" name="AutoShape 65"/>
          <p:cNvSpPr>
            <a:spLocks noChangeArrowheads="1"/>
          </p:cNvSpPr>
          <p:nvPr/>
        </p:nvSpPr>
        <p:spPr bwMode="auto">
          <a:xfrm flipH="1">
            <a:off x="5562600" y="4235450"/>
            <a:ext cx="304800" cy="1752600"/>
          </a:xfrm>
          <a:prstGeom prst="cube">
            <a:avLst>
              <a:gd name="adj" fmla="val 55903"/>
            </a:avLst>
          </a:prstGeom>
          <a:solidFill>
            <a:schemeClr val="accent1">
              <a:alpha val="50980"/>
            </a:schemeClr>
          </a:solidFill>
          <a:ln w="9525">
            <a:solidFill>
              <a:schemeClr val="tx1"/>
            </a:solidFill>
            <a:miter lim="800000"/>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sz="1600" b="0">
              <a:solidFill>
                <a:srgbClr val="FFFFFF"/>
              </a:solidFill>
            </a:endParaRPr>
          </a:p>
        </p:txBody>
      </p:sp>
      <p:sp>
        <p:nvSpPr>
          <p:cNvPr id="534540" name="AutoShape 67"/>
          <p:cNvSpPr>
            <a:spLocks noChangeArrowheads="1"/>
          </p:cNvSpPr>
          <p:nvPr/>
        </p:nvSpPr>
        <p:spPr bwMode="auto">
          <a:xfrm flipH="1">
            <a:off x="4495800" y="4006850"/>
            <a:ext cx="914400" cy="1981200"/>
          </a:xfrm>
          <a:prstGeom prst="cube">
            <a:avLst>
              <a:gd name="adj" fmla="val 41458"/>
            </a:avLst>
          </a:prstGeom>
          <a:solidFill>
            <a:srgbClr val="FF99FF">
              <a:alpha val="21176"/>
            </a:srgbClr>
          </a:solidFill>
          <a:ln w="9525">
            <a:solidFill>
              <a:schemeClr val="tx1"/>
            </a:solidFill>
            <a:miter lim="800000"/>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sz="1600" b="0">
              <a:solidFill>
                <a:srgbClr val="FFFFFF"/>
              </a:solidFill>
            </a:endParaRPr>
          </a:p>
        </p:txBody>
      </p:sp>
      <p:sp>
        <p:nvSpPr>
          <p:cNvPr id="534541" name="AutoShape 68"/>
          <p:cNvSpPr>
            <a:spLocks noChangeArrowheads="1"/>
          </p:cNvSpPr>
          <p:nvPr/>
        </p:nvSpPr>
        <p:spPr bwMode="auto">
          <a:xfrm flipH="1">
            <a:off x="5257800" y="4006850"/>
            <a:ext cx="914400" cy="1981200"/>
          </a:xfrm>
          <a:prstGeom prst="cube">
            <a:avLst>
              <a:gd name="adj" fmla="val 41458"/>
            </a:avLst>
          </a:prstGeom>
          <a:solidFill>
            <a:srgbClr val="FF99FF">
              <a:alpha val="21176"/>
            </a:srgbClr>
          </a:solidFill>
          <a:ln w="9525">
            <a:solidFill>
              <a:schemeClr val="tx1"/>
            </a:solidFill>
            <a:miter lim="800000"/>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sz="1600" b="0">
              <a:solidFill>
                <a:srgbClr val="FFFFFF"/>
              </a:solidFill>
            </a:endParaRPr>
          </a:p>
        </p:txBody>
      </p:sp>
      <p:sp>
        <p:nvSpPr>
          <p:cNvPr id="534542" name="Text Box 69"/>
          <p:cNvSpPr txBox="1">
            <a:spLocks noChangeArrowheads="1"/>
          </p:cNvSpPr>
          <p:nvPr/>
        </p:nvSpPr>
        <p:spPr bwMode="auto">
          <a:xfrm>
            <a:off x="4430713" y="3733800"/>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a:solidFill>
                  <a:srgbClr val="FFFFFF"/>
                </a:solidFill>
                <a:latin typeface="Trebuchet MS" pitchFamily="34" charset="0"/>
              </a:rPr>
              <a:t>BOX 1</a:t>
            </a:r>
            <a:endParaRPr lang="it-IT" altLang="it-IT" sz="1600" b="0">
              <a:solidFill>
                <a:srgbClr val="FFFFFF"/>
              </a:solidFill>
              <a:latin typeface="Trebuchet MS" pitchFamily="34" charset="0"/>
            </a:endParaRPr>
          </a:p>
        </p:txBody>
      </p:sp>
      <p:sp>
        <p:nvSpPr>
          <p:cNvPr id="534543" name="Text Box 70"/>
          <p:cNvSpPr txBox="1">
            <a:spLocks noChangeArrowheads="1"/>
          </p:cNvSpPr>
          <p:nvPr/>
        </p:nvSpPr>
        <p:spPr bwMode="auto">
          <a:xfrm>
            <a:off x="5345113" y="3733800"/>
            <a:ext cx="7508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dirty="0">
                <a:solidFill>
                  <a:srgbClr val="FFFFFF"/>
                </a:solidFill>
                <a:latin typeface="Trebuchet MS" pitchFamily="34" charset="0"/>
              </a:rPr>
              <a:t>BOX 2</a:t>
            </a:r>
            <a:endParaRPr lang="it-IT" altLang="it-IT" sz="1600" b="0" dirty="0">
              <a:solidFill>
                <a:srgbClr val="FFFFFF"/>
              </a:solidFill>
              <a:latin typeface="Trebuchet MS" pitchFamily="34" charset="0"/>
            </a:endParaRPr>
          </a:p>
        </p:txBody>
      </p:sp>
      <p:sp>
        <p:nvSpPr>
          <p:cNvPr id="534544" name="Rectangle 77"/>
          <p:cNvSpPr>
            <a:spLocks noChangeArrowheads="1"/>
          </p:cNvSpPr>
          <p:nvPr/>
        </p:nvSpPr>
        <p:spPr bwMode="auto">
          <a:xfrm>
            <a:off x="304800" y="2743200"/>
            <a:ext cx="369888" cy="885825"/>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en-US" altLang="it-IT" sz="1600" b="0">
                <a:solidFill>
                  <a:srgbClr val="FFFFFF"/>
                </a:solidFill>
              </a:rPr>
              <a:t>PS</a:t>
            </a:r>
            <a:endParaRPr lang="it-IT" altLang="it-IT" sz="1600" b="0">
              <a:solidFill>
                <a:srgbClr val="FFFFFF"/>
              </a:solidFill>
            </a:endParaRPr>
          </a:p>
        </p:txBody>
      </p:sp>
      <p:sp>
        <p:nvSpPr>
          <p:cNvPr id="534545" name="Rectangle 78"/>
          <p:cNvSpPr>
            <a:spLocks noChangeArrowheads="1"/>
          </p:cNvSpPr>
          <p:nvPr/>
        </p:nvSpPr>
        <p:spPr bwMode="auto">
          <a:xfrm>
            <a:off x="1166813" y="2708275"/>
            <a:ext cx="381000" cy="92075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en-US" altLang="it-IT" sz="1600" b="0">
                <a:solidFill>
                  <a:srgbClr val="FFFFFF"/>
                </a:solidFill>
              </a:rPr>
              <a:t>PS</a:t>
            </a:r>
            <a:endParaRPr lang="it-IT" altLang="it-IT" sz="1600" b="0">
              <a:solidFill>
                <a:srgbClr val="FFFFFF"/>
              </a:solidFill>
            </a:endParaRPr>
          </a:p>
        </p:txBody>
      </p:sp>
      <p:sp>
        <p:nvSpPr>
          <p:cNvPr id="534546" name="Text Box 147"/>
          <p:cNvSpPr txBox="1">
            <a:spLocks noChangeArrowheads="1"/>
          </p:cNvSpPr>
          <p:nvPr/>
        </p:nvSpPr>
        <p:spPr bwMode="auto">
          <a:xfrm>
            <a:off x="1763713" y="765175"/>
            <a:ext cx="2190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a:solidFill>
                  <a:srgbClr val="FFFFFF"/>
                </a:solidFill>
                <a:latin typeface="Trebuchet MS" pitchFamily="34" charset="0"/>
              </a:rPr>
              <a:t>DD control system</a:t>
            </a:r>
            <a:endParaRPr lang="it-IT" altLang="it-IT" sz="1600" b="0">
              <a:solidFill>
                <a:srgbClr val="FFFFFF"/>
              </a:solidFill>
              <a:latin typeface="Trebuchet MS" pitchFamily="34" charset="0"/>
            </a:endParaRPr>
          </a:p>
        </p:txBody>
      </p:sp>
      <p:sp>
        <p:nvSpPr>
          <p:cNvPr id="534547" name="Line 151"/>
          <p:cNvSpPr>
            <a:spLocks noChangeShapeType="1"/>
          </p:cNvSpPr>
          <p:nvPr/>
        </p:nvSpPr>
        <p:spPr bwMode="auto">
          <a:xfrm flipH="1">
            <a:off x="573088" y="2420938"/>
            <a:ext cx="2214562" cy="0"/>
          </a:xfrm>
          <a:prstGeom prst="line">
            <a:avLst/>
          </a:prstGeom>
          <a:noFill/>
          <a:ln w="76200" cap="rnd">
            <a:solidFill>
              <a:schemeClr val="tx1"/>
            </a:solidFill>
            <a:prstDash val="sysDot"/>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534548" name="Line 152"/>
          <p:cNvSpPr>
            <a:spLocks noChangeShapeType="1"/>
          </p:cNvSpPr>
          <p:nvPr/>
        </p:nvSpPr>
        <p:spPr bwMode="auto">
          <a:xfrm flipH="1">
            <a:off x="1255713" y="2565400"/>
            <a:ext cx="1335087" cy="61913"/>
          </a:xfrm>
          <a:prstGeom prst="line">
            <a:avLst/>
          </a:prstGeom>
          <a:noFill/>
          <a:ln w="76200" cap="rnd">
            <a:solidFill>
              <a:schemeClr val="tx1"/>
            </a:solidFill>
            <a:prstDash val="sysDot"/>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534549" name="Line 153"/>
          <p:cNvSpPr>
            <a:spLocks noChangeShapeType="1"/>
          </p:cNvSpPr>
          <p:nvPr/>
        </p:nvSpPr>
        <p:spPr bwMode="auto">
          <a:xfrm>
            <a:off x="609600" y="2463800"/>
            <a:ext cx="0" cy="533400"/>
          </a:xfrm>
          <a:prstGeom prst="line">
            <a:avLst/>
          </a:prstGeom>
          <a:noFill/>
          <a:ln w="76200" cap="rnd">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4550" name="Line 154"/>
          <p:cNvSpPr>
            <a:spLocks noChangeShapeType="1"/>
          </p:cNvSpPr>
          <p:nvPr/>
        </p:nvSpPr>
        <p:spPr bwMode="auto">
          <a:xfrm>
            <a:off x="1258888" y="2768600"/>
            <a:ext cx="0" cy="228600"/>
          </a:xfrm>
          <a:prstGeom prst="line">
            <a:avLst/>
          </a:prstGeom>
          <a:noFill/>
          <a:ln w="76200" cap="rnd">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4551" name="Line 167"/>
          <p:cNvSpPr>
            <a:spLocks noChangeShapeType="1"/>
          </p:cNvSpPr>
          <p:nvPr/>
        </p:nvSpPr>
        <p:spPr bwMode="auto">
          <a:xfrm flipV="1">
            <a:off x="2843213" y="2676525"/>
            <a:ext cx="0" cy="1905000"/>
          </a:xfrm>
          <a:prstGeom prst="line">
            <a:avLst/>
          </a:prstGeom>
          <a:noFill/>
          <a:ln w="57150">
            <a:solidFill>
              <a:srgbClr val="00B05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4552" name="Text Box 169"/>
          <p:cNvSpPr txBox="1">
            <a:spLocks noChangeArrowheads="1"/>
          </p:cNvSpPr>
          <p:nvPr/>
        </p:nvSpPr>
        <p:spPr bwMode="auto">
          <a:xfrm>
            <a:off x="4040188" y="6021388"/>
            <a:ext cx="29083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en-US" altLang="it-IT" sz="1800" b="0" dirty="0" smtClean="0">
                <a:solidFill>
                  <a:srgbClr val="000000"/>
                </a:solidFill>
                <a:latin typeface="Trebuchet MS" pitchFamily="34" charset="0"/>
              </a:rPr>
              <a:t>Intensity and position </a:t>
            </a:r>
            <a:br>
              <a:rPr lang="en-US" altLang="it-IT" sz="1800" b="0" dirty="0" smtClean="0">
                <a:solidFill>
                  <a:srgbClr val="000000"/>
                </a:solidFill>
                <a:latin typeface="Trebuchet MS" pitchFamily="34" charset="0"/>
              </a:rPr>
            </a:br>
            <a:r>
              <a:rPr lang="en-US" altLang="it-IT" sz="1800" b="0" dirty="0" smtClean="0">
                <a:solidFill>
                  <a:srgbClr val="000000"/>
                </a:solidFill>
                <a:latin typeface="Trebuchet MS" pitchFamily="34" charset="0"/>
              </a:rPr>
              <a:t>monitors</a:t>
            </a:r>
            <a:endParaRPr lang="it-IT" altLang="it-IT" sz="1800" b="0" dirty="0">
              <a:solidFill>
                <a:srgbClr val="000000"/>
              </a:solidFill>
              <a:latin typeface="Trebuchet MS" pitchFamily="34" charset="0"/>
            </a:endParaRPr>
          </a:p>
        </p:txBody>
      </p:sp>
      <p:sp>
        <p:nvSpPr>
          <p:cNvPr id="534553" name="Text Box 171"/>
          <p:cNvSpPr txBox="1">
            <a:spLocks noChangeArrowheads="1"/>
          </p:cNvSpPr>
          <p:nvPr/>
        </p:nvSpPr>
        <p:spPr bwMode="auto">
          <a:xfrm>
            <a:off x="34925" y="6175375"/>
            <a:ext cx="20281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800" b="0" dirty="0" smtClean="0">
                <a:solidFill>
                  <a:srgbClr val="000000"/>
                </a:solidFill>
                <a:latin typeface="Trebuchet MS" pitchFamily="34" charset="0"/>
              </a:rPr>
              <a:t>Scanning magnets</a:t>
            </a:r>
            <a:endParaRPr lang="it-IT" altLang="it-IT" sz="1800" b="0" dirty="0">
              <a:solidFill>
                <a:srgbClr val="000000"/>
              </a:solidFill>
              <a:latin typeface="Trebuchet MS" pitchFamily="34" charset="0"/>
            </a:endParaRPr>
          </a:p>
        </p:txBody>
      </p:sp>
      <p:sp>
        <p:nvSpPr>
          <p:cNvPr id="534554" name="Text Box 173"/>
          <p:cNvSpPr txBox="1">
            <a:spLocks noChangeArrowheads="1"/>
          </p:cNvSpPr>
          <p:nvPr/>
        </p:nvSpPr>
        <p:spPr bwMode="auto">
          <a:xfrm>
            <a:off x="468313" y="1989138"/>
            <a:ext cx="409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a:solidFill>
                  <a:srgbClr val="FFFFFF"/>
                </a:solidFill>
                <a:latin typeface="Trebuchet MS" pitchFamily="34" charset="0"/>
              </a:rPr>
              <a:t>I</a:t>
            </a:r>
            <a:r>
              <a:rPr lang="en-US" altLang="it-IT" sz="1600" b="0" baseline="-25000">
                <a:solidFill>
                  <a:srgbClr val="FFFFFF"/>
                </a:solidFill>
                <a:latin typeface="Trebuchet MS" pitchFamily="34" charset="0"/>
              </a:rPr>
              <a:t>DD</a:t>
            </a:r>
            <a:endParaRPr lang="it-IT" altLang="it-IT" sz="1600" b="0" baseline="-25000">
              <a:solidFill>
                <a:srgbClr val="FFFFFF"/>
              </a:solidFill>
              <a:latin typeface="Trebuchet MS" pitchFamily="34" charset="0"/>
            </a:endParaRPr>
          </a:p>
        </p:txBody>
      </p:sp>
      <p:sp>
        <p:nvSpPr>
          <p:cNvPr id="534555" name="Text Box 174"/>
          <p:cNvSpPr txBox="1">
            <a:spLocks noChangeArrowheads="1"/>
          </p:cNvSpPr>
          <p:nvPr/>
        </p:nvSpPr>
        <p:spPr bwMode="auto">
          <a:xfrm>
            <a:off x="1135063" y="2012950"/>
            <a:ext cx="409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a:solidFill>
                  <a:srgbClr val="FFFFFF"/>
                </a:solidFill>
                <a:latin typeface="Trebuchet MS" pitchFamily="34" charset="0"/>
              </a:rPr>
              <a:t>I</a:t>
            </a:r>
            <a:r>
              <a:rPr lang="en-US" altLang="it-IT" sz="1600" b="0" baseline="-25000">
                <a:solidFill>
                  <a:srgbClr val="FFFFFF"/>
                </a:solidFill>
                <a:latin typeface="Trebuchet MS" pitchFamily="34" charset="0"/>
              </a:rPr>
              <a:t>DD</a:t>
            </a:r>
            <a:endParaRPr lang="it-IT" altLang="it-IT" sz="1600" b="0" baseline="-25000">
              <a:solidFill>
                <a:srgbClr val="FFFFFF"/>
              </a:solidFill>
              <a:latin typeface="Trebuchet MS" pitchFamily="34" charset="0"/>
            </a:endParaRPr>
          </a:p>
        </p:txBody>
      </p:sp>
      <p:sp>
        <p:nvSpPr>
          <p:cNvPr id="534556" name="Text Box 175"/>
          <p:cNvSpPr txBox="1">
            <a:spLocks noChangeArrowheads="1"/>
          </p:cNvSpPr>
          <p:nvPr/>
        </p:nvSpPr>
        <p:spPr bwMode="auto">
          <a:xfrm>
            <a:off x="381000" y="3810000"/>
            <a:ext cx="3857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a:solidFill>
                  <a:srgbClr val="FFFFFF"/>
                </a:solidFill>
                <a:latin typeface="Trebuchet MS" pitchFamily="34" charset="0"/>
              </a:rPr>
              <a:t>I</a:t>
            </a:r>
            <a:r>
              <a:rPr lang="en-US" altLang="it-IT" sz="1600" b="0" baseline="-25000">
                <a:solidFill>
                  <a:srgbClr val="FFFFFF"/>
                </a:solidFill>
                <a:latin typeface="Trebuchet MS" pitchFamily="34" charset="0"/>
              </a:rPr>
              <a:t>PS</a:t>
            </a:r>
            <a:endParaRPr lang="it-IT" altLang="it-IT" sz="1600" b="0" baseline="-25000">
              <a:solidFill>
                <a:srgbClr val="FFFFFF"/>
              </a:solidFill>
              <a:latin typeface="Trebuchet MS" pitchFamily="34" charset="0"/>
            </a:endParaRPr>
          </a:p>
        </p:txBody>
      </p:sp>
      <p:sp>
        <p:nvSpPr>
          <p:cNvPr id="534557" name="Text Box 176"/>
          <p:cNvSpPr txBox="1">
            <a:spLocks noChangeArrowheads="1"/>
          </p:cNvSpPr>
          <p:nvPr/>
        </p:nvSpPr>
        <p:spPr bwMode="auto">
          <a:xfrm>
            <a:off x="1116013" y="3813175"/>
            <a:ext cx="3857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a:solidFill>
                  <a:srgbClr val="FFFFFF"/>
                </a:solidFill>
                <a:latin typeface="Trebuchet MS" pitchFamily="34" charset="0"/>
              </a:rPr>
              <a:t>I</a:t>
            </a:r>
            <a:r>
              <a:rPr lang="en-US" altLang="it-IT" sz="1600" b="0" baseline="-25000">
                <a:solidFill>
                  <a:srgbClr val="FFFFFF"/>
                </a:solidFill>
                <a:latin typeface="Trebuchet MS" pitchFamily="34" charset="0"/>
              </a:rPr>
              <a:t>PS</a:t>
            </a:r>
            <a:endParaRPr lang="it-IT" altLang="it-IT" sz="1600" b="0" baseline="-25000">
              <a:solidFill>
                <a:srgbClr val="FFFFFF"/>
              </a:solidFill>
              <a:latin typeface="Trebuchet MS" pitchFamily="34" charset="0"/>
            </a:endParaRPr>
          </a:p>
        </p:txBody>
      </p:sp>
      <p:sp>
        <p:nvSpPr>
          <p:cNvPr id="534558" name="Line 168"/>
          <p:cNvSpPr>
            <a:spLocks noChangeShapeType="1"/>
          </p:cNvSpPr>
          <p:nvPr/>
        </p:nvSpPr>
        <p:spPr bwMode="auto">
          <a:xfrm flipH="1" flipV="1">
            <a:off x="3059113" y="2692400"/>
            <a:ext cx="0" cy="1600200"/>
          </a:xfrm>
          <a:prstGeom prst="line">
            <a:avLst/>
          </a:prstGeom>
          <a:noFill/>
          <a:ln w="57150">
            <a:solidFill>
              <a:srgbClr val="00B05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4559" name="Line 178"/>
          <p:cNvSpPr>
            <a:spLocks noChangeShapeType="1"/>
          </p:cNvSpPr>
          <p:nvPr/>
        </p:nvSpPr>
        <p:spPr bwMode="auto">
          <a:xfrm flipV="1">
            <a:off x="2787650" y="4648200"/>
            <a:ext cx="2012950" cy="19050"/>
          </a:xfrm>
          <a:prstGeom prst="line">
            <a:avLst/>
          </a:prstGeom>
          <a:noFill/>
          <a:ln w="57150">
            <a:solidFill>
              <a:srgbClr val="00B050"/>
            </a:solidFill>
            <a:prstDash val="sysDot"/>
            <a:round/>
            <a:headEnd/>
            <a:tailEnd/>
          </a:ln>
          <a:extLst>
            <a:ext uri="{909E8E84-426E-40DD-AFC4-6F175D3DCCD1}">
              <a14:hiddenFill xmlns:a14="http://schemas.microsoft.com/office/drawing/2010/main">
                <a:noFill/>
              </a14:hiddenFill>
            </a:ext>
          </a:extLst>
        </p:spPr>
        <p:txBody>
          <a:bodyPr/>
          <a:lstStyle/>
          <a:p>
            <a:endParaRPr lang="en-GB"/>
          </a:p>
        </p:txBody>
      </p:sp>
      <p:sp>
        <p:nvSpPr>
          <p:cNvPr id="534560" name="Line 179"/>
          <p:cNvSpPr>
            <a:spLocks noChangeShapeType="1"/>
          </p:cNvSpPr>
          <p:nvPr/>
        </p:nvSpPr>
        <p:spPr bwMode="auto">
          <a:xfrm>
            <a:off x="3059113" y="4316413"/>
            <a:ext cx="2732087" cy="26987"/>
          </a:xfrm>
          <a:prstGeom prst="line">
            <a:avLst/>
          </a:prstGeom>
          <a:noFill/>
          <a:ln w="57150">
            <a:solidFill>
              <a:srgbClr val="00B050"/>
            </a:solidFill>
            <a:prstDash val="sysDot"/>
            <a:round/>
            <a:headEnd/>
            <a:tailEnd/>
          </a:ln>
          <a:extLst>
            <a:ext uri="{909E8E84-426E-40DD-AFC4-6F175D3DCCD1}">
              <a14:hiddenFill xmlns:a14="http://schemas.microsoft.com/office/drawing/2010/main">
                <a:noFill/>
              </a14:hiddenFill>
            </a:ext>
          </a:extLst>
        </p:spPr>
        <p:txBody>
          <a:bodyPr/>
          <a:lstStyle/>
          <a:p>
            <a:endParaRPr lang="en-GB"/>
          </a:p>
        </p:txBody>
      </p:sp>
      <p:sp>
        <p:nvSpPr>
          <p:cNvPr id="534561" name="Text Box 147"/>
          <p:cNvSpPr txBox="1">
            <a:spLocks noChangeArrowheads="1"/>
          </p:cNvSpPr>
          <p:nvPr/>
        </p:nvSpPr>
        <p:spPr bwMode="auto">
          <a:xfrm>
            <a:off x="2438400" y="2667000"/>
            <a:ext cx="838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a:solidFill>
                  <a:srgbClr val="FFFFFF"/>
                </a:solidFill>
                <a:latin typeface="Trebuchet MS" pitchFamily="34" charset="0"/>
              </a:rPr>
              <a:t>FPGAs</a:t>
            </a:r>
            <a:endParaRPr lang="it-IT" altLang="it-IT" sz="1600" b="0">
              <a:solidFill>
                <a:srgbClr val="FFFFFF"/>
              </a:solidFill>
              <a:latin typeface="Trebuchet MS" pitchFamily="34" charset="0"/>
            </a:endParaRPr>
          </a:p>
        </p:txBody>
      </p:sp>
      <p:grpSp>
        <p:nvGrpSpPr>
          <p:cNvPr id="534562" name="Group 44"/>
          <p:cNvGrpSpPr>
            <a:grpSpLocks/>
          </p:cNvGrpSpPr>
          <p:nvPr/>
        </p:nvGrpSpPr>
        <p:grpSpPr bwMode="auto">
          <a:xfrm>
            <a:off x="6804025" y="4221163"/>
            <a:ext cx="1527175" cy="1731962"/>
            <a:chOff x="6435695" y="3489731"/>
            <a:chExt cx="1833940" cy="1755060"/>
          </a:xfrm>
        </p:grpSpPr>
        <p:sp>
          <p:nvSpPr>
            <p:cNvPr id="534565" name="Oval 28"/>
            <p:cNvSpPr>
              <a:spLocks noChangeArrowheads="1"/>
            </p:cNvSpPr>
            <p:nvPr/>
          </p:nvSpPr>
          <p:spPr bwMode="auto">
            <a:xfrm>
              <a:off x="7020396" y="4149204"/>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66" name="Oval 27"/>
            <p:cNvSpPr>
              <a:spLocks noChangeArrowheads="1"/>
            </p:cNvSpPr>
            <p:nvPr/>
          </p:nvSpPr>
          <p:spPr bwMode="auto">
            <a:xfrm>
              <a:off x="6970886" y="3573438"/>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48" name="Freeform 30"/>
            <p:cNvSpPr>
              <a:spLocks/>
            </p:cNvSpPr>
            <p:nvPr/>
          </p:nvSpPr>
          <p:spPr bwMode="auto">
            <a:xfrm>
              <a:off x="7020272" y="3501008"/>
              <a:ext cx="1249363" cy="1655762"/>
            </a:xfrm>
            <a:custGeom>
              <a:avLst/>
              <a:gdLst>
                <a:gd name="T0" fmla="*/ 250 w 787"/>
                <a:gd name="T1" fmla="*/ 15 h 1043"/>
                <a:gd name="T2" fmla="*/ 114 w 787"/>
                <a:gd name="T3" fmla="*/ 15 h 1043"/>
                <a:gd name="T4" fmla="*/ 23 w 787"/>
                <a:gd name="T5" fmla="*/ 105 h 1043"/>
                <a:gd name="T6" fmla="*/ 23 w 787"/>
                <a:gd name="T7" fmla="*/ 423 h 1043"/>
                <a:gd name="T8" fmla="*/ 159 w 787"/>
                <a:gd name="T9" fmla="*/ 423 h 1043"/>
                <a:gd name="T10" fmla="*/ 159 w 787"/>
                <a:gd name="T11" fmla="*/ 831 h 1043"/>
                <a:gd name="T12" fmla="*/ 340 w 787"/>
                <a:gd name="T13" fmla="*/ 831 h 1043"/>
                <a:gd name="T14" fmla="*/ 340 w 787"/>
                <a:gd name="T15" fmla="*/ 922 h 1043"/>
                <a:gd name="T16" fmla="*/ 476 w 787"/>
                <a:gd name="T17" fmla="*/ 1013 h 1043"/>
                <a:gd name="T18" fmla="*/ 522 w 787"/>
                <a:gd name="T19" fmla="*/ 741 h 1043"/>
                <a:gd name="T20" fmla="*/ 749 w 787"/>
                <a:gd name="T21" fmla="*/ 695 h 1043"/>
                <a:gd name="T22" fmla="*/ 749 w 787"/>
                <a:gd name="T23" fmla="*/ 287 h 1043"/>
                <a:gd name="T24" fmla="*/ 613 w 787"/>
                <a:gd name="T25" fmla="*/ 242 h 1043"/>
                <a:gd name="T26" fmla="*/ 567 w 787"/>
                <a:gd name="T27" fmla="*/ 151 h 1043"/>
                <a:gd name="T28" fmla="*/ 476 w 787"/>
                <a:gd name="T29" fmla="*/ 105 h 1043"/>
                <a:gd name="T30" fmla="*/ 476 w 787"/>
                <a:gd name="T31" fmla="*/ 15 h 1043"/>
                <a:gd name="T32" fmla="*/ 250 w 787"/>
                <a:gd name="T33" fmla="*/ 15 h 10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87" h="1043">
                  <a:moveTo>
                    <a:pt x="250" y="15"/>
                  </a:moveTo>
                  <a:cubicBezTo>
                    <a:pt x="190" y="15"/>
                    <a:pt x="152" y="0"/>
                    <a:pt x="114" y="15"/>
                  </a:cubicBezTo>
                  <a:cubicBezTo>
                    <a:pt x="76" y="30"/>
                    <a:pt x="38" y="37"/>
                    <a:pt x="23" y="105"/>
                  </a:cubicBezTo>
                  <a:cubicBezTo>
                    <a:pt x="8" y="173"/>
                    <a:pt x="0" y="370"/>
                    <a:pt x="23" y="423"/>
                  </a:cubicBezTo>
                  <a:cubicBezTo>
                    <a:pt x="46" y="476"/>
                    <a:pt x="136" y="355"/>
                    <a:pt x="159" y="423"/>
                  </a:cubicBezTo>
                  <a:cubicBezTo>
                    <a:pt x="182" y="491"/>
                    <a:pt x="129" y="763"/>
                    <a:pt x="159" y="831"/>
                  </a:cubicBezTo>
                  <a:cubicBezTo>
                    <a:pt x="189" y="899"/>
                    <a:pt x="310" y="816"/>
                    <a:pt x="340" y="831"/>
                  </a:cubicBezTo>
                  <a:cubicBezTo>
                    <a:pt x="370" y="846"/>
                    <a:pt x="317" y="892"/>
                    <a:pt x="340" y="922"/>
                  </a:cubicBezTo>
                  <a:cubicBezTo>
                    <a:pt x="363" y="952"/>
                    <a:pt x="446" y="1043"/>
                    <a:pt x="476" y="1013"/>
                  </a:cubicBezTo>
                  <a:cubicBezTo>
                    <a:pt x="506" y="983"/>
                    <a:pt x="477" y="794"/>
                    <a:pt x="522" y="741"/>
                  </a:cubicBezTo>
                  <a:cubicBezTo>
                    <a:pt x="567" y="688"/>
                    <a:pt x="711" y="770"/>
                    <a:pt x="749" y="695"/>
                  </a:cubicBezTo>
                  <a:cubicBezTo>
                    <a:pt x="787" y="620"/>
                    <a:pt x="772" y="362"/>
                    <a:pt x="749" y="287"/>
                  </a:cubicBezTo>
                  <a:cubicBezTo>
                    <a:pt x="726" y="212"/>
                    <a:pt x="643" y="265"/>
                    <a:pt x="613" y="242"/>
                  </a:cubicBezTo>
                  <a:cubicBezTo>
                    <a:pt x="583" y="219"/>
                    <a:pt x="590" y="174"/>
                    <a:pt x="567" y="151"/>
                  </a:cubicBezTo>
                  <a:cubicBezTo>
                    <a:pt x="544" y="128"/>
                    <a:pt x="491" y="128"/>
                    <a:pt x="476" y="105"/>
                  </a:cubicBezTo>
                  <a:cubicBezTo>
                    <a:pt x="461" y="82"/>
                    <a:pt x="521" y="30"/>
                    <a:pt x="476" y="15"/>
                  </a:cubicBezTo>
                  <a:cubicBezTo>
                    <a:pt x="431" y="0"/>
                    <a:pt x="310" y="15"/>
                    <a:pt x="250" y="15"/>
                  </a:cubicBezTo>
                  <a:close/>
                </a:path>
              </a:pathLst>
            </a:custGeom>
            <a:solidFill>
              <a:schemeClr val="bg2"/>
            </a:solidFill>
            <a:ln w="38100" cmpd="sng">
              <a:solidFill>
                <a:schemeClr val="tx1"/>
              </a:solidFill>
              <a:round/>
              <a:headEnd/>
              <a:tailEnd/>
            </a:ln>
            <a:effectLst/>
            <a:scene3d>
              <a:camera prst="isometricOffAxis2Left"/>
              <a:lightRig rig="threePt" dir="t"/>
            </a:scene3d>
            <a:sp3d>
              <a:bevelT/>
            </a:sp3d>
            <a:extLst/>
          </p:spPr>
          <p:txBody>
            <a:bodyPr/>
            <a:lstStyle/>
            <a:p>
              <a:pPr>
                <a:defRPr/>
              </a:pPr>
              <a:endParaRPr lang="it-IT">
                <a:solidFill>
                  <a:srgbClr val="FFFFFF"/>
                </a:solidFill>
                <a:latin typeface="Times New Roman"/>
                <a:cs typeface="+mn-cs"/>
              </a:endParaRPr>
            </a:p>
          </p:txBody>
        </p:sp>
        <p:sp>
          <p:nvSpPr>
            <p:cNvPr id="534568" name="Oval 28"/>
            <p:cNvSpPr>
              <a:spLocks noChangeArrowheads="1"/>
            </p:cNvSpPr>
            <p:nvPr/>
          </p:nvSpPr>
          <p:spPr bwMode="auto">
            <a:xfrm>
              <a:off x="7090940" y="35732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69" name="Oval 28"/>
            <p:cNvSpPr>
              <a:spLocks noChangeArrowheads="1"/>
            </p:cNvSpPr>
            <p:nvPr/>
          </p:nvSpPr>
          <p:spPr bwMode="auto">
            <a:xfrm>
              <a:off x="7162824" y="35732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0" name="Oval 28"/>
            <p:cNvSpPr>
              <a:spLocks noChangeArrowheads="1"/>
            </p:cNvSpPr>
            <p:nvPr/>
          </p:nvSpPr>
          <p:spPr bwMode="auto">
            <a:xfrm>
              <a:off x="7234832" y="35732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1" name="Oval 28"/>
            <p:cNvSpPr>
              <a:spLocks noChangeArrowheads="1"/>
            </p:cNvSpPr>
            <p:nvPr/>
          </p:nvSpPr>
          <p:spPr bwMode="auto">
            <a:xfrm>
              <a:off x="7306840" y="35732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2" name="Oval 28"/>
            <p:cNvSpPr>
              <a:spLocks noChangeArrowheads="1"/>
            </p:cNvSpPr>
            <p:nvPr/>
          </p:nvSpPr>
          <p:spPr bwMode="auto">
            <a:xfrm>
              <a:off x="7378848" y="35732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3" name="Oval 27"/>
            <p:cNvSpPr>
              <a:spLocks noChangeArrowheads="1"/>
            </p:cNvSpPr>
            <p:nvPr/>
          </p:nvSpPr>
          <p:spPr bwMode="auto">
            <a:xfrm>
              <a:off x="6948388" y="3725838"/>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4" name="Oval 28"/>
            <p:cNvSpPr>
              <a:spLocks noChangeArrowheads="1"/>
            </p:cNvSpPr>
            <p:nvPr/>
          </p:nvSpPr>
          <p:spPr bwMode="auto">
            <a:xfrm>
              <a:off x="7019056" y="37256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5" name="Oval 28"/>
            <p:cNvSpPr>
              <a:spLocks noChangeArrowheads="1"/>
            </p:cNvSpPr>
            <p:nvPr/>
          </p:nvSpPr>
          <p:spPr bwMode="auto">
            <a:xfrm>
              <a:off x="7090940" y="37256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6" name="Oval 28"/>
            <p:cNvSpPr>
              <a:spLocks noChangeArrowheads="1"/>
            </p:cNvSpPr>
            <p:nvPr/>
          </p:nvSpPr>
          <p:spPr bwMode="auto">
            <a:xfrm>
              <a:off x="7162948" y="37256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7" name="Oval 28"/>
            <p:cNvSpPr>
              <a:spLocks noChangeArrowheads="1"/>
            </p:cNvSpPr>
            <p:nvPr/>
          </p:nvSpPr>
          <p:spPr bwMode="auto">
            <a:xfrm>
              <a:off x="7234956" y="37256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8" name="Oval 28"/>
            <p:cNvSpPr>
              <a:spLocks noChangeArrowheads="1"/>
            </p:cNvSpPr>
            <p:nvPr/>
          </p:nvSpPr>
          <p:spPr bwMode="auto">
            <a:xfrm>
              <a:off x="7306964" y="3725639"/>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79" name="Oval 27"/>
            <p:cNvSpPr>
              <a:spLocks noChangeArrowheads="1"/>
            </p:cNvSpPr>
            <p:nvPr/>
          </p:nvSpPr>
          <p:spPr bwMode="auto">
            <a:xfrm>
              <a:off x="6948388" y="3861470"/>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0" name="Oval 28"/>
            <p:cNvSpPr>
              <a:spLocks noChangeArrowheads="1"/>
            </p:cNvSpPr>
            <p:nvPr/>
          </p:nvSpPr>
          <p:spPr bwMode="auto">
            <a:xfrm>
              <a:off x="6994846" y="38612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1" name="Oval 28"/>
            <p:cNvSpPr>
              <a:spLocks noChangeArrowheads="1"/>
            </p:cNvSpPr>
            <p:nvPr/>
          </p:nvSpPr>
          <p:spPr bwMode="auto">
            <a:xfrm>
              <a:off x="7066730" y="38612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2" name="Oval 28"/>
            <p:cNvSpPr>
              <a:spLocks noChangeArrowheads="1"/>
            </p:cNvSpPr>
            <p:nvPr/>
          </p:nvSpPr>
          <p:spPr bwMode="auto">
            <a:xfrm>
              <a:off x="7138738" y="38612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3" name="Oval 28"/>
            <p:cNvSpPr>
              <a:spLocks noChangeArrowheads="1"/>
            </p:cNvSpPr>
            <p:nvPr/>
          </p:nvSpPr>
          <p:spPr bwMode="auto">
            <a:xfrm>
              <a:off x="7210746" y="38612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4" name="Oval 28"/>
            <p:cNvSpPr>
              <a:spLocks noChangeArrowheads="1"/>
            </p:cNvSpPr>
            <p:nvPr/>
          </p:nvSpPr>
          <p:spPr bwMode="auto">
            <a:xfrm>
              <a:off x="7282754" y="38612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5" name="Oval 28"/>
            <p:cNvSpPr>
              <a:spLocks noChangeArrowheads="1"/>
            </p:cNvSpPr>
            <p:nvPr/>
          </p:nvSpPr>
          <p:spPr bwMode="auto">
            <a:xfrm>
              <a:off x="7378848" y="371725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6" name="Oval 28"/>
            <p:cNvSpPr>
              <a:spLocks noChangeArrowheads="1"/>
            </p:cNvSpPr>
            <p:nvPr/>
          </p:nvSpPr>
          <p:spPr bwMode="auto">
            <a:xfrm>
              <a:off x="7459364" y="371725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7" name="Oval 28"/>
            <p:cNvSpPr>
              <a:spLocks noChangeArrowheads="1"/>
            </p:cNvSpPr>
            <p:nvPr/>
          </p:nvSpPr>
          <p:spPr bwMode="auto">
            <a:xfrm>
              <a:off x="7378848" y="386965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8" name="Oval 28"/>
            <p:cNvSpPr>
              <a:spLocks noChangeArrowheads="1"/>
            </p:cNvSpPr>
            <p:nvPr/>
          </p:nvSpPr>
          <p:spPr bwMode="auto">
            <a:xfrm>
              <a:off x="7459364" y="386965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89" name="Oval 28"/>
            <p:cNvSpPr>
              <a:spLocks noChangeArrowheads="1"/>
            </p:cNvSpPr>
            <p:nvPr/>
          </p:nvSpPr>
          <p:spPr bwMode="auto">
            <a:xfrm>
              <a:off x="7522864" y="386965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0" name="Oval 28"/>
            <p:cNvSpPr>
              <a:spLocks noChangeArrowheads="1"/>
            </p:cNvSpPr>
            <p:nvPr/>
          </p:nvSpPr>
          <p:spPr bwMode="auto">
            <a:xfrm>
              <a:off x="7594872" y="38612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1" name="Oval 27"/>
            <p:cNvSpPr>
              <a:spLocks noChangeArrowheads="1"/>
            </p:cNvSpPr>
            <p:nvPr/>
          </p:nvSpPr>
          <p:spPr bwMode="auto">
            <a:xfrm>
              <a:off x="6948388" y="4013870"/>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2" name="Oval 28"/>
            <p:cNvSpPr>
              <a:spLocks noChangeArrowheads="1"/>
            </p:cNvSpPr>
            <p:nvPr/>
          </p:nvSpPr>
          <p:spPr bwMode="auto">
            <a:xfrm>
              <a:off x="6994846" y="40136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3" name="Oval 28"/>
            <p:cNvSpPr>
              <a:spLocks noChangeArrowheads="1"/>
            </p:cNvSpPr>
            <p:nvPr/>
          </p:nvSpPr>
          <p:spPr bwMode="auto">
            <a:xfrm>
              <a:off x="7066730" y="40136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4" name="Oval 28"/>
            <p:cNvSpPr>
              <a:spLocks noChangeArrowheads="1"/>
            </p:cNvSpPr>
            <p:nvPr/>
          </p:nvSpPr>
          <p:spPr bwMode="auto">
            <a:xfrm>
              <a:off x="7138738" y="40136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5" name="Oval 28"/>
            <p:cNvSpPr>
              <a:spLocks noChangeArrowheads="1"/>
            </p:cNvSpPr>
            <p:nvPr/>
          </p:nvSpPr>
          <p:spPr bwMode="auto">
            <a:xfrm>
              <a:off x="7210746" y="40136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6" name="Oval 28"/>
            <p:cNvSpPr>
              <a:spLocks noChangeArrowheads="1"/>
            </p:cNvSpPr>
            <p:nvPr/>
          </p:nvSpPr>
          <p:spPr bwMode="auto">
            <a:xfrm>
              <a:off x="7282754" y="40136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7" name="Oval 28"/>
            <p:cNvSpPr>
              <a:spLocks noChangeArrowheads="1"/>
            </p:cNvSpPr>
            <p:nvPr/>
          </p:nvSpPr>
          <p:spPr bwMode="auto">
            <a:xfrm>
              <a:off x="7378848" y="402205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8" name="Oval 28"/>
            <p:cNvSpPr>
              <a:spLocks noChangeArrowheads="1"/>
            </p:cNvSpPr>
            <p:nvPr/>
          </p:nvSpPr>
          <p:spPr bwMode="auto">
            <a:xfrm>
              <a:off x="7459364" y="402205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599" name="Oval 28"/>
            <p:cNvSpPr>
              <a:spLocks noChangeArrowheads="1"/>
            </p:cNvSpPr>
            <p:nvPr/>
          </p:nvSpPr>
          <p:spPr bwMode="auto">
            <a:xfrm>
              <a:off x="7522864" y="402205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0" name="Oval 28"/>
            <p:cNvSpPr>
              <a:spLocks noChangeArrowheads="1"/>
            </p:cNvSpPr>
            <p:nvPr/>
          </p:nvSpPr>
          <p:spPr bwMode="auto">
            <a:xfrm>
              <a:off x="7594872" y="401367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1" name="Oval 27"/>
            <p:cNvSpPr>
              <a:spLocks noChangeArrowheads="1"/>
            </p:cNvSpPr>
            <p:nvPr/>
          </p:nvSpPr>
          <p:spPr bwMode="auto">
            <a:xfrm>
              <a:off x="7162948" y="4213250"/>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2" name="Oval 28"/>
            <p:cNvSpPr>
              <a:spLocks noChangeArrowheads="1"/>
            </p:cNvSpPr>
            <p:nvPr/>
          </p:nvSpPr>
          <p:spPr bwMode="auto">
            <a:xfrm>
              <a:off x="7283002" y="421305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3" name="Oval 28"/>
            <p:cNvSpPr>
              <a:spLocks noChangeArrowheads="1"/>
            </p:cNvSpPr>
            <p:nvPr/>
          </p:nvSpPr>
          <p:spPr bwMode="auto">
            <a:xfrm>
              <a:off x="7354886" y="421305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4" name="Oval 28"/>
            <p:cNvSpPr>
              <a:spLocks noChangeArrowheads="1"/>
            </p:cNvSpPr>
            <p:nvPr/>
          </p:nvSpPr>
          <p:spPr bwMode="auto">
            <a:xfrm>
              <a:off x="7426894" y="421305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5" name="Oval 28"/>
            <p:cNvSpPr>
              <a:spLocks noChangeArrowheads="1"/>
            </p:cNvSpPr>
            <p:nvPr/>
          </p:nvSpPr>
          <p:spPr bwMode="auto">
            <a:xfrm>
              <a:off x="7498902" y="421305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6" name="Oval 28"/>
            <p:cNvSpPr>
              <a:spLocks noChangeArrowheads="1"/>
            </p:cNvSpPr>
            <p:nvPr/>
          </p:nvSpPr>
          <p:spPr bwMode="auto">
            <a:xfrm>
              <a:off x="7570910" y="421305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7" name="Oval 28"/>
            <p:cNvSpPr>
              <a:spLocks noChangeArrowheads="1"/>
            </p:cNvSpPr>
            <p:nvPr/>
          </p:nvSpPr>
          <p:spPr bwMode="auto">
            <a:xfrm>
              <a:off x="7667004" y="422143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8" name="Oval 28"/>
            <p:cNvSpPr>
              <a:spLocks noChangeArrowheads="1"/>
            </p:cNvSpPr>
            <p:nvPr/>
          </p:nvSpPr>
          <p:spPr bwMode="auto">
            <a:xfrm>
              <a:off x="7747520" y="4221435"/>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09" name="Oval 28"/>
            <p:cNvSpPr>
              <a:spLocks noChangeArrowheads="1"/>
            </p:cNvSpPr>
            <p:nvPr/>
          </p:nvSpPr>
          <p:spPr bwMode="auto">
            <a:xfrm>
              <a:off x="7668344" y="4013448"/>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10" name="Oval 28"/>
            <p:cNvSpPr>
              <a:spLocks noChangeArrowheads="1"/>
            </p:cNvSpPr>
            <p:nvPr/>
          </p:nvSpPr>
          <p:spPr bwMode="auto">
            <a:xfrm>
              <a:off x="7748860" y="4013448"/>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11" name="TextBox 91"/>
            <p:cNvSpPr txBox="1">
              <a:spLocks noChangeArrowheads="1"/>
            </p:cNvSpPr>
            <p:nvPr/>
          </p:nvSpPr>
          <p:spPr bwMode="auto">
            <a:xfrm>
              <a:off x="6435695" y="4869162"/>
              <a:ext cx="760760" cy="374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it-IT" altLang="it-IT" sz="1800" b="0">
                  <a:solidFill>
                    <a:srgbClr val="000000"/>
                  </a:solidFill>
                  <a:latin typeface="Times New Roman" pitchFamily="18" charset="0"/>
                </a:rPr>
                <a:t>En-1</a:t>
              </a:r>
            </a:p>
          </p:txBody>
        </p:sp>
        <p:sp>
          <p:nvSpPr>
            <p:cNvPr id="93" name="Freeform 30"/>
            <p:cNvSpPr>
              <a:spLocks/>
            </p:cNvSpPr>
            <p:nvPr/>
          </p:nvSpPr>
          <p:spPr bwMode="auto">
            <a:xfrm>
              <a:off x="6771083" y="3528660"/>
              <a:ext cx="1257301" cy="1617031"/>
            </a:xfrm>
            <a:custGeom>
              <a:avLst/>
              <a:gdLst>
                <a:gd name="T0" fmla="*/ 250 w 787"/>
                <a:gd name="T1" fmla="*/ 15 h 1043"/>
                <a:gd name="T2" fmla="*/ 114 w 787"/>
                <a:gd name="T3" fmla="*/ 15 h 1043"/>
                <a:gd name="T4" fmla="*/ 23 w 787"/>
                <a:gd name="T5" fmla="*/ 105 h 1043"/>
                <a:gd name="T6" fmla="*/ 23 w 787"/>
                <a:gd name="T7" fmla="*/ 423 h 1043"/>
                <a:gd name="T8" fmla="*/ 159 w 787"/>
                <a:gd name="T9" fmla="*/ 423 h 1043"/>
                <a:gd name="T10" fmla="*/ 159 w 787"/>
                <a:gd name="T11" fmla="*/ 831 h 1043"/>
                <a:gd name="T12" fmla="*/ 340 w 787"/>
                <a:gd name="T13" fmla="*/ 831 h 1043"/>
                <a:gd name="T14" fmla="*/ 340 w 787"/>
                <a:gd name="T15" fmla="*/ 922 h 1043"/>
                <a:gd name="T16" fmla="*/ 476 w 787"/>
                <a:gd name="T17" fmla="*/ 1013 h 1043"/>
                <a:gd name="T18" fmla="*/ 522 w 787"/>
                <a:gd name="T19" fmla="*/ 741 h 1043"/>
                <a:gd name="T20" fmla="*/ 749 w 787"/>
                <a:gd name="T21" fmla="*/ 695 h 1043"/>
                <a:gd name="T22" fmla="*/ 749 w 787"/>
                <a:gd name="T23" fmla="*/ 287 h 1043"/>
                <a:gd name="T24" fmla="*/ 613 w 787"/>
                <a:gd name="T25" fmla="*/ 242 h 1043"/>
                <a:gd name="T26" fmla="*/ 567 w 787"/>
                <a:gd name="T27" fmla="*/ 151 h 1043"/>
                <a:gd name="T28" fmla="*/ 476 w 787"/>
                <a:gd name="T29" fmla="*/ 105 h 1043"/>
                <a:gd name="T30" fmla="*/ 476 w 787"/>
                <a:gd name="T31" fmla="*/ 15 h 1043"/>
                <a:gd name="T32" fmla="*/ 250 w 787"/>
                <a:gd name="T33" fmla="*/ 15 h 10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87" h="1043">
                  <a:moveTo>
                    <a:pt x="250" y="15"/>
                  </a:moveTo>
                  <a:cubicBezTo>
                    <a:pt x="190" y="15"/>
                    <a:pt x="152" y="0"/>
                    <a:pt x="114" y="15"/>
                  </a:cubicBezTo>
                  <a:cubicBezTo>
                    <a:pt x="76" y="30"/>
                    <a:pt x="38" y="37"/>
                    <a:pt x="23" y="105"/>
                  </a:cubicBezTo>
                  <a:cubicBezTo>
                    <a:pt x="8" y="173"/>
                    <a:pt x="0" y="370"/>
                    <a:pt x="23" y="423"/>
                  </a:cubicBezTo>
                  <a:cubicBezTo>
                    <a:pt x="46" y="476"/>
                    <a:pt x="136" y="355"/>
                    <a:pt x="159" y="423"/>
                  </a:cubicBezTo>
                  <a:cubicBezTo>
                    <a:pt x="182" y="491"/>
                    <a:pt x="129" y="763"/>
                    <a:pt x="159" y="831"/>
                  </a:cubicBezTo>
                  <a:cubicBezTo>
                    <a:pt x="189" y="899"/>
                    <a:pt x="310" y="816"/>
                    <a:pt x="340" y="831"/>
                  </a:cubicBezTo>
                  <a:cubicBezTo>
                    <a:pt x="370" y="846"/>
                    <a:pt x="317" y="892"/>
                    <a:pt x="340" y="922"/>
                  </a:cubicBezTo>
                  <a:cubicBezTo>
                    <a:pt x="363" y="952"/>
                    <a:pt x="446" y="1043"/>
                    <a:pt x="476" y="1013"/>
                  </a:cubicBezTo>
                  <a:cubicBezTo>
                    <a:pt x="506" y="983"/>
                    <a:pt x="477" y="794"/>
                    <a:pt x="522" y="741"/>
                  </a:cubicBezTo>
                  <a:cubicBezTo>
                    <a:pt x="567" y="688"/>
                    <a:pt x="711" y="770"/>
                    <a:pt x="749" y="695"/>
                  </a:cubicBezTo>
                  <a:cubicBezTo>
                    <a:pt x="787" y="620"/>
                    <a:pt x="772" y="362"/>
                    <a:pt x="749" y="287"/>
                  </a:cubicBezTo>
                  <a:cubicBezTo>
                    <a:pt x="726" y="212"/>
                    <a:pt x="643" y="265"/>
                    <a:pt x="613" y="242"/>
                  </a:cubicBezTo>
                  <a:cubicBezTo>
                    <a:pt x="583" y="219"/>
                    <a:pt x="590" y="174"/>
                    <a:pt x="567" y="151"/>
                  </a:cubicBezTo>
                  <a:cubicBezTo>
                    <a:pt x="544" y="128"/>
                    <a:pt x="491" y="128"/>
                    <a:pt x="476" y="105"/>
                  </a:cubicBezTo>
                  <a:cubicBezTo>
                    <a:pt x="461" y="82"/>
                    <a:pt x="521" y="30"/>
                    <a:pt x="476" y="15"/>
                  </a:cubicBezTo>
                  <a:cubicBezTo>
                    <a:pt x="431" y="0"/>
                    <a:pt x="310" y="15"/>
                    <a:pt x="250" y="15"/>
                  </a:cubicBezTo>
                  <a:close/>
                </a:path>
              </a:pathLst>
            </a:custGeom>
            <a:solidFill>
              <a:schemeClr val="accent4">
                <a:lumMod val="50000"/>
              </a:schemeClr>
            </a:solidFill>
            <a:ln w="38100" cmpd="sng">
              <a:solidFill>
                <a:schemeClr val="tx1"/>
              </a:solidFill>
              <a:round/>
              <a:headEnd/>
              <a:tailEnd/>
            </a:ln>
            <a:effectLst/>
            <a:scene3d>
              <a:camera prst="isometricOffAxis2Left"/>
              <a:lightRig rig="threePt" dir="t"/>
            </a:scene3d>
            <a:extLst/>
          </p:spPr>
          <p:txBody>
            <a:bodyPr/>
            <a:lstStyle/>
            <a:p>
              <a:pPr>
                <a:defRPr/>
              </a:pPr>
              <a:endParaRPr lang="it-IT">
                <a:solidFill>
                  <a:srgbClr val="FFFFFF"/>
                </a:solidFill>
                <a:latin typeface="Times New Roman"/>
                <a:cs typeface="+mn-cs"/>
              </a:endParaRPr>
            </a:p>
          </p:txBody>
        </p:sp>
        <p:sp>
          <p:nvSpPr>
            <p:cNvPr id="534613" name="Oval 28"/>
            <p:cNvSpPr>
              <a:spLocks noChangeArrowheads="1"/>
            </p:cNvSpPr>
            <p:nvPr/>
          </p:nvSpPr>
          <p:spPr bwMode="auto">
            <a:xfrm>
              <a:off x="6934049" y="34897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14" name="Oval 28"/>
            <p:cNvSpPr>
              <a:spLocks noChangeArrowheads="1"/>
            </p:cNvSpPr>
            <p:nvPr/>
          </p:nvSpPr>
          <p:spPr bwMode="auto">
            <a:xfrm>
              <a:off x="7005933" y="34897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15" name="Oval 28"/>
            <p:cNvSpPr>
              <a:spLocks noChangeArrowheads="1"/>
            </p:cNvSpPr>
            <p:nvPr/>
          </p:nvSpPr>
          <p:spPr bwMode="auto">
            <a:xfrm>
              <a:off x="7077941" y="34897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16" name="Oval 28"/>
            <p:cNvSpPr>
              <a:spLocks noChangeArrowheads="1"/>
            </p:cNvSpPr>
            <p:nvPr/>
          </p:nvSpPr>
          <p:spPr bwMode="auto">
            <a:xfrm>
              <a:off x="7149949" y="34897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17" name="Oval 28"/>
            <p:cNvSpPr>
              <a:spLocks noChangeArrowheads="1"/>
            </p:cNvSpPr>
            <p:nvPr/>
          </p:nvSpPr>
          <p:spPr bwMode="auto">
            <a:xfrm>
              <a:off x="7221957" y="34897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18" name="Oval 28"/>
            <p:cNvSpPr>
              <a:spLocks noChangeArrowheads="1"/>
            </p:cNvSpPr>
            <p:nvPr/>
          </p:nvSpPr>
          <p:spPr bwMode="auto">
            <a:xfrm>
              <a:off x="6862165" y="36421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19" name="Oval 28"/>
            <p:cNvSpPr>
              <a:spLocks noChangeArrowheads="1"/>
            </p:cNvSpPr>
            <p:nvPr/>
          </p:nvSpPr>
          <p:spPr bwMode="auto">
            <a:xfrm>
              <a:off x="6934049" y="36421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0" name="Oval 28"/>
            <p:cNvSpPr>
              <a:spLocks noChangeArrowheads="1"/>
            </p:cNvSpPr>
            <p:nvPr/>
          </p:nvSpPr>
          <p:spPr bwMode="auto">
            <a:xfrm>
              <a:off x="7006057" y="36421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1" name="Oval 28"/>
            <p:cNvSpPr>
              <a:spLocks noChangeArrowheads="1"/>
            </p:cNvSpPr>
            <p:nvPr/>
          </p:nvSpPr>
          <p:spPr bwMode="auto">
            <a:xfrm>
              <a:off x="7078065" y="36421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2" name="Oval 28"/>
            <p:cNvSpPr>
              <a:spLocks noChangeArrowheads="1"/>
            </p:cNvSpPr>
            <p:nvPr/>
          </p:nvSpPr>
          <p:spPr bwMode="auto">
            <a:xfrm>
              <a:off x="7150073" y="3642131"/>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3" name="Oval 28"/>
            <p:cNvSpPr>
              <a:spLocks noChangeArrowheads="1"/>
            </p:cNvSpPr>
            <p:nvPr/>
          </p:nvSpPr>
          <p:spPr bwMode="auto">
            <a:xfrm>
              <a:off x="6837955" y="37777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4" name="Oval 28"/>
            <p:cNvSpPr>
              <a:spLocks noChangeArrowheads="1"/>
            </p:cNvSpPr>
            <p:nvPr/>
          </p:nvSpPr>
          <p:spPr bwMode="auto">
            <a:xfrm>
              <a:off x="6909839" y="37777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5" name="Oval 28"/>
            <p:cNvSpPr>
              <a:spLocks noChangeArrowheads="1"/>
            </p:cNvSpPr>
            <p:nvPr/>
          </p:nvSpPr>
          <p:spPr bwMode="auto">
            <a:xfrm>
              <a:off x="6981847" y="37777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6" name="Oval 28"/>
            <p:cNvSpPr>
              <a:spLocks noChangeArrowheads="1"/>
            </p:cNvSpPr>
            <p:nvPr/>
          </p:nvSpPr>
          <p:spPr bwMode="auto">
            <a:xfrm>
              <a:off x="7053855" y="37777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7" name="Oval 28"/>
            <p:cNvSpPr>
              <a:spLocks noChangeArrowheads="1"/>
            </p:cNvSpPr>
            <p:nvPr/>
          </p:nvSpPr>
          <p:spPr bwMode="auto">
            <a:xfrm>
              <a:off x="7125863" y="37777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8" name="Oval 28"/>
            <p:cNvSpPr>
              <a:spLocks noChangeArrowheads="1"/>
            </p:cNvSpPr>
            <p:nvPr/>
          </p:nvSpPr>
          <p:spPr bwMode="auto">
            <a:xfrm>
              <a:off x="7221957" y="363374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29" name="Oval 28"/>
            <p:cNvSpPr>
              <a:spLocks noChangeArrowheads="1"/>
            </p:cNvSpPr>
            <p:nvPr/>
          </p:nvSpPr>
          <p:spPr bwMode="auto">
            <a:xfrm>
              <a:off x="7302473" y="363374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0" name="Oval 28"/>
            <p:cNvSpPr>
              <a:spLocks noChangeArrowheads="1"/>
            </p:cNvSpPr>
            <p:nvPr/>
          </p:nvSpPr>
          <p:spPr bwMode="auto">
            <a:xfrm>
              <a:off x="7365973" y="363374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1" name="Oval 28"/>
            <p:cNvSpPr>
              <a:spLocks noChangeArrowheads="1"/>
            </p:cNvSpPr>
            <p:nvPr/>
          </p:nvSpPr>
          <p:spPr bwMode="auto">
            <a:xfrm>
              <a:off x="7221957" y="378614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2" name="Oval 28"/>
            <p:cNvSpPr>
              <a:spLocks noChangeArrowheads="1"/>
            </p:cNvSpPr>
            <p:nvPr/>
          </p:nvSpPr>
          <p:spPr bwMode="auto">
            <a:xfrm>
              <a:off x="7302473" y="378614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3" name="Oval 28"/>
            <p:cNvSpPr>
              <a:spLocks noChangeArrowheads="1"/>
            </p:cNvSpPr>
            <p:nvPr/>
          </p:nvSpPr>
          <p:spPr bwMode="auto">
            <a:xfrm>
              <a:off x="7365973" y="378614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4" name="Oval 28"/>
            <p:cNvSpPr>
              <a:spLocks noChangeArrowheads="1"/>
            </p:cNvSpPr>
            <p:nvPr/>
          </p:nvSpPr>
          <p:spPr bwMode="auto">
            <a:xfrm>
              <a:off x="7437981" y="37777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5" name="Oval 28"/>
            <p:cNvSpPr>
              <a:spLocks noChangeArrowheads="1"/>
            </p:cNvSpPr>
            <p:nvPr/>
          </p:nvSpPr>
          <p:spPr bwMode="auto">
            <a:xfrm>
              <a:off x="6837955" y="39301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6" name="Oval 28"/>
            <p:cNvSpPr>
              <a:spLocks noChangeArrowheads="1"/>
            </p:cNvSpPr>
            <p:nvPr/>
          </p:nvSpPr>
          <p:spPr bwMode="auto">
            <a:xfrm>
              <a:off x="6909839" y="39301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7" name="Oval 28"/>
            <p:cNvSpPr>
              <a:spLocks noChangeArrowheads="1"/>
            </p:cNvSpPr>
            <p:nvPr/>
          </p:nvSpPr>
          <p:spPr bwMode="auto">
            <a:xfrm>
              <a:off x="6981847" y="39301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8" name="Oval 28"/>
            <p:cNvSpPr>
              <a:spLocks noChangeArrowheads="1"/>
            </p:cNvSpPr>
            <p:nvPr/>
          </p:nvSpPr>
          <p:spPr bwMode="auto">
            <a:xfrm>
              <a:off x="7053855" y="39301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39" name="Oval 28"/>
            <p:cNvSpPr>
              <a:spLocks noChangeArrowheads="1"/>
            </p:cNvSpPr>
            <p:nvPr/>
          </p:nvSpPr>
          <p:spPr bwMode="auto">
            <a:xfrm>
              <a:off x="7125863" y="39301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0" name="Oval 28"/>
            <p:cNvSpPr>
              <a:spLocks noChangeArrowheads="1"/>
            </p:cNvSpPr>
            <p:nvPr/>
          </p:nvSpPr>
          <p:spPr bwMode="auto">
            <a:xfrm>
              <a:off x="7221957" y="393854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1" name="Oval 28"/>
            <p:cNvSpPr>
              <a:spLocks noChangeArrowheads="1"/>
            </p:cNvSpPr>
            <p:nvPr/>
          </p:nvSpPr>
          <p:spPr bwMode="auto">
            <a:xfrm>
              <a:off x="7302473" y="393854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2" name="Oval 28"/>
            <p:cNvSpPr>
              <a:spLocks noChangeArrowheads="1"/>
            </p:cNvSpPr>
            <p:nvPr/>
          </p:nvSpPr>
          <p:spPr bwMode="auto">
            <a:xfrm>
              <a:off x="7365973" y="393854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3" name="Oval 28"/>
            <p:cNvSpPr>
              <a:spLocks noChangeArrowheads="1"/>
            </p:cNvSpPr>
            <p:nvPr/>
          </p:nvSpPr>
          <p:spPr bwMode="auto">
            <a:xfrm>
              <a:off x="7437981" y="393016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4" name="Oval 28"/>
            <p:cNvSpPr>
              <a:spLocks noChangeArrowheads="1"/>
            </p:cNvSpPr>
            <p:nvPr/>
          </p:nvSpPr>
          <p:spPr bwMode="auto">
            <a:xfrm>
              <a:off x="7126111" y="412954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5" name="Oval 28"/>
            <p:cNvSpPr>
              <a:spLocks noChangeArrowheads="1"/>
            </p:cNvSpPr>
            <p:nvPr/>
          </p:nvSpPr>
          <p:spPr bwMode="auto">
            <a:xfrm>
              <a:off x="7197995" y="412954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6" name="Oval 28"/>
            <p:cNvSpPr>
              <a:spLocks noChangeArrowheads="1"/>
            </p:cNvSpPr>
            <p:nvPr/>
          </p:nvSpPr>
          <p:spPr bwMode="auto">
            <a:xfrm>
              <a:off x="7270003" y="412954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7" name="Oval 28"/>
            <p:cNvSpPr>
              <a:spLocks noChangeArrowheads="1"/>
            </p:cNvSpPr>
            <p:nvPr/>
          </p:nvSpPr>
          <p:spPr bwMode="auto">
            <a:xfrm>
              <a:off x="7342011" y="412954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8" name="Oval 28"/>
            <p:cNvSpPr>
              <a:spLocks noChangeArrowheads="1"/>
            </p:cNvSpPr>
            <p:nvPr/>
          </p:nvSpPr>
          <p:spPr bwMode="auto">
            <a:xfrm>
              <a:off x="7414019" y="412954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49" name="Oval 28"/>
            <p:cNvSpPr>
              <a:spLocks noChangeArrowheads="1"/>
            </p:cNvSpPr>
            <p:nvPr/>
          </p:nvSpPr>
          <p:spPr bwMode="auto">
            <a:xfrm>
              <a:off x="7510113" y="413792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50" name="Oval 28"/>
            <p:cNvSpPr>
              <a:spLocks noChangeArrowheads="1"/>
            </p:cNvSpPr>
            <p:nvPr/>
          </p:nvSpPr>
          <p:spPr bwMode="auto">
            <a:xfrm>
              <a:off x="7590629" y="413792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51" name="Oval 28"/>
            <p:cNvSpPr>
              <a:spLocks noChangeArrowheads="1"/>
            </p:cNvSpPr>
            <p:nvPr/>
          </p:nvSpPr>
          <p:spPr bwMode="auto">
            <a:xfrm>
              <a:off x="7654129" y="4137927"/>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52" name="Oval 28"/>
            <p:cNvSpPr>
              <a:spLocks noChangeArrowheads="1"/>
            </p:cNvSpPr>
            <p:nvPr/>
          </p:nvSpPr>
          <p:spPr bwMode="auto">
            <a:xfrm>
              <a:off x="7726137" y="4129543"/>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53" name="Oval 28"/>
            <p:cNvSpPr>
              <a:spLocks noChangeArrowheads="1"/>
            </p:cNvSpPr>
            <p:nvPr/>
          </p:nvSpPr>
          <p:spPr bwMode="auto">
            <a:xfrm>
              <a:off x="7511453" y="3929940"/>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54" name="Oval 28"/>
            <p:cNvSpPr>
              <a:spLocks noChangeArrowheads="1"/>
            </p:cNvSpPr>
            <p:nvPr/>
          </p:nvSpPr>
          <p:spPr bwMode="auto">
            <a:xfrm>
              <a:off x="7591969" y="3929940"/>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55" name="Oval 28"/>
            <p:cNvSpPr>
              <a:spLocks noChangeArrowheads="1"/>
            </p:cNvSpPr>
            <p:nvPr/>
          </p:nvSpPr>
          <p:spPr bwMode="auto">
            <a:xfrm>
              <a:off x="7655469" y="3929940"/>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56" name="Oval 28"/>
            <p:cNvSpPr>
              <a:spLocks noChangeArrowheads="1"/>
            </p:cNvSpPr>
            <p:nvPr/>
          </p:nvSpPr>
          <p:spPr bwMode="auto">
            <a:xfrm>
              <a:off x="7727477" y="3921556"/>
              <a:ext cx="215900" cy="215900"/>
            </a:xfrm>
            <a:prstGeom prst="ellipse">
              <a:avLst/>
            </a:prstGeom>
            <a:solidFill>
              <a:srgbClr val="B2B2B2"/>
            </a:solidFill>
            <a:ln w="9525">
              <a:solidFill>
                <a:schemeClr val="tx1"/>
              </a:solidFill>
              <a:round/>
              <a:headEnd/>
              <a:tailEnd/>
            </a:ln>
          </p:spPr>
          <p:txBody>
            <a:bodyPr wrap="none"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FFFFFF"/>
                </a:solidFill>
                <a:latin typeface="Times New Roman" pitchFamily="18" charset="0"/>
              </a:endParaRPr>
            </a:p>
          </p:txBody>
        </p:sp>
        <p:sp>
          <p:nvSpPr>
            <p:cNvPr id="534657" name="TextBox 137"/>
            <p:cNvSpPr txBox="1">
              <a:spLocks noChangeArrowheads="1"/>
            </p:cNvSpPr>
            <p:nvPr/>
          </p:nvSpPr>
          <p:spPr bwMode="auto">
            <a:xfrm>
              <a:off x="7732104" y="4870534"/>
              <a:ext cx="529759" cy="374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it-IT" altLang="it-IT" sz="1800" b="0">
                  <a:solidFill>
                    <a:srgbClr val="000000"/>
                  </a:solidFill>
                  <a:latin typeface="Times New Roman" pitchFamily="18" charset="0"/>
                </a:rPr>
                <a:t>En</a:t>
              </a:r>
            </a:p>
          </p:txBody>
        </p:sp>
      </p:grpSp>
      <p:sp>
        <p:nvSpPr>
          <p:cNvPr id="534563" name="Line 140"/>
          <p:cNvSpPr>
            <a:spLocks noChangeShapeType="1"/>
          </p:cNvSpPr>
          <p:nvPr/>
        </p:nvSpPr>
        <p:spPr bwMode="auto">
          <a:xfrm flipH="1">
            <a:off x="1476375" y="3678238"/>
            <a:ext cx="0" cy="830262"/>
          </a:xfrm>
          <a:prstGeom prst="line">
            <a:avLst/>
          </a:prstGeom>
          <a:noFill/>
          <a:ln w="57150">
            <a:solidFill>
              <a:srgbClr val="E6EB07"/>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4564" name="Line 81"/>
          <p:cNvSpPr>
            <a:spLocks noChangeShapeType="1"/>
          </p:cNvSpPr>
          <p:nvPr/>
        </p:nvSpPr>
        <p:spPr bwMode="auto">
          <a:xfrm>
            <a:off x="381000" y="3678238"/>
            <a:ext cx="0" cy="838200"/>
          </a:xfrm>
          <a:prstGeom prst="line">
            <a:avLst/>
          </a:prstGeom>
          <a:noFill/>
          <a:ln w="57150">
            <a:solidFill>
              <a:srgbClr val="E6EB07"/>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6098" name="Immagine 3" descr="CNAO_32.t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4450"/>
            <a:ext cx="9144000" cy="68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6099" name="CasellaDiTesto 4"/>
          <p:cNvSpPr txBox="1">
            <a:spLocks noChangeArrowheads="1"/>
          </p:cNvSpPr>
          <p:nvPr/>
        </p:nvSpPr>
        <p:spPr bwMode="auto">
          <a:xfrm>
            <a:off x="107950" y="6308725"/>
            <a:ext cx="4824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eaLnBrk="1" hangingPunct="1">
              <a:spcBef>
                <a:spcPct val="0"/>
              </a:spcBef>
              <a:buClrTx/>
              <a:buSzTx/>
              <a:buFontTx/>
              <a:buNone/>
            </a:pPr>
            <a:r>
              <a:rPr lang="it-IT" altLang="it-IT" sz="2400" b="1">
                <a:solidFill>
                  <a:srgbClr val="000000"/>
                </a:solidFill>
                <a:latin typeface="Trebuchet MS" pitchFamily="34" charset="0"/>
              </a:rPr>
              <a:t>Collaboration CNAO-PoliMi</a:t>
            </a:r>
          </a:p>
        </p:txBody>
      </p:sp>
      <p:sp>
        <p:nvSpPr>
          <p:cNvPr id="4" name="Rectangle 3"/>
          <p:cNvSpPr txBox="1">
            <a:spLocks noChangeArrowheads="1"/>
          </p:cNvSpPr>
          <p:nvPr/>
        </p:nvSpPr>
        <p:spPr>
          <a:xfrm>
            <a:off x="0" y="42863"/>
            <a:ext cx="9144000" cy="457200"/>
          </a:xfrm>
          <a:prstGeom prst="rect">
            <a:avLst/>
          </a:prstGeom>
          <a:solidFill>
            <a:schemeClr val="accent2"/>
          </a:solidFill>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r>
              <a:rPr lang="en-GB" altLang="en-US" sz="2800" b="1" i="1">
                <a:solidFill>
                  <a:srgbClr val="FFFF00"/>
                </a:solidFill>
                <a:effectLst>
                  <a:outerShdw blurRad="38100" dist="38100" dir="2700000" algn="tl">
                    <a:srgbClr val="000000"/>
                  </a:outerShdw>
                </a:effectLst>
                <a:latin typeface="Trebuchet MS" pitchFamily="34" charset="0"/>
              </a:rPr>
              <a:t>High precision devices for patient positioning</a:t>
            </a:r>
            <a:endParaRPr lang="en-GB" altLang="en-US" sz="2800" b="1" i="1">
              <a:solidFill>
                <a:srgbClr val="FFFF00"/>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Shape 203"/>
          <p:cNvSpPr>
            <a:spLocks noChangeArrowheads="1"/>
          </p:cNvSpPr>
          <p:nvPr/>
        </p:nvSpPr>
        <p:spPr bwMode="auto">
          <a:xfrm>
            <a:off x="0" y="930275"/>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2400" b="1" dirty="0" err="1" smtClean="0">
                <a:solidFill>
                  <a:srgbClr val="000000"/>
                </a:solidFill>
              </a:rPr>
              <a:t>Patients</a:t>
            </a:r>
            <a:r>
              <a:rPr lang="it-IT" altLang="it-IT" sz="2400" b="1" dirty="0" smtClean="0">
                <a:solidFill>
                  <a:srgbClr val="000000"/>
                </a:solidFill>
              </a:rPr>
              <a:t> per </a:t>
            </a:r>
            <a:r>
              <a:rPr lang="it-IT" altLang="it-IT" sz="2400" b="1" dirty="0" err="1" smtClean="0">
                <a:solidFill>
                  <a:srgbClr val="000000"/>
                </a:solidFill>
              </a:rPr>
              <a:t>year</a:t>
            </a:r>
            <a:endParaRPr lang="it-IT" altLang="it-IT" sz="2400" b="1" dirty="0">
              <a:solidFill>
                <a:srgbClr val="000000"/>
              </a:solidFill>
            </a:endParaRPr>
          </a:p>
        </p:txBody>
      </p:sp>
      <p:sp>
        <p:nvSpPr>
          <p:cNvPr id="494595" name="Shape 204"/>
          <p:cNvSpPr>
            <a:spLocks noChangeArrowheads="1"/>
          </p:cNvSpPr>
          <p:nvPr/>
        </p:nvSpPr>
        <p:spPr bwMode="auto">
          <a:xfrm>
            <a:off x="0" y="282575"/>
            <a:ext cx="914400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4999" tIns="44999" rIns="44999" bIns="44999">
            <a:spAutoFit/>
          </a:bodyPr>
          <a:lstStyle>
            <a:lvl1pPr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3200">
                <a:solidFill>
                  <a:schemeClr val="tx1"/>
                </a:solidFill>
                <a:latin typeface="Calibri" pitchFamily="34" charset="0"/>
              </a:defRPr>
            </a:lvl1pPr>
            <a:lvl2pPr marL="742950" indent="-28575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800">
                <a:solidFill>
                  <a:schemeClr val="tx1"/>
                </a:solidFill>
                <a:latin typeface="Calibri" pitchFamily="34" charset="0"/>
              </a:defRPr>
            </a:lvl2pPr>
            <a:lvl3pPr marL="11430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400">
                <a:solidFill>
                  <a:schemeClr val="tx1"/>
                </a:solidFill>
                <a:latin typeface="Calibri" pitchFamily="34" charset="0"/>
              </a:defRPr>
            </a:lvl3pPr>
            <a:lvl4pPr marL="16002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4pPr>
            <a:lvl5pPr marL="20574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9pPr>
          </a:lstStyle>
          <a:p>
            <a:pPr algn="ctr" eaLnBrk="1" hangingPunct="1">
              <a:spcBef>
                <a:spcPct val="0"/>
              </a:spcBef>
              <a:buFontTx/>
              <a:buNone/>
            </a:pPr>
            <a:r>
              <a:rPr lang="it-IT" altLang="it-IT" sz="3600" b="1" dirty="0">
                <a:solidFill>
                  <a:srgbClr val="000000"/>
                </a:solidFill>
                <a:cs typeface="Calibri" pitchFamily="34" charset="0"/>
                <a:sym typeface="Calibri" pitchFamily="34" charset="0"/>
              </a:rPr>
              <a:t> </a:t>
            </a:r>
            <a:r>
              <a:rPr lang="it-IT" altLang="it-IT" sz="3600" b="1" dirty="0" smtClean="0">
                <a:solidFill>
                  <a:srgbClr val="000000"/>
                </a:solidFill>
                <a:cs typeface="Calibri" pitchFamily="34" charset="0"/>
                <a:sym typeface="Calibri" pitchFamily="34" charset="0"/>
              </a:rPr>
              <a:t>CLINICAL ACTIVITY</a:t>
            </a:r>
            <a:endParaRPr lang="it-IT" altLang="it-IT" sz="3600" b="1" dirty="0">
              <a:solidFill>
                <a:srgbClr val="000000"/>
              </a:solidFill>
              <a:cs typeface="Calibri" pitchFamily="34" charset="0"/>
              <a:sym typeface="Calibri" pitchFamily="34" charset="0"/>
            </a:endParaRPr>
          </a:p>
        </p:txBody>
      </p:sp>
      <p:grpSp>
        <p:nvGrpSpPr>
          <p:cNvPr id="9" name="Gruppo 8"/>
          <p:cNvGrpSpPr>
            <a:grpSpLocks/>
          </p:cNvGrpSpPr>
          <p:nvPr/>
        </p:nvGrpSpPr>
        <p:grpSpPr bwMode="auto">
          <a:xfrm>
            <a:off x="1438275" y="1911838"/>
            <a:ext cx="6267450" cy="4017962"/>
            <a:chOff x="5428800" y="1763025"/>
            <a:chExt cx="3527999" cy="3223341"/>
          </a:xfrm>
        </p:grpSpPr>
        <p:pic>
          <p:nvPicPr>
            <p:cNvPr id="494597" name="Picture 3"/>
            <p:cNvPicPr>
              <a:picLocks noChangeAspect="1" noChangeArrowheads="1"/>
            </p:cNvPicPr>
            <p:nvPr/>
          </p:nvPicPr>
          <p:blipFill>
            <a:blip r:embed="rId3">
              <a:extLst>
                <a:ext uri="{28A0092B-C50C-407E-A947-70E740481C1C}">
                  <a14:useLocalDpi xmlns:a14="http://schemas.microsoft.com/office/drawing/2010/main" val="0"/>
                </a:ext>
              </a:extLst>
            </a:blip>
            <a:srcRect l="1254" t="11508" r="17419" b="2139"/>
            <a:stretch>
              <a:fillRect/>
            </a:stretch>
          </p:blipFill>
          <p:spPr bwMode="auto">
            <a:xfrm>
              <a:off x="5428800" y="2316634"/>
              <a:ext cx="3527999" cy="2514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ttangolo 11"/>
            <p:cNvSpPr/>
            <p:nvPr/>
          </p:nvSpPr>
          <p:spPr>
            <a:xfrm>
              <a:off x="5796970" y="2230416"/>
              <a:ext cx="1129532" cy="2755950"/>
            </a:xfrm>
            <a:prstGeom prst="rect">
              <a:avLst/>
            </a:prstGeom>
            <a:noFill/>
            <a:ln>
              <a:solidFill>
                <a:srgbClr val="423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spcBef>
                  <a:spcPct val="50000"/>
                </a:spcBef>
              </a:pPr>
              <a:endParaRPr lang="it-IT" altLang="en-US" sz="1800" b="1">
                <a:solidFill>
                  <a:srgbClr val="FFFFFF"/>
                </a:solidFill>
                <a:latin typeface="Calibri" pitchFamily="34" charset="0"/>
              </a:endParaRPr>
            </a:p>
          </p:txBody>
        </p:sp>
        <p:sp>
          <p:nvSpPr>
            <p:cNvPr id="494600" name="CasellaDiTesto 4"/>
            <p:cNvSpPr txBox="1">
              <a:spLocks noChangeArrowheads="1"/>
            </p:cNvSpPr>
            <p:nvPr/>
          </p:nvSpPr>
          <p:spPr bwMode="auto">
            <a:xfrm>
              <a:off x="5698719" y="1763025"/>
              <a:ext cx="1300375" cy="2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spcBef>
                  <a:spcPct val="50000"/>
                </a:spcBef>
              </a:pPr>
              <a:r>
                <a:rPr lang="it-IT" altLang="it-IT" sz="1800" b="1" dirty="0" smtClean="0">
                  <a:solidFill>
                    <a:srgbClr val="0000FF"/>
                  </a:solidFill>
                  <a:latin typeface="Calibri" pitchFamily="34" charset="0"/>
                </a:rPr>
                <a:t>CE </a:t>
              </a:r>
              <a:r>
                <a:rPr lang="it-IT" altLang="it-IT" sz="1800" b="1" dirty="0" err="1" smtClean="0">
                  <a:solidFill>
                    <a:srgbClr val="0000FF"/>
                  </a:solidFill>
                  <a:latin typeface="Calibri" pitchFamily="34" charset="0"/>
                </a:rPr>
                <a:t>Marking</a:t>
              </a:r>
              <a:endParaRPr lang="it-IT" altLang="it-IT" sz="1800" b="1" dirty="0">
                <a:solidFill>
                  <a:srgbClr val="0000FF"/>
                </a:solidFill>
                <a:latin typeface="Calibri" pitchFamily="34"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8626" name="Titolo 1"/>
          <p:cNvSpPr>
            <a:spLocks noGrp="1"/>
          </p:cNvSpPr>
          <p:nvPr>
            <p:ph type="title" idx="4294967295"/>
          </p:nvPr>
        </p:nvSpPr>
        <p:spPr>
          <a:xfrm>
            <a:off x="0" y="428625"/>
            <a:ext cx="8915400" cy="600075"/>
          </a:xfrm>
        </p:spPr>
        <p:txBody>
          <a:bodyPr/>
          <a:lstStyle/>
          <a:p>
            <a:pPr marL="180975"/>
            <a:r>
              <a:rPr lang="it-IT" altLang="it-IT" smtClean="0">
                <a:solidFill>
                  <a:srgbClr val="FF0000"/>
                </a:solidFill>
                <a:latin typeface="Trebuchet MS" pitchFamily="34" charset="0"/>
              </a:rPr>
              <a:t>CNAO is Manufacturer of Medical Device </a:t>
            </a:r>
            <a:r>
              <a:rPr lang="en-US" altLang="it-IT" smtClean="0">
                <a:latin typeface="Trebuchet MS" pitchFamily="34" charset="0"/>
              </a:rPr>
              <a:t>(directive 93/42/EEC)</a:t>
            </a:r>
            <a:endParaRPr lang="it-IT" altLang="it-IT" smtClean="0">
              <a:latin typeface="Trebuchet MS" pitchFamily="34" charset="0"/>
            </a:endParaRPr>
          </a:p>
        </p:txBody>
      </p:sp>
      <p:pic>
        <p:nvPicPr>
          <p:cNvPr id="538628"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438" y="1458913"/>
            <a:ext cx="2959100" cy="4206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Rectangle 2"/>
          <p:cNvSpPr txBox="1">
            <a:spLocks noChangeArrowheads="1"/>
          </p:cNvSpPr>
          <p:nvPr/>
        </p:nvSpPr>
        <p:spPr>
          <a:xfrm>
            <a:off x="46038" y="990600"/>
            <a:ext cx="9050337" cy="468313"/>
          </a:xfrm>
          <a:prstGeom prst="rect">
            <a:avLst/>
          </a:prstGeom>
          <a:noFill/>
        </p:spPr>
        <p:txBody>
          <a:bodyPr/>
          <a:lstStyle/>
          <a:p>
            <a:pPr algn="ctr">
              <a:defRPr/>
            </a:pPr>
            <a:r>
              <a:rPr lang="en-GB" sz="1800" i="1" kern="0" dirty="0">
                <a:solidFill>
                  <a:srgbClr val="000000"/>
                </a:solidFill>
                <a:latin typeface="Trebuchet MS" pitchFamily="34" charset="0"/>
              </a:rPr>
              <a:t>CNAO obtained the CE label after clinical experimentation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2253" y="1458913"/>
            <a:ext cx="4161518" cy="4206875"/>
          </a:xfrm>
          <a:prstGeom prst="rect">
            <a:avLst/>
          </a:prstGeom>
        </p:spPr>
      </p:pic>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5618" name="CasellaDiTesto 3"/>
          <p:cNvSpPr txBox="1">
            <a:spLocks noChangeArrowheads="1"/>
          </p:cNvSpPr>
          <p:nvPr/>
        </p:nvSpPr>
        <p:spPr bwMode="auto">
          <a:xfrm>
            <a:off x="0" y="309563"/>
            <a:ext cx="9144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r>
              <a:rPr lang="it-IT" altLang="it-IT" sz="2400" b="1">
                <a:solidFill>
                  <a:srgbClr val="FF0000"/>
                </a:solidFill>
                <a:latin typeface="Trebuchet MS" pitchFamily="34" charset="0"/>
              </a:rPr>
              <a:t>CNAO: &gt; 1800 patients </a:t>
            </a:r>
          </a:p>
          <a:p>
            <a:pPr algn="ctr" eaLnBrk="1" hangingPunct="1"/>
            <a:r>
              <a:rPr lang="it-IT" altLang="it-IT" sz="2400" b="1">
                <a:solidFill>
                  <a:srgbClr val="000000"/>
                </a:solidFill>
                <a:latin typeface="Trebuchet MS" pitchFamily="34" charset="0"/>
              </a:rPr>
              <a:t>66% carbon ions – 34% protons</a:t>
            </a:r>
          </a:p>
        </p:txBody>
      </p:sp>
      <p:graphicFrame>
        <p:nvGraphicFramePr>
          <p:cNvPr id="495619" name="Grafico 1"/>
          <p:cNvGraphicFramePr>
            <a:graphicFrameLocks/>
          </p:cNvGraphicFramePr>
          <p:nvPr/>
        </p:nvGraphicFramePr>
        <p:xfrm>
          <a:off x="638175" y="1250950"/>
          <a:ext cx="8101013" cy="5538788"/>
        </p:xfrm>
        <a:graphic>
          <a:graphicData uri="http://schemas.openxmlformats.org/presentationml/2006/ole">
            <mc:AlternateContent xmlns:mc="http://schemas.openxmlformats.org/markup-compatibility/2006">
              <mc:Choice xmlns:v="urn:schemas-microsoft-com:vml" Requires="v">
                <p:oleObj spid="_x0000_s495660" name="Worksheet" r:id="rId4" imgW="7619910" imgH="5196744" progId="Excel.Sheet.8">
                  <p:embed/>
                </p:oleObj>
              </mc:Choice>
              <mc:Fallback>
                <p:oleObj name="Worksheet" r:id="rId4" imgW="7619910" imgH="5196744" progId="Excel.Sheet.8">
                  <p:embed/>
                  <p:pic>
                    <p:nvPicPr>
                      <p:cNvPr id="0" name="Grafico 1"/>
                      <p:cNvPicPr>
                        <a:picLocks noChangeArrowheads="1"/>
                      </p:cNvPicPr>
                      <p:nvPr/>
                    </p:nvPicPr>
                    <p:blipFill>
                      <a:blip r:embed="rId5">
                        <a:extLst>
                          <a:ext uri="{28A0092B-C50C-407E-A947-70E740481C1C}">
                            <a14:useLocalDpi xmlns:a14="http://schemas.microsoft.com/office/drawing/2010/main" val="0"/>
                          </a:ext>
                        </a:extLst>
                      </a:blip>
                      <a:srcRect l="2362" t="1385" r="945" b="1385"/>
                      <a:stretch>
                        <a:fillRect/>
                      </a:stretch>
                    </p:blipFill>
                    <p:spPr bwMode="auto">
                      <a:xfrm>
                        <a:off x="638175" y="1250950"/>
                        <a:ext cx="8101013"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pull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96642" name="Grafico 2"/>
          <p:cNvGraphicFramePr>
            <a:graphicFrameLocks/>
          </p:cNvGraphicFramePr>
          <p:nvPr/>
        </p:nvGraphicFramePr>
        <p:xfrm>
          <a:off x="-460375" y="1501775"/>
          <a:ext cx="5722938" cy="3868738"/>
        </p:xfrm>
        <a:graphic>
          <a:graphicData uri="http://schemas.openxmlformats.org/presentationml/2006/ole">
            <mc:AlternateContent xmlns:mc="http://schemas.openxmlformats.org/markup-compatibility/2006">
              <mc:Choice xmlns:v="urn:schemas-microsoft-com:vml" Requires="v">
                <p:oleObj spid="_x0000_s496727" r:id="rId3" imgW="4797968" imgH="3304318" progId="Excel.Chart.8">
                  <p:embed/>
                </p:oleObj>
              </mc:Choice>
              <mc:Fallback>
                <p:oleObj r:id="rId3" imgW="4797968" imgH="3304318" progId="Excel.Chart.8">
                  <p:embed/>
                  <p:pic>
                    <p:nvPicPr>
                      <p:cNvPr id="0" name="Grafico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375" y="1501775"/>
                        <a:ext cx="5722938" cy="386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6643" name="CasellaDiTesto 6"/>
          <p:cNvSpPr txBox="1">
            <a:spLocks noChangeArrowheads="1"/>
          </p:cNvSpPr>
          <p:nvPr/>
        </p:nvSpPr>
        <p:spPr bwMode="auto">
          <a:xfrm>
            <a:off x="1612900" y="1501775"/>
            <a:ext cx="16557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400" b="1">
                <a:solidFill>
                  <a:srgbClr val="000000"/>
                </a:solidFill>
              </a:rPr>
              <a:t>Outcome</a:t>
            </a:r>
          </a:p>
        </p:txBody>
      </p:sp>
      <p:sp>
        <p:nvSpPr>
          <p:cNvPr id="496644" name="CasellaDiTesto 2"/>
          <p:cNvSpPr txBox="1">
            <a:spLocks noChangeArrowheads="1"/>
          </p:cNvSpPr>
          <p:nvPr/>
        </p:nvSpPr>
        <p:spPr bwMode="auto">
          <a:xfrm>
            <a:off x="342900" y="420688"/>
            <a:ext cx="76247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2400" b="1" dirty="0" smtClean="0">
                <a:solidFill>
                  <a:srgbClr val="000000"/>
                </a:solidFill>
                <a:latin typeface="Trebuchet MS" pitchFamily="34" charset="0"/>
              </a:rPr>
              <a:t>Treatment </a:t>
            </a:r>
            <a:r>
              <a:rPr lang="it-IT" altLang="it-IT" sz="2400" b="1" dirty="0" err="1" smtClean="0">
                <a:solidFill>
                  <a:srgbClr val="000000"/>
                </a:solidFill>
                <a:latin typeface="Trebuchet MS" pitchFamily="34" charset="0"/>
              </a:rPr>
              <a:t>results</a:t>
            </a:r>
            <a:r>
              <a:rPr lang="it-IT" altLang="it-IT" sz="2400" b="1" dirty="0" smtClean="0">
                <a:solidFill>
                  <a:srgbClr val="000000"/>
                </a:solidFill>
                <a:latin typeface="Trebuchet MS" pitchFamily="34" charset="0"/>
              </a:rPr>
              <a:t>: </a:t>
            </a:r>
            <a:r>
              <a:rPr lang="it-IT" altLang="it-IT" sz="2400" b="1" dirty="0" err="1">
                <a:solidFill>
                  <a:srgbClr val="FF0000"/>
                </a:solidFill>
                <a:latin typeface="Trebuchet MS" pitchFamily="34" charset="0"/>
              </a:rPr>
              <a:t>outcome</a:t>
            </a:r>
            <a:r>
              <a:rPr lang="it-IT" altLang="it-IT" sz="2400" b="1" dirty="0">
                <a:solidFill>
                  <a:srgbClr val="FF0000"/>
                </a:solidFill>
                <a:latin typeface="Trebuchet MS" pitchFamily="34" charset="0"/>
              </a:rPr>
              <a:t> + </a:t>
            </a:r>
            <a:r>
              <a:rPr lang="it-IT" altLang="it-IT" sz="2400" b="1" dirty="0" err="1">
                <a:solidFill>
                  <a:srgbClr val="FF0000"/>
                </a:solidFill>
                <a:latin typeface="Trebuchet MS" pitchFamily="34" charset="0"/>
              </a:rPr>
              <a:t>toxicity</a:t>
            </a:r>
            <a:endParaRPr lang="it-IT" altLang="it-IT" sz="2400" b="1" dirty="0">
              <a:solidFill>
                <a:srgbClr val="FF0000"/>
              </a:solidFill>
              <a:latin typeface="Trebuchet MS" pitchFamily="34" charset="0"/>
            </a:endParaRPr>
          </a:p>
        </p:txBody>
      </p:sp>
      <p:graphicFrame>
        <p:nvGraphicFramePr>
          <p:cNvPr id="496645" name="Grafico 1"/>
          <p:cNvGraphicFramePr>
            <a:graphicFrameLocks/>
          </p:cNvGraphicFramePr>
          <p:nvPr/>
        </p:nvGraphicFramePr>
        <p:xfrm>
          <a:off x="4559300" y="3452813"/>
          <a:ext cx="4673600" cy="2844800"/>
        </p:xfrm>
        <a:graphic>
          <a:graphicData uri="http://schemas.openxmlformats.org/presentationml/2006/ole">
            <mc:AlternateContent xmlns:mc="http://schemas.openxmlformats.org/markup-compatibility/2006">
              <mc:Choice xmlns:v="urn:schemas-microsoft-com:vml" Requires="v">
                <p:oleObj spid="_x0000_s496728" r:id="rId5" imgW="4676037" imgH="2847079" progId="Excel.Chart.8">
                  <p:embed/>
                </p:oleObj>
              </mc:Choice>
              <mc:Fallback>
                <p:oleObj r:id="rId5" imgW="4676037" imgH="2847079" progId="Excel.Chart.8">
                  <p:embed/>
                  <p:pic>
                    <p:nvPicPr>
                      <p:cNvPr id="0" name="Grafico 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59300" y="3452813"/>
                        <a:ext cx="4673600"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Grafico 7"/>
          <p:cNvGraphicFramePr>
            <a:graphicFrameLocks/>
          </p:cNvGraphicFramePr>
          <p:nvPr/>
        </p:nvGraphicFramePr>
        <p:xfrm>
          <a:off x="5109471" y="1014963"/>
          <a:ext cx="3000375" cy="2362201"/>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976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88" y="3213100"/>
            <a:ext cx="4387850"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7667" name="Rettangolo 3"/>
          <p:cNvSpPr>
            <a:spLocks noChangeArrowheads="1"/>
          </p:cNvSpPr>
          <p:nvPr/>
        </p:nvSpPr>
        <p:spPr bwMode="auto">
          <a:xfrm>
            <a:off x="4787900" y="1216025"/>
            <a:ext cx="4108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endParaRPr lang="en-US" altLang="it-IT">
              <a:solidFill>
                <a:srgbClr val="000000"/>
              </a:solidFill>
              <a:latin typeface="Trebuchet MS" pitchFamily="34" charset="0"/>
            </a:endParaRPr>
          </a:p>
          <a:p>
            <a:pPr algn="ctr" eaLnBrk="1" hangingPunct="1">
              <a:spcBef>
                <a:spcPct val="0"/>
              </a:spcBef>
              <a:buClrTx/>
              <a:buFontTx/>
              <a:buNone/>
            </a:pPr>
            <a:r>
              <a:rPr lang="en-US" altLang="it-IT">
                <a:solidFill>
                  <a:srgbClr val="000000"/>
                </a:solidFill>
                <a:latin typeface="Trebuchet MS" pitchFamily="34" charset="0"/>
              </a:rPr>
              <a:t>eritema G1 al termine della CIRT</a:t>
            </a:r>
          </a:p>
          <a:p>
            <a:pPr algn="ctr" eaLnBrk="1" hangingPunct="1">
              <a:spcBef>
                <a:spcPct val="0"/>
              </a:spcBef>
              <a:buClrTx/>
              <a:buFontTx/>
              <a:buNone/>
            </a:pPr>
            <a:r>
              <a:rPr lang="en-US" altLang="it-IT" u="sng">
                <a:solidFill>
                  <a:srgbClr val="000000"/>
                </a:solidFill>
                <a:latin typeface="Trebuchet MS" pitchFamily="34" charset="0"/>
              </a:rPr>
              <a:t>Effetto stabile dopo 1 anno</a:t>
            </a:r>
            <a:endParaRPr lang="en-US" altLang="it-IT">
              <a:solidFill>
                <a:srgbClr val="000000"/>
              </a:solidFill>
              <a:latin typeface="Trebuchet MS" pitchFamily="34" charset="0"/>
            </a:endParaRPr>
          </a:p>
        </p:txBody>
      </p:sp>
      <p:sp>
        <p:nvSpPr>
          <p:cNvPr id="497668" name="Rettangolo 4"/>
          <p:cNvSpPr>
            <a:spLocks noChangeArrowheads="1"/>
          </p:cNvSpPr>
          <p:nvPr/>
        </p:nvSpPr>
        <p:spPr bwMode="auto">
          <a:xfrm>
            <a:off x="5060950" y="2354263"/>
            <a:ext cx="38354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en-US" altLang="it-IT" sz="1400">
                <a:solidFill>
                  <a:srgbClr val="000000"/>
                </a:solidFill>
                <a:latin typeface="Trebuchet MS" pitchFamily="34" charset="0"/>
              </a:rPr>
              <a:t>Caso simile al NIRS in CR dopo 7 anni </a:t>
            </a:r>
          </a:p>
          <a:p>
            <a:pPr algn="ctr" eaLnBrk="1" hangingPunct="1">
              <a:spcBef>
                <a:spcPct val="0"/>
              </a:spcBef>
              <a:buClrTx/>
              <a:buFontTx/>
              <a:buNone/>
            </a:pPr>
            <a:r>
              <a:rPr lang="en-US" altLang="it-IT" sz="1400">
                <a:solidFill>
                  <a:srgbClr val="000000"/>
                </a:solidFill>
                <a:latin typeface="Trebuchet MS" pitchFamily="34" charset="0"/>
              </a:rPr>
              <a:t>Imai et al. Lancet Oncology 2006</a:t>
            </a:r>
          </a:p>
          <a:p>
            <a:pPr algn="ctr" eaLnBrk="1" hangingPunct="1">
              <a:spcBef>
                <a:spcPct val="0"/>
              </a:spcBef>
              <a:buClrTx/>
              <a:buFontTx/>
              <a:buNone/>
            </a:pPr>
            <a:endParaRPr lang="en-US" altLang="it-IT" sz="1400">
              <a:solidFill>
                <a:srgbClr val="000000"/>
              </a:solidFill>
              <a:latin typeface="Trebuchet MS" pitchFamily="34" charset="0"/>
            </a:endParaRPr>
          </a:p>
        </p:txBody>
      </p:sp>
      <p:pic>
        <p:nvPicPr>
          <p:cNvPr id="49766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3141663"/>
            <a:ext cx="3640138" cy="303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7670" name="Picture 2"/>
          <p:cNvPicPr>
            <a:picLocks noChangeAspect="1" noChangeArrowheads="1"/>
          </p:cNvPicPr>
          <p:nvPr/>
        </p:nvPicPr>
        <p:blipFill>
          <a:blip r:embed="rId5">
            <a:extLst>
              <a:ext uri="{28A0092B-C50C-407E-A947-70E740481C1C}">
                <a14:useLocalDpi xmlns:a14="http://schemas.microsoft.com/office/drawing/2010/main" val="0"/>
              </a:ext>
            </a:extLst>
          </a:blip>
          <a:srcRect l="13019" t="15271" r="14246"/>
          <a:stretch>
            <a:fillRect/>
          </a:stretch>
        </p:blipFill>
        <p:spPr bwMode="auto">
          <a:xfrm>
            <a:off x="250825" y="333375"/>
            <a:ext cx="3600450"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7671" name="Rettangolo 8"/>
          <p:cNvSpPr>
            <a:spLocks noChangeArrowheads="1"/>
          </p:cNvSpPr>
          <p:nvPr/>
        </p:nvSpPr>
        <p:spPr bwMode="auto">
          <a:xfrm>
            <a:off x="34925" y="2492375"/>
            <a:ext cx="2520950"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it-IT" altLang="it-IT">
                <a:solidFill>
                  <a:srgbClr val="000000"/>
                </a:solidFill>
                <a:latin typeface="Trebuchet MS" pitchFamily="34" charset="0"/>
              </a:rPr>
              <a:t>  CIRT  73.6 GyE </a:t>
            </a:r>
          </a:p>
          <a:p>
            <a:pPr eaLnBrk="1" hangingPunct="1">
              <a:spcBef>
                <a:spcPct val="0"/>
              </a:spcBef>
              <a:buClrTx/>
              <a:buFontTx/>
              <a:buNone/>
            </a:pPr>
            <a:r>
              <a:rPr lang="it-IT" altLang="it-IT">
                <a:solidFill>
                  <a:srgbClr val="000000"/>
                </a:solidFill>
                <a:latin typeface="Trebuchet MS" pitchFamily="34" charset="0"/>
              </a:rPr>
              <a:t>16 frazioni IMPT </a:t>
            </a:r>
          </a:p>
        </p:txBody>
      </p:sp>
      <p:sp>
        <p:nvSpPr>
          <p:cNvPr id="497672" name="Titolo 1"/>
          <p:cNvSpPr>
            <a:spLocks noGrp="1"/>
          </p:cNvSpPr>
          <p:nvPr>
            <p:ph type="title"/>
          </p:nvPr>
        </p:nvSpPr>
        <p:spPr>
          <a:xfrm>
            <a:off x="5435600" y="652463"/>
            <a:ext cx="3208338" cy="904875"/>
          </a:xfrm>
        </p:spPr>
        <p:txBody>
          <a:bodyPr/>
          <a:lstStyle/>
          <a:p>
            <a:pPr algn="ctr"/>
            <a:r>
              <a:rPr lang="en-US" altLang="it-IT" sz="1600" smtClean="0">
                <a:latin typeface="Trebuchet MS" pitchFamily="34" charset="0"/>
              </a:rPr>
              <a:t>56 anni maschio</a:t>
            </a:r>
            <a:br>
              <a:rPr lang="en-US" altLang="it-IT" sz="1600" smtClean="0">
                <a:latin typeface="Trebuchet MS" pitchFamily="34" charset="0"/>
              </a:rPr>
            </a:br>
            <a:r>
              <a:rPr lang="en-US" altLang="it-IT" sz="1600" smtClean="0">
                <a:latin typeface="Trebuchet MS" pitchFamily="34" charset="0"/>
              </a:rPr>
              <a:t>Osteosarcoma di basso grado</a:t>
            </a:r>
            <a:br>
              <a:rPr lang="en-US" altLang="it-IT" sz="1600" smtClean="0">
                <a:latin typeface="Trebuchet MS" pitchFamily="34" charset="0"/>
              </a:rPr>
            </a:br>
            <a:r>
              <a:rPr lang="en-US" altLang="it-IT" sz="1600" smtClean="0">
                <a:latin typeface="Trebuchet MS" pitchFamily="34" charset="0"/>
              </a:rPr>
              <a:t> vertebra C1-C2</a:t>
            </a: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314325" y="377825"/>
            <a:ext cx="6873875" cy="600075"/>
          </a:xfrm>
        </p:spPr>
        <p:txBody>
          <a:bodyPr/>
          <a:lstStyle/>
          <a:p>
            <a:r>
              <a:rPr lang="it-IT" altLang="en-US" sz="2400" b="0" i="1" smtClean="0">
                <a:solidFill>
                  <a:srgbClr val="FF0000"/>
                </a:solidFill>
                <a:latin typeface="Trebuchet MS" pitchFamily="34" charset="0"/>
              </a:rPr>
              <a:t>From 1996 to 1999 at CERN</a:t>
            </a:r>
            <a:r>
              <a:rPr lang="en-GB" altLang="en-US" sz="2400" i="1" smtClean="0">
                <a:solidFill>
                  <a:srgbClr val="FFFF00"/>
                </a:solidFill>
                <a:effectLst>
                  <a:outerShdw blurRad="38100" dist="38100" dir="2700000" algn="tl">
                    <a:srgbClr val="C0C0C0"/>
                  </a:outerShdw>
                </a:effectLst>
              </a:rPr>
              <a:t/>
            </a:r>
            <a:br>
              <a:rPr lang="en-GB" altLang="en-US" sz="2400" i="1" smtClean="0">
                <a:solidFill>
                  <a:srgbClr val="FFFF00"/>
                </a:solidFill>
                <a:effectLst>
                  <a:outerShdw blurRad="38100" dist="38100" dir="2700000" algn="tl">
                    <a:srgbClr val="C0C0C0"/>
                  </a:outerShdw>
                </a:effectLst>
              </a:rPr>
            </a:br>
            <a:endParaRPr lang="it-IT" altLang="en-US" smtClean="0"/>
          </a:p>
        </p:txBody>
      </p:sp>
      <p:sp>
        <p:nvSpPr>
          <p:cNvPr id="3" name="Rectangle 1029"/>
          <p:cNvSpPr txBox="1">
            <a:spLocks noChangeArrowheads="1"/>
          </p:cNvSpPr>
          <p:nvPr/>
        </p:nvSpPr>
        <p:spPr bwMode="gray">
          <a:xfrm>
            <a:off x="25400" y="781050"/>
            <a:ext cx="9097963" cy="463550"/>
          </a:xfrm>
          <a:prstGeom prst="rect">
            <a:avLst/>
          </a:prstGeom>
          <a:noFill/>
          <a:ln w="9525">
            <a:noFill/>
            <a:miter lim="800000"/>
            <a:headEnd/>
            <a:tailEnd/>
          </a:ln>
        </p:spPr>
        <p:txBody>
          <a:bodyPr lIns="0" rIns="0" anchor="ct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lnSpc>
                <a:spcPct val="95000"/>
              </a:lnSpc>
            </a:pPr>
            <a:r>
              <a:rPr lang="it-IT" altLang="it-IT" sz="1800" b="1">
                <a:solidFill>
                  <a:srgbClr val="000000"/>
                </a:solidFill>
                <a:latin typeface="Trebuchet MS" pitchFamily="34" charset="0"/>
              </a:rPr>
              <a:t>PIMMS (Proton-Ions Medical Machine Study)</a:t>
            </a:r>
            <a:endParaRPr lang="en-GB" altLang="it-IT" sz="1800" b="1">
              <a:solidFill>
                <a:srgbClr val="000000"/>
              </a:solidFill>
              <a:latin typeface="Trebuchet MS" pitchFamily="34" charset="0"/>
            </a:endParaRPr>
          </a:p>
        </p:txBody>
      </p:sp>
      <p:pic>
        <p:nvPicPr>
          <p:cNvPr id="488452" name="Picture 1031"/>
          <p:cNvPicPr>
            <a:picLocks noChangeAspect="1" noChangeArrowheads="1"/>
          </p:cNvPicPr>
          <p:nvPr/>
        </p:nvPicPr>
        <p:blipFill>
          <a:blip r:embed="rId2">
            <a:extLst>
              <a:ext uri="{28A0092B-C50C-407E-A947-70E740481C1C}">
                <a14:useLocalDpi xmlns:a14="http://schemas.microsoft.com/office/drawing/2010/main" val="0"/>
              </a:ext>
            </a:extLst>
          </a:blip>
          <a:srcRect l="2066" t="920" r="1894"/>
          <a:stretch>
            <a:fillRect/>
          </a:stretch>
        </p:blipFill>
        <p:spPr bwMode="auto">
          <a:xfrm>
            <a:off x="23813" y="1173163"/>
            <a:ext cx="9097962" cy="52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8453" name="Text Box 1033"/>
          <p:cNvSpPr txBox="1">
            <a:spLocks noChangeArrowheads="1"/>
          </p:cNvSpPr>
          <p:nvPr/>
        </p:nvSpPr>
        <p:spPr bwMode="auto">
          <a:xfrm>
            <a:off x="76200" y="6446838"/>
            <a:ext cx="723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50000"/>
              </a:spcBef>
              <a:buClrTx/>
              <a:buFontTx/>
              <a:buNone/>
            </a:pPr>
            <a:r>
              <a:rPr lang="en-GB" altLang="it-IT" sz="1400">
                <a:solidFill>
                  <a:srgbClr val="000000"/>
                </a:solidFill>
                <a:latin typeface="Trebuchet MS" pitchFamily="34" charset="0"/>
                <a:cs typeface="Times New Roman" pitchFamily="18" charset="0"/>
              </a:rPr>
              <a:t>Objective: define the optimal hadrontherapy centre without constraints</a:t>
            </a:r>
            <a:r>
              <a:rPr lang="en-GB" altLang="it-IT" sz="1400" b="0">
                <a:solidFill>
                  <a:srgbClr val="000000"/>
                </a:solidFill>
                <a:latin typeface="Trebuchet MS" pitchFamily="34" charset="0"/>
              </a:rPr>
              <a:t> </a:t>
            </a:r>
          </a:p>
        </p:txBody>
      </p:sp>
      <p:sp>
        <p:nvSpPr>
          <p:cNvPr id="488454" name="Text Box 1032"/>
          <p:cNvSpPr txBox="1">
            <a:spLocks noChangeArrowheads="1"/>
          </p:cNvSpPr>
          <p:nvPr/>
        </p:nvSpPr>
        <p:spPr bwMode="auto">
          <a:xfrm>
            <a:off x="0" y="3532188"/>
            <a:ext cx="3567113"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spcBef>
                <a:spcPct val="0"/>
              </a:spcBef>
              <a:buClrTx/>
              <a:buFontTx/>
              <a:buNone/>
            </a:pPr>
            <a:r>
              <a:rPr lang="en-US" altLang="it-IT" sz="1600" b="0">
                <a:solidFill>
                  <a:srgbClr val="FF0000"/>
                </a:solidFill>
                <a:latin typeface="Trebuchet MS" pitchFamily="34" charset="0"/>
              </a:rPr>
              <a:t>CERN-GSI-MedAUSTRON-Oncology2000-TERA</a:t>
            </a:r>
          </a:p>
          <a:p>
            <a:pPr>
              <a:spcBef>
                <a:spcPct val="0"/>
              </a:spcBef>
              <a:buClrTx/>
              <a:buFontTx/>
              <a:buNone/>
            </a:pPr>
            <a:endParaRPr lang="en-US" altLang="it-IT" sz="1600" b="0">
              <a:solidFill>
                <a:srgbClr val="FF0000"/>
              </a:solidFill>
              <a:latin typeface="Trebuchet MS" pitchFamily="34" charset="0"/>
            </a:endParaRPr>
          </a:p>
          <a:p>
            <a:pPr>
              <a:spcBef>
                <a:spcPct val="0"/>
              </a:spcBef>
              <a:buClrTx/>
              <a:buFontTx/>
              <a:buNone/>
            </a:pPr>
            <a:r>
              <a:rPr lang="en-US" altLang="it-IT" sz="1600" b="0">
                <a:solidFill>
                  <a:srgbClr val="000000"/>
                </a:solidFill>
                <a:latin typeface="Trebuchet MS" pitchFamily="34" charset="0"/>
              </a:rPr>
              <a:t>PL: P. Bryant (CERN+experts)</a:t>
            </a:r>
          </a:p>
          <a:p>
            <a:pPr>
              <a:spcBef>
                <a:spcPct val="0"/>
              </a:spcBef>
              <a:buClrTx/>
              <a:buFontTx/>
              <a:buNone/>
            </a:pPr>
            <a:r>
              <a:rPr lang="en-US" altLang="it-IT" sz="1600" b="0">
                <a:solidFill>
                  <a:srgbClr val="000000"/>
                </a:solidFill>
                <a:latin typeface="Trebuchet MS" pitchFamily="34" charset="0"/>
              </a:rPr>
              <a:t>PAC: G. Brianti chairman</a:t>
            </a:r>
          </a:p>
          <a:p>
            <a:pPr>
              <a:spcBef>
                <a:spcPct val="0"/>
              </a:spcBef>
              <a:buClrTx/>
              <a:buFontTx/>
              <a:buNone/>
            </a:pPr>
            <a:r>
              <a:rPr lang="en-US" altLang="it-IT" sz="1600" b="0">
                <a:solidFill>
                  <a:srgbClr val="FF0000"/>
                </a:solidFill>
                <a:latin typeface="Trebuchet MS" pitchFamily="34" charset="0"/>
              </a:rPr>
              <a:t>TERA:  25 man</a:t>
            </a:r>
            <a:r>
              <a:rPr lang="en-US" altLang="it-IT" sz="1600" b="0">
                <a:solidFill>
                  <a:srgbClr val="FF0000"/>
                </a:solidFill>
                <a:latin typeface="Trebuchet MS" pitchFamily="34" charset="0"/>
                <a:sym typeface="Symbol" pitchFamily="18" charset="2"/>
              </a:rPr>
              <a:t></a:t>
            </a:r>
            <a:r>
              <a:rPr lang="en-US" altLang="it-IT" sz="1600" b="0">
                <a:solidFill>
                  <a:srgbClr val="FF0000"/>
                </a:solidFill>
                <a:latin typeface="Trebuchet MS" pitchFamily="34" charset="0"/>
              </a:rPr>
              <a:t>yrs</a:t>
            </a:r>
          </a:p>
          <a:p>
            <a:pPr>
              <a:spcBef>
                <a:spcPct val="0"/>
              </a:spcBef>
              <a:buClrTx/>
              <a:buFontTx/>
              <a:buNone/>
            </a:pPr>
            <a:r>
              <a:rPr lang="en-US" altLang="it-IT" sz="1600" b="0">
                <a:solidFill>
                  <a:srgbClr val="FF0000"/>
                </a:solidFill>
                <a:latin typeface="Trebuchet MS" pitchFamily="34" charset="0"/>
              </a:rPr>
              <a:t>MedA.: 10 man</a:t>
            </a:r>
            <a:r>
              <a:rPr lang="en-US" altLang="it-IT" sz="1600" b="0">
                <a:solidFill>
                  <a:srgbClr val="FF0000"/>
                </a:solidFill>
                <a:latin typeface="Trebuchet MS" pitchFamily="34" charset="0"/>
                <a:sym typeface="Symbol" pitchFamily="18" charset="2"/>
              </a:rPr>
              <a:t></a:t>
            </a:r>
            <a:r>
              <a:rPr lang="en-US" altLang="it-IT" sz="1600" b="0">
                <a:solidFill>
                  <a:srgbClr val="FF0000"/>
                </a:solidFill>
                <a:latin typeface="Trebuchet MS" pitchFamily="34" charset="0"/>
              </a:rPr>
              <a:t>yrs</a:t>
            </a:r>
          </a:p>
          <a:p>
            <a:pPr>
              <a:spcBef>
                <a:spcPct val="0"/>
              </a:spcBef>
              <a:buClrTx/>
              <a:buFontTx/>
              <a:buNone/>
            </a:pPr>
            <a:r>
              <a:rPr lang="en-US" altLang="it-IT" sz="1600" b="0">
                <a:solidFill>
                  <a:srgbClr val="FF0000"/>
                </a:solidFill>
                <a:latin typeface="Trebuchet MS" pitchFamily="34" charset="0"/>
              </a:rPr>
              <a:t>O2000:   3  man</a:t>
            </a:r>
            <a:r>
              <a:rPr lang="en-US" altLang="it-IT" sz="1600" b="0">
                <a:solidFill>
                  <a:srgbClr val="FF0000"/>
                </a:solidFill>
                <a:latin typeface="Trebuchet MS" pitchFamily="34" charset="0"/>
                <a:sym typeface="Symbol" pitchFamily="18" charset="2"/>
              </a:rPr>
              <a:t></a:t>
            </a:r>
            <a:r>
              <a:rPr lang="en-US" altLang="it-IT" sz="1600" b="0">
                <a:solidFill>
                  <a:srgbClr val="FF0000"/>
                </a:solidFill>
                <a:latin typeface="Trebuchet MS" pitchFamily="34" charset="0"/>
              </a:rPr>
              <a:t>yrs</a:t>
            </a:r>
          </a:p>
          <a:p>
            <a:pPr>
              <a:spcBef>
                <a:spcPct val="0"/>
              </a:spcBef>
              <a:buClrTx/>
              <a:buFontTx/>
              <a:buNone/>
            </a:pPr>
            <a:r>
              <a:rPr lang="en-US" altLang="it-IT" sz="1600" b="0">
                <a:solidFill>
                  <a:srgbClr val="FF0000"/>
                </a:solidFill>
                <a:latin typeface="Trebuchet MS" pitchFamily="34" charset="0"/>
              </a:rPr>
              <a:t>GSI: experts advices</a:t>
            </a:r>
            <a:endParaRPr lang="en-US" altLang="it-IT" sz="1600" b="0">
              <a:solidFill>
                <a:srgbClr val="008000"/>
              </a:solidFill>
              <a:latin typeface="Trebuchet MS" pitchFamily="34" charset="0"/>
            </a:endParaRPr>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Tabella 2"/>
          <p:cNvGraphicFramePr>
            <a:graphicFrameLocks noGrp="1"/>
          </p:cNvGraphicFramePr>
          <p:nvPr/>
        </p:nvGraphicFramePr>
        <p:xfrm>
          <a:off x="338138" y="1052513"/>
          <a:ext cx="8353425" cy="3600451"/>
        </p:xfrm>
        <a:graphic>
          <a:graphicData uri="http://schemas.openxmlformats.org/drawingml/2006/table">
            <a:tbl>
              <a:tblPr/>
              <a:tblGrid>
                <a:gridCol w="2447925"/>
                <a:gridCol w="1223962"/>
                <a:gridCol w="2089150"/>
                <a:gridCol w="936625"/>
                <a:gridCol w="1655763"/>
              </a:tblGrid>
              <a:tr h="11461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chemeClr val="bg1"/>
                          </a:solidFill>
                          <a:effectLst/>
                          <a:latin typeface="Calibri" pitchFamily="34" charset="0"/>
                          <a:ea typeface="ＭＳ Ｐゴシック" pitchFamily="34" charset="-128"/>
                          <a:cs typeface="Helvetica" pitchFamily="34" charset="0"/>
                        </a:rPr>
                        <a:t>SKULL BASE TUMORS </a:t>
                      </a:r>
                    </a:p>
                  </a:txBody>
                  <a:tcPr marL="91445" marR="91445" marT="45721" marB="45721" anchor="ctr"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TOT</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(PT/CIRT)</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chemeClr val="bg1"/>
                          </a:solidFill>
                          <a:effectLst/>
                          <a:latin typeface="Calibri" pitchFamily="34" charset="0"/>
                          <a:ea typeface="ＭＳ Ｐゴシック" pitchFamily="34" charset="-128"/>
                        </a:rPr>
                        <a:t>Median FU (months)</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chemeClr val="bg1"/>
                          </a:solidFill>
                          <a:effectLst/>
                          <a:latin typeface="Calibri" pitchFamily="34" charset="0"/>
                          <a:ea typeface="ＭＳ Ｐゴシック" pitchFamily="34" charset="-128"/>
                          <a:cs typeface="Helvetica" pitchFamily="34" charset="0"/>
                        </a:rPr>
                        <a:t>LC  (%) </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it-IT" altLang="en-US" sz="1800" b="1" i="0" u="none" strike="noStrike" cap="none" normalizeH="0" baseline="0" smtClean="0">
                        <a:ln>
                          <a:noFill/>
                        </a:ln>
                        <a:solidFill>
                          <a:schemeClr val="bg1"/>
                        </a:solidFill>
                        <a:effectLst/>
                        <a:latin typeface="Calibri" pitchFamily="34" charset="0"/>
                        <a:ea typeface="ＭＳ Ｐゴシック" pitchFamily="34" charset="-128"/>
                        <a:cs typeface="Helvetica"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chemeClr val="bg1"/>
                          </a:solidFill>
                          <a:effectLst/>
                          <a:latin typeface="Calibri" pitchFamily="34" charset="0"/>
                          <a:ea typeface="ＭＳ Ｐゴシック" pitchFamily="34" charset="-128"/>
                          <a:cs typeface="Helvetica" pitchFamily="34" charset="0"/>
                        </a:rPr>
                        <a:t>Local Failures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chemeClr val="bg1"/>
                          </a:solidFill>
                          <a:effectLst/>
                          <a:latin typeface="Calibri" pitchFamily="34" charset="0"/>
                          <a:ea typeface="ＭＳ Ｐゴシック" pitchFamily="34" charset="-128"/>
                          <a:cs typeface="Helvetica" pitchFamily="34" charset="0"/>
                        </a:rPr>
                        <a:t> </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r>
              <a:tr h="107791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CHORDOMAS </a:t>
                      </a:r>
                    </a:p>
                  </a:txBody>
                  <a:tcPr marL="91445" marR="91445" marT="45721" marB="45721" anchor="ctr"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108 </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rPr>
                        <a:t>27,8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endParaRP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85 %</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16</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 </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E9EDF4"/>
                    </a:solidFill>
                  </a:tcPr>
                </a:tc>
              </a:tr>
              <a:tr h="137636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CHONDROSARCOMAS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(G1-G2) </a:t>
                      </a:r>
                    </a:p>
                  </a:txBody>
                  <a:tcPr marL="91445" marR="91445" marT="45721" marB="45721" anchor="ctr"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 28</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rPr>
                        <a:t>26,9 </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  97  %</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800" b="1" i="0" u="none" strike="noStrike" cap="none" normalizeH="0" baseline="0" smtClean="0">
                          <a:ln>
                            <a:noFill/>
                          </a:ln>
                          <a:solidFill>
                            <a:srgbClr val="FF0000"/>
                          </a:solidFill>
                          <a:effectLst/>
                          <a:latin typeface="Calibri" pitchFamily="34" charset="0"/>
                          <a:ea typeface="ＭＳ Ｐゴシック" pitchFamily="34" charset="-128"/>
                          <a:cs typeface="Helvetica" pitchFamily="34" charset="0"/>
                        </a:rPr>
                        <a:t> 1</a:t>
                      </a:r>
                    </a:p>
                  </a:txBody>
                  <a:tcPr marL="91445" marR="91445" marT="45721" marB="45721"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r>
            </a:tbl>
          </a:graphicData>
        </a:graphic>
      </p:graphicFrame>
      <p:sp>
        <p:nvSpPr>
          <p:cNvPr id="6" name="Rettangolo 5"/>
          <p:cNvSpPr/>
          <p:nvPr/>
        </p:nvSpPr>
        <p:spPr>
          <a:xfrm>
            <a:off x="468313" y="4797425"/>
            <a:ext cx="7923212" cy="136842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endParaRPr lang="en-US" altLang="en-US" sz="1800" b="1" u="sng">
              <a:solidFill>
                <a:srgbClr val="17375E"/>
              </a:solidFill>
              <a:latin typeface="Calibri" pitchFamily="34" charset="0"/>
            </a:endParaRPr>
          </a:p>
          <a:p>
            <a:pPr eaLnBrk="1" hangingPunct="1"/>
            <a:r>
              <a:rPr lang="en-US" altLang="en-US" sz="1800" b="1" u="sng">
                <a:solidFill>
                  <a:srgbClr val="17375E"/>
                </a:solidFill>
                <a:latin typeface="Calibri" pitchFamily="34" charset="0"/>
              </a:rPr>
              <a:t>Gross tumor volume (GTV)  </a:t>
            </a:r>
          </a:p>
          <a:p>
            <a:pPr eaLnBrk="1" hangingPunct="1"/>
            <a:endParaRPr lang="en-US" altLang="en-US" sz="1800" b="1" u="sng">
              <a:solidFill>
                <a:srgbClr val="17375E"/>
              </a:solidFill>
              <a:latin typeface="Calibri" pitchFamily="34" charset="0"/>
            </a:endParaRPr>
          </a:p>
          <a:p>
            <a:pPr eaLnBrk="1" hangingPunct="1"/>
            <a:r>
              <a:rPr lang="en-US" altLang="en-US" sz="1800" b="1" u="sng">
                <a:solidFill>
                  <a:srgbClr val="17375E"/>
                </a:solidFill>
                <a:latin typeface="Calibri" pitchFamily="34" charset="0"/>
              </a:rPr>
              <a:t>Chordomas  &gt;              </a:t>
            </a:r>
            <a:r>
              <a:rPr lang="en-US" altLang="en-US" sz="1800" b="1" u="sng">
                <a:solidFill>
                  <a:srgbClr val="C00000"/>
                </a:solidFill>
                <a:latin typeface="Calibri" pitchFamily="34" charset="0"/>
              </a:rPr>
              <a:t>median (GTV) : 33.4  mL (range, 0-127 mL)</a:t>
            </a:r>
          </a:p>
          <a:p>
            <a:pPr eaLnBrk="1" hangingPunct="1"/>
            <a:endParaRPr lang="en-US" altLang="en-US" sz="1800" b="1">
              <a:solidFill>
                <a:srgbClr val="17375E"/>
              </a:solidFill>
              <a:latin typeface="Calibri" pitchFamily="34" charset="0"/>
            </a:endParaRPr>
          </a:p>
          <a:p>
            <a:pPr eaLnBrk="1" hangingPunct="1"/>
            <a:r>
              <a:rPr lang="en-US" altLang="en-US" sz="1800" b="1" u="sng">
                <a:solidFill>
                  <a:srgbClr val="17375E"/>
                </a:solidFill>
                <a:latin typeface="Calibri" pitchFamily="34" charset="0"/>
              </a:rPr>
              <a:t>Chondrosarcomas  &gt;   </a:t>
            </a:r>
            <a:r>
              <a:rPr lang="en-US" altLang="en-US" sz="1800" b="1" u="sng">
                <a:solidFill>
                  <a:srgbClr val="C00000"/>
                </a:solidFill>
                <a:latin typeface="Calibri" pitchFamily="34" charset="0"/>
              </a:rPr>
              <a:t>median  (GTV) : 16.9  mL (range, 7,9-53,3 mL) </a:t>
            </a:r>
          </a:p>
          <a:p>
            <a:pPr algn="ctr" eaLnBrk="1" hangingPunct="1"/>
            <a:endParaRPr lang="it-IT" altLang="en-US" sz="1800">
              <a:solidFill>
                <a:srgbClr val="FFFFFF"/>
              </a:solidFill>
              <a:latin typeface="Calibri" pitchFamily="34" charset="0"/>
            </a:endParaRPr>
          </a:p>
        </p:txBody>
      </p:sp>
      <p:sp>
        <p:nvSpPr>
          <p:cNvPr id="2" name="Rettangolo 1"/>
          <p:cNvSpPr/>
          <p:nvPr/>
        </p:nvSpPr>
        <p:spPr>
          <a:xfrm>
            <a:off x="6084888" y="2205038"/>
            <a:ext cx="935037" cy="24479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en-US" sz="1800">
              <a:solidFill>
                <a:srgbClr val="FFFFFF"/>
              </a:solidFill>
              <a:latin typeface="Calibri" pitchFamily="34" charset="0"/>
            </a:endParaRPr>
          </a:p>
        </p:txBody>
      </p:sp>
      <p:sp>
        <p:nvSpPr>
          <p:cNvPr id="498715" name="Titolo 1"/>
          <p:cNvSpPr>
            <a:spLocks noGrp="1"/>
          </p:cNvSpPr>
          <p:nvPr>
            <p:ph type="title"/>
          </p:nvPr>
        </p:nvSpPr>
        <p:spPr>
          <a:xfrm>
            <a:off x="249238" y="374650"/>
            <a:ext cx="8513762" cy="600075"/>
          </a:xfrm>
        </p:spPr>
        <p:txBody>
          <a:bodyPr/>
          <a:lstStyle/>
          <a:p>
            <a:pPr algn="l" eaLnBrk="1" hangingPunct="1"/>
            <a:r>
              <a:rPr lang="it-IT" altLang="it-IT" sz="3200" b="1" smtClean="0">
                <a:solidFill>
                  <a:srgbClr val="0070C0"/>
                </a:solidFill>
              </a:rPr>
              <a:t>Clinical experience</a:t>
            </a:r>
          </a:p>
        </p:txBody>
      </p:sp>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9714" name="Shape 329"/>
          <p:cNvSpPr>
            <a:spLocks noChangeShapeType="1"/>
          </p:cNvSpPr>
          <p:nvPr/>
        </p:nvSpPr>
        <p:spPr bwMode="auto">
          <a:xfrm>
            <a:off x="2997200" y="1460500"/>
            <a:ext cx="1588" cy="5334000"/>
          </a:xfrm>
          <a:prstGeom prst="line">
            <a:avLst/>
          </a:prstGeom>
          <a:noFill/>
          <a:ln w="9360">
            <a:solidFill>
              <a:srgbClr val="FFF8F5"/>
            </a:solidFill>
            <a:round/>
            <a:headEnd/>
            <a:tailEnd/>
          </a:ln>
          <a:extLst>
            <a:ext uri="{909E8E84-426E-40DD-AFC4-6F175D3DCCD1}">
              <a14:hiddenFill xmlns:a14="http://schemas.microsoft.com/office/drawing/2010/main">
                <a:noFill/>
              </a14:hiddenFill>
            </a:ext>
          </a:extLst>
        </p:spPr>
        <p:txBody>
          <a:bodyPr lIns="45719" rIns="45719"/>
          <a:lstStyle/>
          <a:p>
            <a:endParaRPr lang="en-GB"/>
          </a:p>
        </p:txBody>
      </p:sp>
      <p:sp>
        <p:nvSpPr>
          <p:cNvPr id="499715" name="Shape 330"/>
          <p:cNvSpPr>
            <a:spLocks noChangeShapeType="1"/>
          </p:cNvSpPr>
          <p:nvPr/>
        </p:nvSpPr>
        <p:spPr bwMode="auto">
          <a:xfrm flipH="1">
            <a:off x="4741863" y="4822825"/>
            <a:ext cx="828675" cy="1209675"/>
          </a:xfrm>
          <a:prstGeom prst="line">
            <a:avLst/>
          </a:prstGeom>
          <a:noFill/>
          <a:ln w="9360">
            <a:solidFill>
              <a:srgbClr val="FFF8F5"/>
            </a:solidFill>
            <a:round/>
            <a:headEnd/>
            <a:tailEnd/>
          </a:ln>
          <a:extLst>
            <a:ext uri="{909E8E84-426E-40DD-AFC4-6F175D3DCCD1}">
              <a14:hiddenFill xmlns:a14="http://schemas.microsoft.com/office/drawing/2010/main">
                <a:noFill/>
              </a14:hiddenFill>
            </a:ext>
          </a:extLst>
        </p:spPr>
        <p:txBody>
          <a:bodyPr lIns="45719" rIns="45719"/>
          <a:lstStyle/>
          <a:p>
            <a:endParaRPr lang="en-GB"/>
          </a:p>
        </p:txBody>
      </p:sp>
      <p:sp>
        <p:nvSpPr>
          <p:cNvPr id="499716" name="Shape 331"/>
          <p:cNvSpPr>
            <a:spLocks noChangeArrowheads="1"/>
          </p:cNvSpPr>
          <p:nvPr/>
        </p:nvSpPr>
        <p:spPr bwMode="auto">
          <a:xfrm>
            <a:off x="1276350" y="3344863"/>
            <a:ext cx="2667000" cy="460375"/>
          </a:xfrm>
          <a:prstGeom prst="rect">
            <a:avLst/>
          </a:prstGeom>
          <a:solidFill>
            <a:srgbClr val="3333FF"/>
          </a:solidFill>
          <a:ln w="12700">
            <a:solidFill>
              <a:srgbClr val="FF0000"/>
            </a:solidFill>
            <a:miter lim="400000"/>
            <a:headEnd/>
            <a:tailEnd/>
          </a:ln>
        </p:spPr>
        <p:txBody>
          <a:bodyPr lIns="44999" tIns="44999" rIns="44999" bIns="44999">
            <a:spAutoFit/>
          </a:bodyPr>
          <a:lstStyle>
            <a:lvl1pPr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3200">
                <a:solidFill>
                  <a:schemeClr val="tx1"/>
                </a:solidFill>
                <a:latin typeface="Calibri" pitchFamily="34" charset="0"/>
              </a:defRPr>
            </a:lvl1pPr>
            <a:lvl2pPr marL="742950" indent="-28575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800">
                <a:solidFill>
                  <a:schemeClr val="tx1"/>
                </a:solidFill>
                <a:latin typeface="Calibri" pitchFamily="34" charset="0"/>
              </a:defRPr>
            </a:lvl2pPr>
            <a:lvl3pPr marL="11430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400">
                <a:solidFill>
                  <a:schemeClr val="tx1"/>
                </a:solidFill>
                <a:latin typeface="Calibri" pitchFamily="34" charset="0"/>
              </a:defRPr>
            </a:lvl3pPr>
            <a:lvl4pPr marL="16002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4pPr>
            <a:lvl5pPr marL="20574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9pPr>
          </a:lstStyle>
          <a:p>
            <a:pPr algn="ctr" eaLnBrk="1" hangingPunct="1">
              <a:spcBef>
                <a:spcPct val="0"/>
              </a:spcBef>
              <a:buFontTx/>
              <a:buNone/>
            </a:pPr>
            <a:r>
              <a:rPr lang="it-IT" altLang="it-IT" sz="2400" b="1">
                <a:solidFill>
                  <a:srgbClr val="FFFFFF"/>
                </a:solidFill>
                <a:cs typeface="Calibri" pitchFamily="34" charset="0"/>
                <a:sym typeface="Calibri" pitchFamily="34" charset="0"/>
              </a:rPr>
              <a:t> 10 months F-UP </a:t>
            </a:r>
          </a:p>
        </p:txBody>
      </p:sp>
      <p:sp>
        <p:nvSpPr>
          <p:cNvPr id="499717" name="Shape 332"/>
          <p:cNvSpPr>
            <a:spLocks noChangeShapeType="1"/>
          </p:cNvSpPr>
          <p:nvPr/>
        </p:nvSpPr>
        <p:spPr bwMode="auto">
          <a:xfrm>
            <a:off x="1068388" y="3662363"/>
            <a:ext cx="1587" cy="533400"/>
          </a:xfrm>
          <a:prstGeom prst="line">
            <a:avLst/>
          </a:prstGeom>
          <a:noFill/>
          <a:ln w="76320">
            <a:solidFill>
              <a:srgbClr val="FFF8F5"/>
            </a:solidFill>
            <a:round/>
            <a:headEnd/>
            <a:tailEnd type="triangle" w="med" len="med"/>
          </a:ln>
          <a:extLst>
            <a:ext uri="{909E8E84-426E-40DD-AFC4-6F175D3DCCD1}">
              <a14:hiddenFill xmlns:a14="http://schemas.microsoft.com/office/drawing/2010/main">
                <a:noFill/>
              </a14:hiddenFill>
            </a:ext>
          </a:extLst>
        </p:spPr>
        <p:txBody>
          <a:bodyPr lIns="45719" rIns="45719"/>
          <a:lstStyle/>
          <a:p>
            <a:endParaRPr lang="en-GB"/>
          </a:p>
        </p:txBody>
      </p:sp>
      <p:sp>
        <p:nvSpPr>
          <p:cNvPr id="499718" name="Shape 333"/>
          <p:cNvSpPr>
            <a:spLocks noChangeShapeType="1"/>
          </p:cNvSpPr>
          <p:nvPr/>
        </p:nvSpPr>
        <p:spPr bwMode="auto">
          <a:xfrm>
            <a:off x="4446588" y="3708400"/>
            <a:ext cx="1587" cy="533400"/>
          </a:xfrm>
          <a:prstGeom prst="line">
            <a:avLst/>
          </a:prstGeom>
          <a:noFill/>
          <a:ln w="76320">
            <a:solidFill>
              <a:srgbClr val="FFF8F5"/>
            </a:solidFill>
            <a:round/>
            <a:headEnd/>
            <a:tailEnd type="triangle" w="med" len="med"/>
          </a:ln>
          <a:extLst>
            <a:ext uri="{909E8E84-426E-40DD-AFC4-6F175D3DCCD1}">
              <a14:hiddenFill xmlns:a14="http://schemas.microsoft.com/office/drawing/2010/main">
                <a:noFill/>
              </a14:hiddenFill>
            </a:ext>
          </a:extLst>
        </p:spPr>
        <p:txBody>
          <a:bodyPr lIns="45719" rIns="45719"/>
          <a:lstStyle/>
          <a:p>
            <a:endParaRPr lang="en-GB"/>
          </a:p>
        </p:txBody>
      </p:sp>
      <p:sp>
        <p:nvSpPr>
          <p:cNvPr id="499719" name="Shape 334"/>
          <p:cNvSpPr>
            <a:spLocks noChangeShapeType="1"/>
          </p:cNvSpPr>
          <p:nvPr/>
        </p:nvSpPr>
        <p:spPr bwMode="auto">
          <a:xfrm>
            <a:off x="7981950" y="3708400"/>
            <a:ext cx="1588" cy="533400"/>
          </a:xfrm>
          <a:prstGeom prst="line">
            <a:avLst/>
          </a:prstGeom>
          <a:noFill/>
          <a:ln w="76320">
            <a:solidFill>
              <a:srgbClr val="FFF8F5"/>
            </a:solidFill>
            <a:round/>
            <a:headEnd/>
            <a:tailEnd type="triangle" w="med" len="med"/>
          </a:ln>
          <a:extLst>
            <a:ext uri="{909E8E84-426E-40DD-AFC4-6F175D3DCCD1}">
              <a14:hiddenFill xmlns:a14="http://schemas.microsoft.com/office/drawing/2010/main">
                <a:noFill/>
              </a14:hiddenFill>
            </a:ext>
          </a:extLst>
        </p:spPr>
        <p:txBody>
          <a:bodyPr lIns="45719" rIns="45719"/>
          <a:lstStyle/>
          <a:p>
            <a:endParaRPr lang="en-GB"/>
          </a:p>
        </p:txBody>
      </p:sp>
      <p:pic>
        <p:nvPicPr>
          <p:cNvPr id="499720" name="imag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400" y="839788"/>
            <a:ext cx="2584450" cy="243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99721" name="imag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09850" y="862013"/>
            <a:ext cx="2717800" cy="241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99722" name="imag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050" y="4335463"/>
            <a:ext cx="2668588"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99723" name="imag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87638" y="4316413"/>
            <a:ext cx="2778125"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499724" name="image.png"/>
          <p:cNvPicPr>
            <a:picLocks noChangeAspect="1"/>
          </p:cNvPicPr>
          <p:nvPr/>
        </p:nvPicPr>
        <p:blipFill>
          <a:blip r:embed="rId6">
            <a:extLst>
              <a:ext uri="{28A0092B-C50C-407E-A947-70E740481C1C}">
                <a14:useLocalDpi xmlns:a14="http://schemas.microsoft.com/office/drawing/2010/main" val="0"/>
              </a:ext>
            </a:extLst>
          </a:blip>
          <a:srcRect b="50000"/>
          <a:stretch>
            <a:fillRect/>
          </a:stretch>
        </p:blipFill>
        <p:spPr bwMode="auto">
          <a:xfrm>
            <a:off x="4597400" y="2324100"/>
            <a:ext cx="450850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7" name="Right Arrow 7"/>
          <p:cNvSpPr/>
          <p:nvPr/>
        </p:nvSpPr>
        <p:spPr>
          <a:xfrm rot="5400000">
            <a:off x="2320131" y="3867944"/>
            <a:ext cx="579438" cy="43815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en-US" sz="1800">
              <a:solidFill>
                <a:srgbClr val="FFFFFF"/>
              </a:solidFill>
              <a:latin typeface="Calibri" pitchFamily="34" charset="0"/>
            </a:endParaRPr>
          </a:p>
        </p:txBody>
      </p:sp>
      <p:sp>
        <p:nvSpPr>
          <p:cNvPr id="18" name="Titolo 1"/>
          <p:cNvSpPr txBox="1">
            <a:spLocks/>
          </p:cNvSpPr>
          <p:nvPr/>
        </p:nvSpPr>
        <p:spPr>
          <a:xfrm>
            <a:off x="506413" y="309563"/>
            <a:ext cx="6873875" cy="600075"/>
          </a:xfrm>
          <a:prstGeom prst="rect">
            <a:avLst/>
          </a:prstGeom>
        </p:spPr>
        <p:txBody>
          <a:bodyPr>
            <a:normAutofit fontScale="90000" lnSpcReduction="10000"/>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fontAlgn="auto" hangingPunct="1">
              <a:spcAft>
                <a:spcPts val="0"/>
              </a:spcAft>
              <a:defRPr/>
            </a:pPr>
            <a:r>
              <a:rPr lang="it-IT" sz="4000" b="1" dirty="0" err="1" smtClean="0">
                <a:solidFill>
                  <a:srgbClr val="0070C0"/>
                </a:solidFill>
              </a:rPr>
              <a:t>Skull</a:t>
            </a:r>
            <a:r>
              <a:rPr lang="it-IT" sz="4000" b="1" dirty="0" smtClean="0">
                <a:solidFill>
                  <a:srgbClr val="0070C0"/>
                </a:solidFill>
              </a:rPr>
              <a:t> base </a:t>
            </a:r>
            <a:r>
              <a:rPr lang="it-IT" sz="4000" b="1" dirty="0" err="1" smtClean="0">
                <a:solidFill>
                  <a:srgbClr val="0070C0"/>
                </a:solidFill>
              </a:rPr>
              <a:t>chordoma</a:t>
            </a:r>
            <a:r>
              <a:rPr lang="it-IT" sz="4000" b="1" dirty="0" smtClean="0">
                <a:solidFill>
                  <a:srgbClr val="0070C0"/>
                </a:solidFill>
              </a:rPr>
              <a:t>: carbon </a:t>
            </a:r>
            <a:r>
              <a:rPr lang="it-IT" sz="4000" b="1" dirty="0" err="1" smtClean="0">
                <a:solidFill>
                  <a:srgbClr val="0070C0"/>
                </a:solidFill>
              </a:rPr>
              <a:t>ions</a:t>
            </a:r>
            <a:endParaRPr lang="it-IT" sz="4000" b="1" dirty="0">
              <a:solidFill>
                <a:srgbClr val="0070C0"/>
              </a:solidFill>
            </a:endParaRPr>
          </a:p>
        </p:txBody>
      </p:sp>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274638" y="309563"/>
            <a:ext cx="6873875" cy="600075"/>
          </a:xfrm>
        </p:spPr>
        <p:txBody>
          <a:bodyPr rtlCol="0">
            <a:normAutofit fontScale="90000"/>
          </a:bodyPr>
          <a:lstStyle/>
          <a:p>
            <a:pPr eaLnBrk="1" fontAlgn="auto" hangingPunct="1">
              <a:spcAft>
                <a:spcPts val="0"/>
              </a:spcAft>
              <a:defRPr/>
            </a:pPr>
            <a:r>
              <a:rPr lang="it-IT" b="1" dirty="0" err="1" smtClean="0">
                <a:solidFill>
                  <a:srgbClr val="0070C0"/>
                </a:solidFill>
              </a:rPr>
              <a:t>Sacral</a:t>
            </a:r>
            <a:r>
              <a:rPr lang="it-IT" b="1" dirty="0" smtClean="0">
                <a:solidFill>
                  <a:srgbClr val="0070C0"/>
                </a:solidFill>
              </a:rPr>
              <a:t> </a:t>
            </a:r>
            <a:r>
              <a:rPr lang="it-IT" b="1" dirty="0" err="1">
                <a:solidFill>
                  <a:srgbClr val="0070C0"/>
                </a:solidFill>
              </a:rPr>
              <a:t>C</a:t>
            </a:r>
            <a:r>
              <a:rPr lang="it-IT" b="1" dirty="0" err="1" smtClean="0">
                <a:solidFill>
                  <a:srgbClr val="0070C0"/>
                </a:solidFill>
              </a:rPr>
              <a:t>hordoma</a:t>
            </a:r>
            <a:endParaRPr lang="it-IT" b="1" dirty="0">
              <a:solidFill>
                <a:srgbClr val="0070C0"/>
              </a:solidFill>
            </a:endParaRPr>
          </a:p>
        </p:txBody>
      </p:sp>
      <p:sp>
        <p:nvSpPr>
          <p:cNvPr id="500739" name="TextShape 2"/>
          <p:cNvSpPr txBox="1">
            <a:spLocks noChangeArrowheads="1"/>
          </p:cNvSpPr>
          <p:nvPr/>
        </p:nvSpPr>
        <p:spPr bwMode="auto">
          <a:xfrm>
            <a:off x="395288" y="909638"/>
            <a:ext cx="62325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2800" b="1">
                <a:solidFill>
                  <a:srgbClr val="00B050"/>
                </a:solidFill>
                <a:latin typeface="Times New Roman" pitchFamily="18" charset="0"/>
              </a:rPr>
              <a:t>52 patients treated from january 2013</a:t>
            </a:r>
          </a:p>
        </p:txBody>
      </p:sp>
      <p:sp>
        <p:nvSpPr>
          <p:cNvPr id="500740" name="TextShape 5"/>
          <p:cNvSpPr txBox="1">
            <a:spLocks noChangeArrowheads="1"/>
          </p:cNvSpPr>
          <p:nvPr/>
        </p:nvSpPr>
        <p:spPr bwMode="auto">
          <a:xfrm>
            <a:off x="539750" y="2644775"/>
            <a:ext cx="5046663"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it-IT" sz="2000" b="1">
                <a:solidFill>
                  <a:srgbClr val="FF0000"/>
                </a:solidFill>
                <a:latin typeface="Times New Roman" pitchFamily="18" charset="0"/>
              </a:rPr>
              <a:t>35 patients  Fup mean: 21.8 m (range 7- 43) </a:t>
            </a:r>
          </a:p>
          <a:p>
            <a:pPr eaLnBrk="1" hangingPunct="1">
              <a:spcBef>
                <a:spcPct val="0"/>
              </a:spcBef>
              <a:buFontTx/>
              <a:buNone/>
            </a:pPr>
            <a:endParaRPr lang="en-US" altLang="it-IT" sz="2000" b="1">
              <a:solidFill>
                <a:srgbClr val="FF0000"/>
              </a:solidFill>
              <a:latin typeface="Times New Roman" pitchFamily="18" charset="0"/>
            </a:endParaRPr>
          </a:p>
          <a:p>
            <a:pPr eaLnBrk="1" hangingPunct="1">
              <a:spcBef>
                <a:spcPct val="0"/>
              </a:spcBef>
              <a:buFont typeface="StarSymbol"/>
              <a:buChar char=""/>
            </a:pPr>
            <a:r>
              <a:rPr lang="it-IT" altLang="it-IT" sz="2000" b="1">
                <a:solidFill>
                  <a:srgbClr val="FF0000"/>
                </a:solidFill>
                <a:latin typeface="Times New Roman" pitchFamily="18" charset="0"/>
              </a:rPr>
              <a:t>CR  </a:t>
            </a:r>
            <a:r>
              <a:rPr lang="it-IT" altLang="it-IT" sz="2000" b="1">
                <a:solidFill>
                  <a:srgbClr val="FF0000"/>
                </a:solidFill>
                <a:latin typeface="Wingdings" pitchFamily="2" charset="2"/>
              </a:rPr>
              <a:t></a:t>
            </a:r>
            <a:r>
              <a:rPr lang="it-IT" altLang="it-IT" sz="2000" b="1">
                <a:solidFill>
                  <a:srgbClr val="FF0000"/>
                </a:solidFill>
                <a:latin typeface="Times New Roman" pitchFamily="18" charset="0"/>
              </a:rPr>
              <a:t> 0 (0%)</a:t>
            </a:r>
            <a:endParaRPr lang="it-IT" altLang="it-IT" sz="2000" b="1">
              <a:solidFill>
                <a:srgbClr val="FF0000"/>
              </a:solidFill>
            </a:endParaRPr>
          </a:p>
          <a:p>
            <a:pPr eaLnBrk="1" hangingPunct="1">
              <a:spcBef>
                <a:spcPct val="0"/>
              </a:spcBef>
              <a:buFontTx/>
              <a:buNone/>
            </a:pPr>
            <a:endParaRPr lang="it-IT" altLang="it-IT" sz="2000" b="1">
              <a:solidFill>
                <a:srgbClr val="FF0000"/>
              </a:solidFill>
            </a:endParaRPr>
          </a:p>
          <a:p>
            <a:pPr eaLnBrk="1" hangingPunct="1">
              <a:spcBef>
                <a:spcPct val="0"/>
              </a:spcBef>
              <a:buFont typeface="StarSymbol"/>
              <a:buChar char=""/>
            </a:pPr>
            <a:r>
              <a:rPr lang="it-IT" altLang="it-IT" sz="2000" b="1">
                <a:solidFill>
                  <a:srgbClr val="FF0000"/>
                </a:solidFill>
                <a:latin typeface="Times New Roman" pitchFamily="18" charset="0"/>
              </a:rPr>
              <a:t>PR </a:t>
            </a:r>
            <a:r>
              <a:rPr lang="it-IT" altLang="it-IT" sz="2000" b="1">
                <a:solidFill>
                  <a:srgbClr val="FF0000"/>
                </a:solidFill>
                <a:latin typeface="Wingdings" pitchFamily="2" charset="2"/>
              </a:rPr>
              <a:t></a:t>
            </a:r>
            <a:r>
              <a:rPr lang="it-IT" altLang="it-IT" sz="2000" b="1">
                <a:solidFill>
                  <a:srgbClr val="FF0000"/>
                </a:solidFill>
                <a:latin typeface="Times New Roman" pitchFamily="18" charset="0"/>
              </a:rPr>
              <a:t> 10 ( 28%)</a:t>
            </a:r>
            <a:endParaRPr lang="it-IT" altLang="it-IT" sz="2000" b="1">
              <a:solidFill>
                <a:srgbClr val="FF0000"/>
              </a:solidFill>
            </a:endParaRPr>
          </a:p>
          <a:p>
            <a:pPr eaLnBrk="1" hangingPunct="1">
              <a:spcBef>
                <a:spcPct val="0"/>
              </a:spcBef>
              <a:buFontTx/>
              <a:buNone/>
            </a:pPr>
            <a:endParaRPr lang="it-IT" altLang="it-IT" sz="2000" b="1">
              <a:solidFill>
                <a:srgbClr val="FF0000"/>
              </a:solidFill>
            </a:endParaRPr>
          </a:p>
          <a:p>
            <a:pPr eaLnBrk="1" hangingPunct="1">
              <a:spcBef>
                <a:spcPct val="0"/>
              </a:spcBef>
              <a:buFont typeface="StarSymbol"/>
              <a:buChar char=""/>
            </a:pPr>
            <a:r>
              <a:rPr lang="it-IT" altLang="it-IT" sz="2000" b="1">
                <a:solidFill>
                  <a:srgbClr val="FF0000"/>
                </a:solidFill>
                <a:latin typeface="Times New Roman" pitchFamily="18" charset="0"/>
              </a:rPr>
              <a:t>SD </a:t>
            </a:r>
            <a:r>
              <a:rPr lang="it-IT" altLang="it-IT" sz="2000" b="1">
                <a:solidFill>
                  <a:srgbClr val="FF0000"/>
                </a:solidFill>
                <a:latin typeface="Wingdings" pitchFamily="2" charset="2"/>
              </a:rPr>
              <a:t></a:t>
            </a:r>
            <a:r>
              <a:rPr lang="it-IT" altLang="it-IT" sz="2000" b="1">
                <a:solidFill>
                  <a:srgbClr val="FF0000"/>
                </a:solidFill>
                <a:latin typeface="Times New Roman" pitchFamily="18" charset="0"/>
              </a:rPr>
              <a:t> 18 ( 51%)</a:t>
            </a:r>
            <a:endParaRPr lang="it-IT" altLang="it-IT" sz="2000" b="1">
              <a:solidFill>
                <a:srgbClr val="FF0000"/>
              </a:solidFill>
            </a:endParaRPr>
          </a:p>
          <a:p>
            <a:pPr eaLnBrk="1" hangingPunct="1">
              <a:spcBef>
                <a:spcPct val="0"/>
              </a:spcBef>
              <a:buFontTx/>
              <a:buNone/>
            </a:pPr>
            <a:endParaRPr lang="it-IT" altLang="it-IT" sz="2000" b="1">
              <a:solidFill>
                <a:srgbClr val="FF0000"/>
              </a:solidFill>
            </a:endParaRPr>
          </a:p>
          <a:p>
            <a:pPr eaLnBrk="1" hangingPunct="1">
              <a:spcBef>
                <a:spcPct val="0"/>
              </a:spcBef>
              <a:buFont typeface="StarSymbol"/>
              <a:buChar char=""/>
            </a:pPr>
            <a:r>
              <a:rPr lang="it-IT" altLang="it-IT" sz="2000" b="1">
                <a:solidFill>
                  <a:srgbClr val="FF0000"/>
                </a:solidFill>
                <a:latin typeface="Times New Roman" pitchFamily="18" charset="0"/>
              </a:rPr>
              <a:t>PD </a:t>
            </a:r>
            <a:r>
              <a:rPr lang="it-IT" altLang="it-IT" sz="2000" b="1">
                <a:solidFill>
                  <a:srgbClr val="FF0000"/>
                </a:solidFill>
                <a:latin typeface="Wingdings" pitchFamily="2" charset="2"/>
              </a:rPr>
              <a:t></a:t>
            </a:r>
            <a:r>
              <a:rPr lang="it-IT" altLang="it-IT" sz="2000" b="1">
                <a:solidFill>
                  <a:srgbClr val="FF0000"/>
                </a:solidFill>
                <a:latin typeface="Times New Roman" pitchFamily="18" charset="0"/>
              </a:rPr>
              <a:t> 7 (20%) </a:t>
            </a:r>
            <a:endParaRPr lang="it-IT" altLang="it-IT" sz="2000" b="1">
              <a:solidFill>
                <a:srgbClr val="FF0000"/>
              </a:solidFill>
            </a:endParaRPr>
          </a:p>
          <a:p>
            <a:pPr eaLnBrk="1" hangingPunct="1">
              <a:spcBef>
                <a:spcPct val="0"/>
              </a:spcBef>
              <a:buFont typeface="StarSymbol"/>
              <a:buChar char=""/>
            </a:pPr>
            <a:endParaRPr lang="it-IT" altLang="it-IT" sz="2000" b="1">
              <a:solidFill>
                <a:srgbClr val="FF0000"/>
              </a:solidFill>
            </a:endParaRPr>
          </a:p>
        </p:txBody>
      </p:sp>
      <p:sp>
        <p:nvSpPr>
          <p:cNvPr id="500741" name="CasellaDiTesto 9"/>
          <p:cNvSpPr txBox="1">
            <a:spLocks noChangeArrowheads="1"/>
          </p:cNvSpPr>
          <p:nvPr/>
        </p:nvSpPr>
        <p:spPr bwMode="auto">
          <a:xfrm>
            <a:off x="3276600" y="4156075"/>
            <a:ext cx="1647825" cy="461963"/>
          </a:xfrm>
          <a:prstGeom prst="rect">
            <a:avLst/>
          </a:prstGeom>
          <a:solidFill>
            <a:srgbClr val="FFFF00"/>
          </a:solidFill>
          <a:ln w="9525">
            <a:solidFill>
              <a:srgbClr val="0070C0"/>
            </a:solidFill>
            <a:miter lim="800000"/>
            <a:headEnd/>
            <a:tailEnd/>
          </a:ln>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2400" b="1">
                <a:solidFill>
                  <a:srgbClr val="FF0000"/>
                </a:solidFill>
              </a:rPr>
              <a:t>79% LC</a:t>
            </a:r>
          </a:p>
        </p:txBody>
      </p:sp>
      <p:sp>
        <p:nvSpPr>
          <p:cNvPr id="500742" name="CustomShape 3"/>
          <p:cNvSpPr>
            <a:spLocks/>
          </p:cNvSpPr>
          <p:nvPr/>
        </p:nvSpPr>
        <p:spPr bwMode="auto">
          <a:xfrm>
            <a:off x="2841625" y="3911600"/>
            <a:ext cx="220663" cy="1001713"/>
          </a:xfrm>
          <a:prstGeom prst="leftBrace">
            <a:avLst>
              <a:gd name="adj1" fmla="val 8386"/>
              <a:gd name="adj2" fmla="val 50000"/>
            </a:avLst>
          </a:prstGeom>
          <a:noFill/>
          <a:ln w="28440">
            <a:solidFill>
              <a:srgbClr val="0070C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it-IT" altLang="it-IT" sz="2000">
              <a:solidFill>
                <a:srgbClr val="000000"/>
              </a:solidFill>
              <a:latin typeface="Arial" pitchFamily="34" charset="0"/>
            </a:endParaRPr>
          </a:p>
        </p:txBody>
      </p:sp>
      <p:pic>
        <p:nvPicPr>
          <p:cNvPr id="50074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6413" y="1412875"/>
            <a:ext cx="2952750"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074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6413" y="3573463"/>
            <a:ext cx="2952750" cy="274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0745" name="Rettangolo 13"/>
          <p:cNvSpPr>
            <a:spLocks noChangeArrowheads="1"/>
          </p:cNvSpPr>
          <p:nvPr/>
        </p:nvSpPr>
        <p:spPr bwMode="auto">
          <a:xfrm>
            <a:off x="1982788" y="1949450"/>
            <a:ext cx="3457575" cy="369888"/>
          </a:xfrm>
          <a:prstGeom prst="rect">
            <a:avLst/>
          </a:prstGeom>
          <a:solidFill>
            <a:srgbClr val="FFFF00"/>
          </a:solidFill>
          <a:ln w="9525">
            <a:solidFill>
              <a:srgbClr val="0070C0"/>
            </a:solidFill>
            <a:miter lim="800000"/>
            <a:headEnd/>
            <a:tailEnd/>
          </a:ln>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1800" b="1">
                <a:solidFill>
                  <a:srgbClr val="0070C0"/>
                </a:solidFill>
              </a:rPr>
              <a:t> CIRT 74  GyE/16 fractions</a:t>
            </a:r>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62" name="ZARABARA POST 1 ANNO.jpg" descr="S:\Area Clinica\Fiore\CORDOMA\IMMAGINI X BOLOGNA\ZARABARA POST 1 ANNO.jpg"/>
          <p:cNvPicPr>
            <a:picLocks noChangeAspect="1"/>
          </p:cNvPicPr>
          <p:nvPr/>
        </p:nvPicPr>
        <p:blipFill>
          <a:blip r:embed="rId3">
            <a:extLst>
              <a:ext uri="{28A0092B-C50C-407E-A947-70E740481C1C}">
                <a14:useLocalDpi xmlns:a14="http://schemas.microsoft.com/office/drawing/2010/main" val="0"/>
              </a:ext>
            </a:extLst>
          </a:blip>
          <a:srcRect l="25916" t="56461" r="45425" b="5331"/>
          <a:stretch>
            <a:fillRect/>
          </a:stretch>
        </p:blipFill>
        <p:spPr bwMode="auto">
          <a:xfrm>
            <a:off x="314325" y="4162425"/>
            <a:ext cx="2455863" cy="262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501763" name="ZARABARA PRE.jpg" descr="S:\Area Clinica\Fiore\CORDOMA\IMMAGINI X BOLOGNA\ZARABARA PRE.jpg"/>
          <p:cNvPicPr>
            <a:picLocks noChangeAspect="1"/>
          </p:cNvPicPr>
          <p:nvPr/>
        </p:nvPicPr>
        <p:blipFill>
          <a:blip r:embed="rId4">
            <a:extLst>
              <a:ext uri="{28A0092B-C50C-407E-A947-70E740481C1C}">
                <a14:useLocalDpi xmlns:a14="http://schemas.microsoft.com/office/drawing/2010/main" val="0"/>
              </a:ext>
            </a:extLst>
          </a:blip>
          <a:srcRect l="27191" t="55621" r="43994" b="5969"/>
          <a:stretch>
            <a:fillRect/>
          </a:stretch>
        </p:blipFill>
        <p:spPr bwMode="auto">
          <a:xfrm>
            <a:off x="190500" y="866775"/>
            <a:ext cx="2470150" cy="263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501764" name="TL RM 2013.jpg" descr="S:\Area Clinica\Fiore\CORDOMA\IMMAGINI X BOLOGNA\TL RM 2013.jpg"/>
          <p:cNvPicPr>
            <a:picLocks noChangeAspect="1"/>
          </p:cNvPicPr>
          <p:nvPr/>
        </p:nvPicPr>
        <p:blipFill>
          <a:blip r:embed="rId5">
            <a:extLst>
              <a:ext uri="{28A0092B-C50C-407E-A947-70E740481C1C}">
                <a14:useLocalDpi xmlns:a14="http://schemas.microsoft.com/office/drawing/2010/main" val="0"/>
              </a:ext>
            </a:extLst>
          </a:blip>
          <a:srcRect l="26517" t="56300" r="42744" b="5289"/>
          <a:stretch>
            <a:fillRect/>
          </a:stretch>
        </p:blipFill>
        <p:spPr bwMode="auto">
          <a:xfrm>
            <a:off x="2987675" y="866775"/>
            <a:ext cx="2635250" cy="263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501765" name="TL RM 2015.jpg" descr="S:\Area Clinica\Fiore\CORDOMA\IMMAGINI X BOLOGNA\TL RM 2015.jpg"/>
          <p:cNvPicPr>
            <a:picLocks noChangeAspect="1"/>
          </p:cNvPicPr>
          <p:nvPr/>
        </p:nvPicPr>
        <p:blipFill>
          <a:blip r:embed="rId6">
            <a:extLst>
              <a:ext uri="{28A0092B-C50C-407E-A947-70E740481C1C}">
                <a14:useLocalDpi xmlns:a14="http://schemas.microsoft.com/office/drawing/2010/main" val="0"/>
              </a:ext>
            </a:extLst>
          </a:blip>
          <a:srcRect l="28748" t="56660" r="39732" b="6123"/>
          <a:stretch>
            <a:fillRect/>
          </a:stretch>
        </p:blipFill>
        <p:spPr bwMode="auto">
          <a:xfrm>
            <a:off x="3070225" y="4162425"/>
            <a:ext cx="2701925"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501766" name="VISCO RM 2013.jpg" descr="S:\Area Clinica\Fiore\CORDOMA\IMMAGINI X BOLOGNA\VISCO\VISCO RM 2013.jpg"/>
          <p:cNvPicPr>
            <a:picLocks noChangeAspect="1"/>
          </p:cNvPicPr>
          <p:nvPr/>
        </p:nvPicPr>
        <p:blipFill>
          <a:blip r:embed="rId7">
            <a:extLst>
              <a:ext uri="{28A0092B-C50C-407E-A947-70E740481C1C}">
                <a14:useLocalDpi xmlns:a14="http://schemas.microsoft.com/office/drawing/2010/main" val="0"/>
              </a:ext>
            </a:extLst>
          </a:blip>
          <a:srcRect l="26039" t="55815" r="42107" b="5775"/>
          <a:stretch>
            <a:fillRect/>
          </a:stretch>
        </p:blipFill>
        <p:spPr bwMode="auto">
          <a:xfrm>
            <a:off x="5940425" y="866775"/>
            <a:ext cx="2820988" cy="263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501767" name="VISCO RM 2015.jpg" descr="S:\Area Clinica\Fiore\CORDOMA\IMMAGINI X BOLOGNA\VISCO\VISCO RM 2015.jpg"/>
          <p:cNvPicPr>
            <a:picLocks noChangeAspect="1"/>
          </p:cNvPicPr>
          <p:nvPr/>
        </p:nvPicPr>
        <p:blipFill>
          <a:blip r:embed="rId8">
            <a:extLst>
              <a:ext uri="{28A0092B-C50C-407E-A947-70E740481C1C}">
                <a14:useLocalDpi xmlns:a14="http://schemas.microsoft.com/office/drawing/2010/main" val="0"/>
              </a:ext>
            </a:extLst>
          </a:blip>
          <a:srcRect l="25482" t="55666" r="41051" b="6723"/>
          <a:stretch>
            <a:fillRect/>
          </a:stretch>
        </p:blipFill>
        <p:spPr bwMode="auto">
          <a:xfrm>
            <a:off x="6013450" y="4132263"/>
            <a:ext cx="2868613" cy="257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501768" name="Shape 645"/>
          <p:cNvSpPr>
            <a:spLocks noChangeArrowheads="1"/>
          </p:cNvSpPr>
          <p:nvPr/>
        </p:nvSpPr>
        <p:spPr bwMode="auto">
          <a:xfrm>
            <a:off x="-39688" y="242888"/>
            <a:ext cx="9169401"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b="1">
                <a:solidFill>
                  <a:srgbClr val="FF0000"/>
                </a:solidFill>
                <a:cs typeface="Calibri" pitchFamily="34" charset="0"/>
                <a:sym typeface="Calibri" pitchFamily="34" charset="0"/>
              </a:rPr>
              <a:t>CNAO experience after 1 year</a:t>
            </a:r>
          </a:p>
        </p:txBody>
      </p:sp>
      <p:sp>
        <p:nvSpPr>
          <p:cNvPr id="501769" name="Shape 646"/>
          <p:cNvSpPr>
            <a:spLocks/>
          </p:cNvSpPr>
          <p:nvPr/>
        </p:nvSpPr>
        <p:spPr bwMode="auto">
          <a:xfrm>
            <a:off x="1541463" y="3429000"/>
            <a:ext cx="46037" cy="504825"/>
          </a:xfrm>
          <a:custGeom>
            <a:avLst/>
            <a:gdLst>
              <a:gd name="T0" fmla="*/ 4599205 w 21600"/>
              <a:gd name="T1" fmla="*/ 2147483647 h 21600"/>
              <a:gd name="T2" fmla="*/ 4599205 w 21600"/>
              <a:gd name="T3" fmla="*/ 2147483647 h 21600"/>
              <a:gd name="T4" fmla="*/ 4599205 w 21600"/>
              <a:gd name="T5" fmla="*/ 2147483647 h 21600"/>
              <a:gd name="T6" fmla="*/ 4599205 w 21600"/>
              <a:gd name="T7" fmla="*/ 214748364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0620"/>
                </a:moveTo>
                <a:lnTo>
                  <a:pt x="5400" y="20620"/>
                </a:lnTo>
                <a:lnTo>
                  <a:pt x="5400" y="0"/>
                </a:lnTo>
                <a:lnTo>
                  <a:pt x="16200" y="0"/>
                </a:lnTo>
                <a:lnTo>
                  <a:pt x="16200" y="20620"/>
                </a:lnTo>
                <a:lnTo>
                  <a:pt x="21600" y="20620"/>
                </a:lnTo>
                <a:lnTo>
                  <a:pt x="10800" y="21600"/>
                </a:lnTo>
                <a:lnTo>
                  <a:pt x="0" y="20620"/>
                </a:lnTo>
                <a:close/>
              </a:path>
            </a:pathLst>
          </a:custGeom>
          <a:solidFill>
            <a:srgbClr val="000000"/>
          </a:solidFill>
          <a:ln w="25400">
            <a:solidFill>
              <a:srgbClr val="00956F"/>
            </a:solidFill>
            <a:round/>
            <a:headEnd/>
            <a:tailEnd/>
          </a:ln>
        </p:spPr>
        <p:txBody>
          <a:bodyPr lIns="45719" rIns="45719" anchor="ctr"/>
          <a:lstStyle/>
          <a:p>
            <a:endParaRPr lang="en-GB"/>
          </a:p>
        </p:txBody>
      </p:sp>
      <p:sp>
        <p:nvSpPr>
          <p:cNvPr id="501770" name="Shape 647"/>
          <p:cNvSpPr>
            <a:spLocks/>
          </p:cNvSpPr>
          <p:nvPr/>
        </p:nvSpPr>
        <p:spPr bwMode="auto">
          <a:xfrm>
            <a:off x="1331913" y="3500438"/>
            <a:ext cx="265112" cy="53181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6206"/>
                </a:moveTo>
                <a:lnTo>
                  <a:pt x="5400" y="16206"/>
                </a:lnTo>
                <a:lnTo>
                  <a:pt x="5400" y="0"/>
                </a:lnTo>
                <a:lnTo>
                  <a:pt x="16200" y="0"/>
                </a:lnTo>
                <a:lnTo>
                  <a:pt x="16200" y="16206"/>
                </a:lnTo>
                <a:lnTo>
                  <a:pt x="21600" y="16206"/>
                </a:lnTo>
                <a:lnTo>
                  <a:pt x="10800" y="21600"/>
                </a:lnTo>
                <a:lnTo>
                  <a:pt x="0" y="16206"/>
                </a:lnTo>
                <a:close/>
              </a:path>
            </a:pathLst>
          </a:custGeom>
          <a:solidFill>
            <a:srgbClr val="FFC000"/>
          </a:solidFill>
          <a:ln w="25400">
            <a:solidFill>
              <a:srgbClr val="000000"/>
            </a:solidFill>
            <a:round/>
            <a:headEnd/>
            <a:tailEnd/>
          </a:ln>
        </p:spPr>
        <p:txBody>
          <a:bodyPr lIns="45719" rIns="45719" anchor="ctr"/>
          <a:lstStyle/>
          <a:p>
            <a:endParaRPr lang="en-GB"/>
          </a:p>
        </p:txBody>
      </p:sp>
      <p:sp>
        <p:nvSpPr>
          <p:cNvPr id="501771" name="Shape 648"/>
          <p:cNvSpPr>
            <a:spLocks/>
          </p:cNvSpPr>
          <p:nvPr/>
        </p:nvSpPr>
        <p:spPr bwMode="auto">
          <a:xfrm>
            <a:off x="4278313" y="3500438"/>
            <a:ext cx="265112" cy="53181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6206"/>
                </a:moveTo>
                <a:lnTo>
                  <a:pt x="5400" y="16206"/>
                </a:lnTo>
                <a:lnTo>
                  <a:pt x="5400" y="0"/>
                </a:lnTo>
                <a:lnTo>
                  <a:pt x="16200" y="0"/>
                </a:lnTo>
                <a:lnTo>
                  <a:pt x="16200" y="16206"/>
                </a:lnTo>
                <a:lnTo>
                  <a:pt x="21600" y="16206"/>
                </a:lnTo>
                <a:lnTo>
                  <a:pt x="10800" y="21600"/>
                </a:lnTo>
                <a:lnTo>
                  <a:pt x="0" y="16206"/>
                </a:lnTo>
                <a:close/>
              </a:path>
            </a:pathLst>
          </a:custGeom>
          <a:solidFill>
            <a:srgbClr val="FFC000"/>
          </a:solidFill>
          <a:ln w="25400">
            <a:solidFill>
              <a:srgbClr val="000000"/>
            </a:solidFill>
            <a:round/>
            <a:headEnd/>
            <a:tailEnd/>
          </a:ln>
        </p:spPr>
        <p:txBody>
          <a:bodyPr lIns="45719" rIns="45719" anchor="ctr"/>
          <a:lstStyle/>
          <a:p>
            <a:endParaRPr lang="en-GB"/>
          </a:p>
        </p:txBody>
      </p:sp>
      <p:sp>
        <p:nvSpPr>
          <p:cNvPr id="501772" name="Shape 649"/>
          <p:cNvSpPr>
            <a:spLocks/>
          </p:cNvSpPr>
          <p:nvPr/>
        </p:nvSpPr>
        <p:spPr bwMode="auto">
          <a:xfrm>
            <a:off x="7304088" y="3500438"/>
            <a:ext cx="265112" cy="53181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6206"/>
                </a:moveTo>
                <a:lnTo>
                  <a:pt x="5400" y="16206"/>
                </a:lnTo>
                <a:lnTo>
                  <a:pt x="5400" y="0"/>
                </a:lnTo>
                <a:lnTo>
                  <a:pt x="16200" y="0"/>
                </a:lnTo>
                <a:lnTo>
                  <a:pt x="16200" y="16206"/>
                </a:lnTo>
                <a:lnTo>
                  <a:pt x="21600" y="16206"/>
                </a:lnTo>
                <a:lnTo>
                  <a:pt x="10800" y="21600"/>
                </a:lnTo>
                <a:lnTo>
                  <a:pt x="0" y="16206"/>
                </a:lnTo>
                <a:close/>
              </a:path>
            </a:pathLst>
          </a:custGeom>
          <a:solidFill>
            <a:srgbClr val="FFC000"/>
          </a:solidFill>
          <a:ln w="25400">
            <a:solidFill>
              <a:srgbClr val="000000"/>
            </a:solidFill>
            <a:round/>
            <a:headEnd/>
            <a:tailEnd/>
          </a:ln>
        </p:spPr>
        <p:txBody>
          <a:bodyPr lIns="45719" rIns="45719" anchor="ctr"/>
          <a:lstStyle/>
          <a:p>
            <a:endParaRPr lang="en-GB"/>
          </a:p>
        </p:txBody>
      </p:sp>
      <p:sp>
        <p:nvSpPr>
          <p:cNvPr id="13" name="Rettangolo 12"/>
          <p:cNvSpPr/>
          <p:nvPr/>
        </p:nvSpPr>
        <p:spPr>
          <a:xfrm>
            <a:off x="7131050" y="-57150"/>
            <a:ext cx="1746250" cy="923925"/>
          </a:xfrm>
          <a:prstGeom prst="rect">
            <a:avLst/>
          </a:prstGeom>
          <a:solidFill>
            <a:srgbClr val="FF0000"/>
          </a:solidFill>
        </p:spPr>
        <p:txBody>
          <a:bodyPr>
            <a:spAutoFit/>
          </a:bodyPr>
          <a:lstStyle/>
          <a:p>
            <a:pPr fontAlgn="auto">
              <a:spcBef>
                <a:spcPts val="0"/>
              </a:spcBef>
              <a:spcAft>
                <a:spcPts val="0"/>
              </a:spcAft>
              <a:defRPr/>
            </a:pPr>
            <a:r>
              <a:rPr lang="it-IT" sz="1800" b="1" dirty="0">
                <a:solidFill>
                  <a:prstClr val="white"/>
                </a:solidFill>
                <a:latin typeface="Calibri"/>
                <a:ea typeface="+mn-ea"/>
                <a:cs typeface="+mn-cs"/>
              </a:rPr>
              <a:t>CIRT  74 </a:t>
            </a:r>
            <a:r>
              <a:rPr lang="it-IT" sz="1800" b="1" dirty="0" err="1">
                <a:solidFill>
                  <a:prstClr val="white"/>
                </a:solidFill>
                <a:latin typeface="Calibri"/>
                <a:ea typeface="+mn-ea"/>
                <a:cs typeface="+mn-cs"/>
              </a:rPr>
              <a:t>GyE</a:t>
            </a:r>
            <a:r>
              <a:rPr lang="it-IT" sz="1800" b="1" dirty="0">
                <a:solidFill>
                  <a:prstClr val="white"/>
                </a:solidFill>
                <a:latin typeface="Calibri"/>
                <a:ea typeface="+mn-ea"/>
                <a:cs typeface="+mn-cs"/>
              </a:rPr>
              <a:t> </a:t>
            </a:r>
          </a:p>
          <a:p>
            <a:pPr fontAlgn="auto">
              <a:spcBef>
                <a:spcPts val="0"/>
              </a:spcBef>
              <a:spcAft>
                <a:spcPts val="0"/>
              </a:spcAft>
              <a:defRPr/>
            </a:pPr>
            <a:r>
              <a:rPr lang="it-IT" sz="1800" b="1" dirty="0">
                <a:solidFill>
                  <a:prstClr val="white"/>
                </a:solidFill>
                <a:latin typeface="Calibri"/>
                <a:ea typeface="+mn-ea"/>
                <a:cs typeface="+mn-cs"/>
              </a:rPr>
              <a:t>16 </a:t>
            </a:r>
            <a:r>
              <a:rPr lang="it-IT" sz="1800" b="1" dirty="0" err="1">
                <a:solidFill>
                  <a:prstClr val="white"/>
                </a:solidFill>
                <a:latin typeface="Calibri"/>
                <a:ea typeface="+mn-ea"/>
                <a:cs typeface="+mn-cs"/>
              </a:rPr>
              <a:t>fractions</a:t>
            </a:r>
            <a:r>
              <a:rPr lang="it-IT" sz="1800" b="1" dirty="0">
                <a:solidFill>
                  <a:prstClr val="white"/>
                </a:solidFill>
                <a:latin typeface="Calibri"/>
                <a:ea typeface="+mn-ea"/>
                <a:cs typeface="+mn-cs"/>
              </a:rPr>
              <a:t>  IMPT </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2786" name="Rectangle 2"/>
          <p:cNvSpPr txBox="1">
            <a:spLocks noChangeArrowheads="1"/>
          </p:cNvSpPr>
          <p:nvPr/>
        </p:nvSpPr>
        <p:spPr bwMode="auto">
          <a:xfrm>
            <a:off x="0" y="169863"/>
            <a:ext cx="9144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lnSpc>
                <a:spcPct val="90000"/>
              </a:lnSpc>
            </a:pPr>
            <a:r>
              <a:rPr lang="it-IT" altLang="it-IT" sz="2400" b="1">
                <a:solidFill>
                  <a:srgbClr val="000000"/>
                </a:solidFill>
                <a:latin typeface="Trebuchet MS" pitchFamily="34" charset="0"/>
              </a:rPr>
              <a:t>Mucosal Melanoma: </a:t>
            </a:r>
            <a:br>
              <a:rPr lang="it-IT" altLang="it-IT" sz="2400" b="1">
                <a:solidFill>
                  <a:srgbClr val="000000"/>
                </a:solidFill>
                <a:latin typeface="Trebuchet MS" pitchFamily="34" charset="0"/>
              </a:rPr>
            </a:br>
            <a:r>
              <a:rPr lang="it-IT" altLang="it-IT" sz="2400" b="1">
                <a:solidFill>
                  <a:srgbClr val="FF0000"/>
                </a:solidFill>
                <a:latin typeface="Trebuchet MS" pitchFamily="34" charset="0"/>
              </a:rPr>
              <a:t>carbon ions could change the paradigm</a:t>
            </a:r>
          </a:p>
        </p:txBody>
      </p:sp>
      <p:pic>
        <p:nvPicPr>
          <p:cNvPr id="502787" name="Picture 2"/>
          <p:cNvPicPr>
            <a:picLocks noChangeAspect="1" noChangeArrowheads="1"/>
          </p:cNvPicPr>
          <p:nvPr/>
        </p:nvPicPr>
        <p:blipFill>
          <a:blip r:embed="rId3">
            <a:extLst>
              <a:ext uri="{28A0092B-C50C-407E-A947-70E740481C1C}">
                <a14:useLocalDpi xmlns:a14="http://schemas.microsoft.com/office/drawing/2010/main" val="0"/>
              </a:ext>
            </a:extLst>
          </a:blip>
          <a:srcRect t="-5710" r="65829" b="5710"/>
          <a:stretch>
            <a:fillRect/>
          </a:stretch>
        </p:blipFill>
        <p:spPr bwMode="auto">
          <a:xfrm>
            <a:off x="23813" y="947738"/>
            <a:ext cx="158750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pic>
      <p:pic>
        <p:nvPicPr>
          <p:cNvPr id="502788" name="Immagine 36" descr="25.11.13.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84325" y="1666875"/>
            <a:ext cx="2030413"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278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4325" y="3754438"/>
            <a:ext cx="2030413"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2790" name="CasellaDiTesto 38"/>
          <p:cNvSpPr txBox="1">
            <a:spLocks noChangeArrowheads="1"/>
          </p:cNvSpPr>
          <p:nvPr/>
        </p:nvSpPr>
        <p:spPr bwMode="auto">
          <a:xfrm>
            <a:off x="2503488" y="2244725"/>
            <a:ext cx="439737" cy="2301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endParaRPr lang="it-IT" altLang="it-IT" sz="900" b="1">
              <a:solidFill>
                <a:srgbClr val="0070C0"/>
              </a:solidFill>
              <a:latin typeface="Calibri" pitchFamily="34" charset="0"/>
            </a:endParaRPr>
          </a:p>
        </p:txBody>
      </p:sp>
      <p:pic>
        <p:nvPicPr>
          <p:cNvPr id="502791" name="Picture 2" descr="C:\Users\piero.fossati\AppData\Local\Microsoft\Windows\Temporary Internet Files\Content.IE5\C2O1Z6GW\MMM OS.bm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7038" y="5475288"/>
            <a:ext cx="1427162"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ttangolo 21"/>
          <p:cNvSpPr/>
          <p:nvPr/>
        </p:nvSpPr>
        <p:spPr bwMode="auto">
          <a:xfrm>
            <a:off x="2549525" y="5700713"/>
            <a:ext cx="1147763" cy="646112"/>
          </a:xfrm>
          <a:prstGeom prst="rect">
            <a:avLst/>
          </a:prstGeom>
          <a:solidFill>
            <a:schemeClr val="accent5">
              <a:lumMod val="20000"/>
              <a:lumOff val="80000"/>
            </a:schemeClr>
          </a:solidFill>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sl-SI" altLang="en-US" sz="1800" b="1">
                <a:solidFill>
                  <a:srgbClr val="00B050"/>
                </a:solidFill>
                <a:latin typeface="Calibri" pitchFamily="34" charset="0"/>
              </a:rPr>
              <a:t>1Y OS </a:t>
            </a:r>
            <a:r>
              <a:rPr lang="en-US" altLang="en-US" sz="1800" b="1">
                <a:solidFill>
                  <a:srgbClr val="00B050"/>
                </a:solidFill>
                <a:latin typeface="Calibri" pitchFamily="34" charset="0"/>
              </a:rPr>
              <a:t>74.5 </a:t>
            </a:r>
            <a:r>
              <a:rPr lang="sl-SI" altLang="en-US" sz="1800" b="1">
                <a:solidFill>
                  <a:srgbClr val="00B050"/>
                </a:solidFill>
                <a:latin typeface="Calibri" pitchFamily="34" charset="0"/>
              </a:rPr>
              <a:t>% </a:t>
            </a:r>
            <a:endParaRPr lang="en-US" altLang="en-US" sz="1800" b="1">
              <a:solidFill>
                <a:srgbClr val="00B050"/>
              </a:solidFill>
              <a:latin typeface="Calibri" pitchFamily="34" charset="0"/>
            </a:endParaRPr>
          </a:p>
        </p:txBody>
      </p:sp>
      <p:grpSp>
        <p:nvGrpSpPr>
          <p:cNvPr id="502793" name="Gruppo 5"/>
          <p:cNvGrpSpPr>
            <a:grpSpLocks/>
          </p:cNvGrpSpPr>
          <p:nvPr/>
        </p:nvGrpSpPr>
        <p:grpSpPr bwMode="auto">
          <a:xfrm>
            <a:off x="6796088" y="2262188"/>
            <a:ext cx="2282825" cy="3122612"/>
            <a:chOff x="5995074" y="1001542"/>
            <a:chExt cx="3560315" cy="5054600"/>
          </a:xfrm>
        </p:grpSpPr>
        <p:pic>
          <p:nvPicPr>
            <p:cNvPr id="24" name="Immagine 23" descr="foto.08.10.2014.JPG"/>
            <p:cNvPicPr>
              <a:picLocks noChangeAspect="1"/>
            </p:cNvPicPr>
            <p:nvPr/>
          </p:nvPicPr>
          <p:blipFill rotWithShape="1">
            <a:blip r:embed="rId7"/>
            <a:srcRect l="6084"/>
            <a:stretch/>
          </p:blipFill>
          <p:spPr>
            <a:xfrm>
              <a:off x="5995074" y="1001542"/>
              <a:ext cx="3560315" cy="5054600"/>
            </a:xfrm>
            <a:prstGeom prst="rect">
              <a:avLst/>
            </a:prstGeom>
          </p:spPr>
          <p:style>
            <a:lnRef idx="1">
              <a:schemeClr val="accent4"/>
            </a:lnRef>
            <a:fillRef idx="3">
              <a:schemeClr val="accent4"/>
            </a:fillRef>
            <a:effectRef idx="2">
              <a:schemeClr val="accent4"/>
            </a:effectRef>
            <a:fontRef idx="minor">
              <a:schemeClr val="lt1"/>
            </a:fontRef>
          </p:style>
        </p:pic>
        <p:sp>
          <p:nvSpPr>
            <p:cNvPr id="25" name="Rettangolo 24"/>
            <p:cNvSpPr/>
            <p:nvPr/>
          </p:nvSpPr>
          <p:spPr bwMode="auto">
            <a:xfrm>
              <a:off x="8003012" y="2661568"/>
              <a:ext cx="685819" cy="611589"/>
            </a:xfrm>
            <a:prstGeom prst="rect">
              <a:avLst/>
            </a:prstGeom>
            <a:solidFill>
              <a:schemeClr val="tx1"/>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endParaRPr lang="it-IT" altLang="en-US" sz="1800">
                <a:solidFill>
                  <a:srgbClr val="000000"/>
                </a:solidFill>
                <a:latin typeface="Calibri" pitchFamily="34" charset="0"/>
              </a:endParaRPr>
            </a:p>
          </p:txBody>
        </p:sp>
      </p:grpSp>
      <p:pic>
        <p:nvPicPr>
          <p:cNvPr id="502794" name="Immagine 11" descr="evola 1.bmp"/>
          <p:cNvPicPr>
            <a:picLocks noChangeAspect="1"/>
          </p:cNvPicPr>
          <p:nvPr/>
        </p:nvPicPr>
        <p:blipFill>
          <a:blip r:embed="rId8">
            <a:extLst>
              <a:ext uri="{28A0092B-C50C-407E-A947-70E740481C1C}">
                <a14:useLocalDpi xmlns:a14="http://schemas.microsoft.com/office/drawing/2010/main" val="0"/>
              </a:ext>
            </a:extLst>
          </a:blip>
          <a:srcRect r="13670"/>
          <a:stretch>
            <a:fillRect/>
          </a:stretch>
        </p:blipFill>
        <p:spPr bwMode="auto">
          <a:xfrm>
            <a:off x="4960938" y="1704975"/>
            <a:ext cx="1768475" cy="193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2795" name="Immagine 12" descr="evola 3.JPG"/>
          <p:cNvPicPr>
            <a:picLocks noChangeAspect="1"/>
          </p:cNvPicPr>
          <p:nvPr/>
        </p:nvPicPr>
        <p:blipFill>
          <a:blip r:embed="rId9">
            <a:extLst>
              <a:ext uri="{28A0092B-C50C-407E-A947-70E740481C1C}">
                <a14:useLocalDpi xmlns:a14="http://schemas.microsoft.com/office/drawing/2010/main" val="0"/>
              </a:ext>
            </a:extLst>
          </a:blip>
          <a:srcRect r="16013"/>
          <a:stretch>
            <a:fillRect/>
          </a:stretch>
        </p:blipFill>
        <p:spPr bwMode="auto">
          <a:xfrm>
            <a:off x="4960938" y="3927475"/>
            <a:ext cx="1768475"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2796" name="CasellaDiTesto 1"/>
          <p:cNvSpPr txBox="1">
            <a:spLocks noChangeArrowheads="1"/>
          </p:cNvSpPr>
          <p:nvPr/>
        </p:nvSpPr>
        <p:spPr bwMode="auto">
          <a:xfrm>
            <a:off x="3552825" y="3159125"/>
            <a:ext cx="14668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it-IT" altLang="it-IT" sz="2400" b="1" i="1">
                <a:solidFill>
                  <a:srgbClr val="000000"/>
                </a:solidFill>
                <a:latin typeface="Calibri" pitchFamily="34" charset="0"/>
              </a:rPr>
              <a:t>CIRT</a:t>
            </a:r>
          </a:p>
          <a:p>
            <a:pPr algn="ctr" eaLnBrk="1" hangingPunct="1"/>
            <a:r>
              <a:rPr lang="it-IT" altLang="it-IT" sz="2400" b="1" i="1">
                <a:solidFill>
                  <a:srgbClr val="FF0000"/>
                </a:solidFill>
                <a:latin typeface="Calibri" pitchFamily="34" charset="0"/>
              </a:rPr>
              <a:t>VS</a:t>
            </a:r>
          </a:p>
          <a:p>
            <a:pPr algn="r" eaLnBrk="1" hangingPunct="1"/>
            <a:r>
              <a:rPr lang="it-IT" altLang="it-IT" sz="2400" b="1" i="1">
                <a:solidFill>
                  <a:srgbClr val="000000"/>
                </a:solidFill>
                <a:latin typeface="Calibri" pitchFamily="34" charset="0"/>
              </a:rPr>
              <a:t>Surgery</a:t>
            </a:r>
          </a:p>
        </p:txBody>
      </p:sp>
    </p:spTree>
  </p:cSld>
  <p:clrMapOvr>
    <a:masterClrMapping/>
  </p:clrMapOvr>
  <p:transition spd="slow">
    <p:pull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3810" name="Rectangle 2"/>
          <p:cNvSpPr txBox="1">
            <a:spLocks noChangeArrowheads="1"/>
          </p:cNvSpPr>
          <p:nvPr/>
        </p:nvSpPr>
        <p:spPr bwMode="auto">
          <a:xfrm>
            <a:off x="0" y="563563"/>
            <a:ext cx="9144000"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lnSpc>
                <a:spcPct val="90000"/>
              </a:lnSpc>
            </a:pPr>
            <a:r>
              <a:rPr lang="it-IT" altLang="it-IT" sz="2400" b="1">
                <a:solidFill>
                  <a:srgbClr val="000000"/>
                </a:solidFill>
                <a:latin typeface="Trebuchet MS" pitchFamily="34" charset="0"/>
              </a:rPr>
              <a:t>Big killers: </a:t>
            </a:r>
            <a:r>
              <a:rPr lang="it-IT" altLang="it-IT" sz="2400" b="1">
                <a:solidFill>
                  <a:srgbClr val="FF0000"/>
                </a:solidFill>
                <a:latin typeface="Trebuchet MS" pitchFamily="34" charset="0"/>
              </a:rPr>
              <a:t>pancreatic cancer – Clinical Trials</a:t>
            </a:r>
          </a:p>
        </p:txBody>
      </p:sp>
      <p:grpSp>
        <p:nvGrpSpPr>
          <p:cNvPr id="503811" name="Group 6"/>
          <p:cNvGrpSpPr>
            <a:grpSpLocks noChangeAspect="1"/>
          </p:cNvGrpSpPr>
          <p:nvPr/>
        </p:nvGrpSpPr>
        <p:grpSpPr bwMode="auto">
          <a:xfrm>
            <a:off x="523875" y="2405063"/>
            <a:ext cx="2419350" cy="4179887"/>
            <a:chOff x="914400" y="1143000"/>
            <a:chExt cx="3946853" cy="4970351"/>
          </a:xfrm>
        </p:grpSpPr>
        <p:pic>
          <p:nvPicPr>
            <p:cNvPr id="503827" name="Picture 2"/>
            <p:cNvPicPr>
              <a:picLocks noChangeAspect="1" noChangeArrowheads="1"/>
            </p:cNvPicPr>
            <p:nvPr/>
          </p:nvPicPr>
          <p:blipFill>
            <a:blip r:embed="rId3">
              <a:extLst>
                <a:ext uri="{28A0092B-C50C-407E-A947-70E740481C1C}">
                  <a14:useLocalDpi xmlns:a14="http://schemas.microsoft.com/office/drawing/2010/main" val="0"/>
                </a:ext>
              </a:extLst>
            </a:blip>
            <a:srcRect r="46046"/>
            <a:stretch>
              <a:fillRect/>
            </a:stretch>
          </p:blipFill>
          <p:spPr bwMode="auto">
            <a:xfrm>
              <a:off x="914400" y="1143000"/>
              <a:ext cx="3946853" cy="4970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3828" name="Picture 2"/>
            <p:cNvPicPr>
              <a:picLocks noChangeAspect="1" noChangeArrowheads="1"/>
            </p:cNvPicPr>
            <p:nvPr/>
          </p:nvPicPr>
          <p:blipFill>
            <a:blip r:embed="rId3">
              <a:extLst>
                <a:ext uri="{28A0092B-C50C-407E-A947-70E740481C1C}">
                  <a14:useLocalDpi xmlns:a14="http://schemas.microsoft.com/office/drawing/2010/main" val="0"/>
                </a:ext>
              </a:extLst>
            </a:blip>
            <a:srcRect l="15625" t="18745" r="62500" b="61324"/>
            <a:stretch>
              <a:fillRect/>
            </a:stretch>
          </p:blipFill>
          <p:spPr bwMode="auto">
            <a:xfrm>
              <a:off x="1066800" y="1371600"/>
              <a:ext cx="3429000" cy="2122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3829" name="Picture 2"/>
            <p:cNvPicPr>
              <a:picLocks noChangeAspect="1" noChangeArrowheads="1"/>
            </p:cNvPicPr>
            <p:nvPr/>
          </p:nvPicPr>
          <p:blipFill>
            <a:blip r:embed="rId3">
              <a:extLst>
                <a:ext uri="{28A0092B-C50C-407E-A947-70E740481C1C}">
                  <a14:useLocalDpi xmlns:a14="http://schemas.microsoft.com/office/drawing/2010/main" val="0"/>
                </a:ext>
              </a:extLst>
            </a:blip>
            <a:srcRect l="32292" t="61324" r="45833" b="17651"/>
            <a:stretch>
              <a:fillRect/>
            </a:stretch>
          </p:blipFill>
          <p:spPr bwMode="auto">
            <a:xfrm>
              <a:off x="1066800" y="3429000"/>
              <a:ext cx="37338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 name="Right Arrow 7"/>
          <p:cNvSpPr/>
          <p:nvPr/>
        </p:nvSpPr>
        <p:spPr>
          <a:xfrm rot="5400000">
            <a:off x="1516063" y="2259012"/>
            <a:ext cx="579438" cy="32861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en-US" sz="1800">
              <a:solidFill>
                <a:srgbClr val="FFFFFF"/>
              </a:solidFill>
              <a:latin typeface="Calibri" pitchFamily="34" charset="0"/>
            </a:endParaRPr>
          </a:p>
        </p:txBody>
      </p:sp>
      <p:sp>
        <p:nvSpPr>
          <p:cNvPr id="24" name="Right Arrow 8"/>
          <p:cNvSpPr/>
          <p:nvPr/>
        </p:nvSpPr>
        <p:spPr>
          <a:xfrm rot="9746278">
            <a:off x="2325688" y="5297488"/>
            <a:ext cx="434975" cy="43815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en-US" sz="1800">
              <a:solidFill>
                <a:srgbClr val="FFFFFF"/>
              </a:solidFill>
              <a:latin typeface="Calibri" pitchFamily="34" charset="0"/>
            </a:endParaRPr>
          </a:p>
        </p:txBody>
      </p:sp>
      <p:sp>
        <p:nvSpPr>
          <p:cNvPr id="503814" name="TextBox 9"/>
          <p:cNvSpPr txBox="1">
            <a:spLocks noChangeArrowheads="1"/>
          </p:cNvSpPr>
          <p:nvPr/>
        </p:nvSpPr>
        <p:spPr bwMode="auto">
          <a:xfrm>
            <a:off x="457200" y="3771900"/>
            <a:ext cx="248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r>
              <a:rPr lang="it-IT" altLang="it-IT" b="1">
                <a:solidFill>
                  <a:srgbClr val="FFFF00"/>
                </a:solidFill>
                <a:latin typeface="Calibri" pitchFamily="34" charset="0"/>
              </a:rPr>
              <a:t>43.2 Gy RBE in 9 fx</a:t>
            </a:r>
          </a:p>
        </p:txBody>
      </p:sp>
      <p:pic>
        <p:nvPicPr>
          <p:cNvPr id="503815" name="Picture 2"/>
          <p:cNvPicPr>
            <a:picLocks noChangeAspect="1" noChangeArrowheads="1"/>
          </p:cNvPicPr>
          <p:nvPr/>
        </p:nvPicPr>
        <p:blipFill>
          <a:blip r:embed="rId4">
            <a:extLst>
              <a:ext uri="{28A0092B-C50C-407E-A947-70E740481C1C}">
                <a14:useLocalDpi xmlns:a14="http://schemas.microsoft.com/office/drawing/2010/main" val="0"/>
              </a:ext>
            </a:extLst>
          </a:blip>
          <a:srcRect r="48169"/>
          <a:stretch>
            <a:fillRect/>
          </a:stretch>
        </p:blipFill>
        <p:spPr bwMode="auto">
          <a:xfrm>
            <a:off x="3071813" y="2419350"/>
            <a:ext cx="3001962" cy="352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Right Arrow 4"/>
          <p:cNvSpPr/>
          <p:nvPr/>
        </p:nvSpPr>
        <p:spPr>
          <a:xfrm rot="5400000">
            <a:off x="4549775" y="2595563"/>
            <a:ext cx="457200" cy="17145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en-US" sz="1800">
              <a:solidFill>
                <a:srgbClr val="FFFFFF"/>
              </a:solidFill>
              <a:latin typeface="Calibri" pitchFamily="34" charset="0"/>
            </a:endParaRPr>
          </a:p>
        </p:txBody>
      </p:sp>
      <p:cxnSp>
        <p:nvCxnSpPr>
          <p:cNvPr id="28" name="Straight Connector 6"/>
          <p:cNvCxnSpPr/>
          <p:nvPr/>
        </p:nvCxnSpPr>
        <p:spPr>
          <a:xfrm flipV="1">
            <a:off x="4389438" y="3467100"/>
            <a:ext cx="1657350" cy="60960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 name="Straight Connector 13"/>
          <p:cNvCxnSpPr/>
          <p:nvPr/>
        </p:nvCxnSpPr>
        <p:spPr>
          <a:xfrm flipV="1">
            <a:off x="4343400" y="4038600"/>
            <a:ext cx="1693863" cy="3810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Curved Up Arrow 17"/>
          <p:cNvSpPr/>
          <p:nvPr/>
        </p:nvSpPr>
        <p:spPr>
          <a:xfrm rot="9665279">
            <a:off x="3217863" y="2617788"/>
            <a:ext cx="2679700" cy="638175"/>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en-US" sz="1800">
              <a:solidFill>
                <a:srgbClr val="000000"/>
              </a:solidFill>
              <a:latin typeface="Calibri" pitchFamily="34" charset="0"/>
            </a:endParaRPr>
          </a:p>
        </p:txBody>
      </p:sp>
      <p:sp>
        <p:nvSpPr>
          <p:cNvPr id="503820" name="TextBox 18"/>
          <p:cNvSpPr txBox="1">
            <a:spLocks noChangeArrowheads="1"/>
          </p:cNvSpPr>
          <p:nvPr/>
        </p:nvSpPr>
        <p:spPr bwMode="auto">
          <a:xfrm>
            <a:off x="3136900" y="3970338"/>
            <a:ext cx="2940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r>
              <a:rPr lang="it-IT" altLang="it-IT" sz="1800" b="1">
                <a:solidFill>
                  <a:srgbClr val="FFFF00"/>
                </a:solidFill>
                <a:latin typeface="Calibri" pitchFamily="34" charset="0"/>
              </a:rPr>
              <a:t>14.4 Gy RBE in 3 fx</a:t>
            </a:r>
          </a:p>
        </p:txBody>
      </p:sp>
      <p:sp>
        <p:nvSpPr>
          <p:cNvPr id="503821" name="TextBox 3"/>
          <p:cNvSpPr txBox="1">
            <a:spLocks noChangeArrowheads="1"/>
          </p:cNvSpPr>
          <p:nvPr/>
        </p:nvSpPr>
        <p:spPr bwMode="auto">
          <a:xfrm>
            <a:off x="53975" y="1190625"/>
            <a:ext cx="3108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it-IT" altLang="it-IT" sz="1800" b="1">
                <a:solidFill>
                  <a:srgbClr val="000000"/>
                </a:solidFill>
                <a:latin typeface="Calibri" pitchFamily="34" charset="0"/>
              </a:rPr>
              <a:t>CTV1: </a:t>
            </a:r>
            <a:r>
              <a:rPr lang="en-US" altLang="it-IT" sz="1800" b="1">
                <a:solidFill>
                  <a:srgbClr val="000000"/>
                </a:solidFill>
                <a:latin typeface="Calibri" pitchFamily="34" charset="0"/>
              </a:rPr>
              <a:t>T</a:t>
            </a:r>
            <a:r>
              <a:rPr lang="en-US" altLang="ja-JP" sz="1800" b="1">
                <a:solidFill>
                  <a:srgbClr val="000000"/>
                </a:solidFill>
                <a:latin typeface="Calibri" pitchFamily="34" charset="0"/>
              </a:rPr>
              <a:t>umor</a:t>
            </a:r>
            <a:r>
              <a:rPr lang="ja-JP" altLang="en-US" sz="1800" b="1">
                <a:solidFill>
                  <a:srgbClr val="000000"/>
                </a:solidFill>
                <a:latin typeface="Calibri" pitchFamily="34" charset="0"/>
              </a:rPr>
              <a:t>＋</a:t>
            </a:r>
            <a:r>
              <a:rPr lang="en-US" altLang="ja-JP" sz="1800" b="1">
                <a:solidFill>
                  <a:srgbClr val="000000"/>
                </a:solidFill>
                <a:latin typeface="Calibri" pitchFamily="34" charset="0"/>
              </a:rPr>
              <a:t>N2 nodes </a:t>
            </a:r>
            <a:br>
              <a:rPr lang="en-US" altLang="ja-JP" sz="1800" b="1">
                <a:solidFill>
                  <a:srgbClr val="000000"/>
                </a:solidFill>
                <a:latin typeface="Calibri" pitchFamily="34" charset="0"/>
              </a:rPr>
            </a:br>
            <a:r>
              <a:rPr lang="en-US" altLang="ja-JP" sz="1800" b="1">
                <a:solidFill>
                  <a:srgbClr val="000000"/>
                </a:solidFill>
                <a:latin typeface="Calibri" pitchFamily="34" charset="0"/>
              </a:rPr>
              <a:t>and plexus </a:t>
            </a:r>
            <a:endParaRPr lang="it-IT" altLang="it-IT" sz="1800" b="1">
              <a:solidFill>
                <a:srgbClr val="000000"/>
              </a:solidFill>
              <a:latin typeface="Calibri" pitchFamily="34" charset="0"/>
            </a:endParaRPr>
          </a:p>
          <a:p>
            <a:pPr eaLnBrk="1" hangingPunct="1"/>
            <a:r>
              <a:rPr lang="it-IT" altLang="it-IT" sz="1800" b="1">
                <a:solidFill>
                  <a:srgbClr val="000000"/>
                </a:solidFill>
                <a:latin typeface="Calibri" pitchFamily="34" charset="0"/>
              </a:rPr>
              <a:t>9 fractions, prone position, </a:t>
            </a:r>
            <a:br>
              <a:rPr lang="it-IT" altLang="it-IT" sz="1800" b="1">
                <a:solidFill>
                  <a:srgbClr val="000000"/>
                </a:solidFill>
                <a:latin typeface="Calibri" pitchFamily="34" charset="0"/>
              </a:rPr>
            </a:br>
            <a:r>
              <a:rPr lang="it-IT" altLang="it-IT" sz="1800" b="1">
                <a:solidFill>
                  <a:srgbClr val="000000"/>
                </a:solidFill>
                <a:latin typeface="Calibri" pitchFamily="34" charset="0"/>
              </a:rPr>
              <a:t>2 fields   </a:t>
            </a:r>
          </a:p>
        </p:txBody>
      </p:sp>
      <p:sp>
        <p:nvSpPr>
          <p:cNvPr id="503822" name="TextBox 3"/>
          <p:cNvSpPr txBox="1">
            <a:spLocks noChangeArrowheads="1"/>
          </p:cNvSpPr>
          <p:nvPr/>
        </p:nvSpPr>
        <p:spPr bwMode="auto">
          <a:xfrm>
            <a:off x="3068638" y="1435100"/>
            <a:ext cx="299085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r>
              <a:rPr lang="it-IT" altLang="it-IT" sz="1800" b="1">
                <a:solidFill>
                  <a:srgbClr val="000000"/>
                </a:solidFill>
                <a:latin typeface="Calibri" pitchFamily="34" charset="0"/>
              </a:rPr>
              <a:t>CTV2 ( Main tumor)</a:t>
            </a:r>
          </a:p>
          <a:p>
            <a:pPr algn="ctr" eaLnBrk="1" hangingPunct="1"/>
            <a:r>
              <a:rPr lang="it-IT" altLang="it-IT" sz="1800" b="1">
                <a:solidFill>
                  <a:srgbClr val="000000"/>
                </a:solidFill>
                <a:latin typeface="Calibri" pitchFamily="34" charset="0"/>
              </a:rPr>
              <a:t>3 fractions, 1 field, rolled position </a:t>
            </a:r>
          </a:p>
        </p:txBody>
      </p:sp>
      <p:pic>
        <p:nvPicPr>
          <p:cNvPr id="503823" name="Picture 4"/>
          <p:cNvPicPr>
            <a:picLocks noChangeAspect="1" noChangeArrowheads="1"/>
          </p:cNvPicPr>
          <p:nvPr/>
        </p:nvPicPr>
        <p:blipFill>
          <a:blip r:embed="rId5">
            <a:extLst>
              <a:ext uri="{28A0092B-C50C-407E-A947-70E740481C1C}">
                <a14:useLocalDpi xmlns:a14="http://schemas.microsoft.com/office/drawing/2010/main" val="0"/>
              </a:ext>
            </a:extLst>
          </a:blip>
          <a:srcRect b="14777"/>
          <a:stretch>
            <a:fillRect/>
          </a:stretch>
        </p:blipFill>
        <p:spPr bwMode="auto">
          <a:xfrm>
            <a:off x="6157913" y="1031875"/>
            <a:ext cx="2986087" cy="254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3824" name="Rectangle 5"/>
          <p:cNvSpPr>
            <a:spLocks noChangeArrowheads="1"/>
          </p:cNvSpPr>
          <p:nvPr/>
        </p:nvSpPr>
        <p:spPr bwMode="auto">
          <a:xfrm>
            <a:off x="6162675" y="3725863"/>
            <a:ext cx="29813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it-IT" altLang="it-IT" b="1">
                <a:solidFill>
                  <a:srgbClr val="FF0000"/>
                </a:solidFill>
                <a:latin typeface="Calibri" pitchFamily="34" charset="0"/>
              </a:rPr>
              <a:t>11 patients: 1 Year actuarial LC 82% </a:t>
            </a:r>
          </a:p>
        </p:txBody>
      </p:sp>
      <p:sp>
        <p:nvSpPr>
          <p:cNvPr id="36" name="Rettangolo 35"/>
          <p:cNvSpPr/>
          <p:nvPr/>
        </p:nvSpPr>
        <p:spPr>
          <a:xfrm>
            <a:off x="8066088" y="2009775"/>
            <a:ext cx="679450" cy="976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it-IT" altLang="en-US" sz="1800">
              <a:solidFill>
                <a:srgbClr val="FFFFFF"/>
              </a:solidFill>
              <a:latin typeface="Calibri" pitchFamily="34" charset="0"/>
            </a:endParaRPr>
          </a:p>
        </p:txBody>
      </p:sp>
      <p:sp>
        <p:nvSpPr>
          <p:cNvPr id="38" name="TextBox 3"/>
          <p:cNvSpPr txBox="1">
            <a:spLocks noChangeArrowheads="1"/>
          </p:cNvSpPr>
          <p:nvPr/>
        </p:nvSpPr>
        <p:spPr bwMode="auto">
          <a:xfrm>
            <a:off x="6057900" y="4803775"/>
            <a:ext cx="303371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defTabSz="457200" eaLnBrk="1" fontAlgn="auto" hangingPunct="1">
              <a:spcBef>
                <a:spcPct val="0"/>
              </a:spcBef>
              <a:spcAft>
                <a:spcPts val="0"/>
              </a:spcAft>
              <a:buFontTx/>
              <a:buNone/>
              <a:defRPr/>
            </a:pPr>
            <a:r>
              <a:rPr lang="it-IT" altLang="it-IT" sz="2000" b="1" dirty="0" err="1" smtClean="0">
                <a:solidFill>
                  <a:prstClr val="black"/>
                </a:solidFill>
                <a:cs typeface="+mn-cs"/>
              </a:rPr>
              <a:t>Randomized</a:t>
            </a:r>
            <a:r>
              <a:rPr lang="it-IT" altLang="it-IT" sz="2000" b="1" dirty="0" smtClean="0">
                <a:solidFill>
                  <a:prstClr val="black"/>
                </a:solidFill>
                <a:cs typeface="+mn-cs"/>
              </a:rPr>
              <a:t> </a:t>
            </a:r>
            <a:r>
              <a:rPr lang="it-IT" altLang="it-IT" sz="2000" b="1" dirty="0" err="1" smtClean="0">
                <a:solidFill>
                  <a:prstClr val="black"/>
                </a:solidFill>
                <a:cs typeface="+mn-cs"/>
              </a:rPr>
              <a:t>Clinical</a:t>
            </a:r>
            <a:r>
              <a:rPr lang="it-IT" altLang="it-IT" sz="2000" b="1" dirty="0" smtClean="0">
                <a:solidFill>
                  <a:prstClr val="black"/>
                </a:solidFill>
                <a:cs typeface="+mn-cs"/>
              </a:rPr>
              <a:t> Trial </a:t>
            </a:r>
          </a:p>
          <a:p>
            <a:pPr algn="ctr" defTabSz="457200" eaLnBrk="1" fontAlgn="auto" hangingPunct="1">
              <a:spcBef>
                <a:spcPct val="0"/>
              </a:spcBef>
              <a:spcAft>
                <a:spcPts val="0"/>
              </a:spcAft>
              <a:buFontTx/>
              <a:buNone/>
              <a:defRPr/>
            </a:pPr>
            <a:r>
              <a:rPr lang="it-IT" altLang="it-IT" sz="2400" b="1" i="1" dirty="0" smtClean="0">
                <a:solidFill>
                  <a:srgbClr val="FF0000"/>
                </a:solidFill>
                <a:effectLst>
                  <a:outerShdw blurRad="38100" dist="38100" dir="2700000" algn="tl">
                    <a:srgbClr val="000000">
                      <a:alpha val="43137"/>
                    </a:srgbClr>
                  </a:outerShdw>
                </a:effectLst>
                <a:cs typeface="+mn-cs"/>
              </a:rPr>
              <a:t>CIPHER</a:t>
            </a:r>
          </a:p>
          <a:p>
            <a:pPr algn="ctr" defTabSz="457200" eaLnBrk="1" fontAlgn="auto" hangingPunct="1">
              <a:spcBef>
                <a:spcPct val="0"/>
              </a:spcBef>
              <a:spcAft>
                <a:spcPts val="0"/>
              </a:spcAft>
              <a:buFontTx/>
              <a:buNone/>
              <a:defRPr/>
            </a:pPr>
            <a:r>
              <a:rPr lang="it-IT" altLang="it-IT" sz="2000" b="1" dirty="0" smtClean="0">
                <a:solidFill>
                  <a:prstClr val="black"/>
                </a:solidFill>
                <a:cs typeface="+mn-cs"/>
              </a:rPr>
              <a:t>CNAO – USA – Germany - Japan</a:t>
            </a:r>
            <a:endParaRPr lang="it-IT" altLang="it-IT" sz="2000" b="1" dirty="0">
              <a:solidFill>
                <a:prstClr val="black"/>
              </a:solidFill>
              <a:cs typeface="+mn-cs"/>
            </a:endParaRPr>
          </a:p>
        </p:txBody>
      </p:sp>
    </p:spTree>
  </p:cSld>
  <p:clrMapOvr>
    <a:masterClrMapping/>
  </p:clrMapOvr>
  <p:transition spd="slow">
    <p:pull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7"/>
          <p:cNvSpPr txBox="1">
            <a:spLocks noChangeArrowheads="1"/>
          </p:cNvSpPr>
          <p:nvPr/>
        </p:nvSpPr>
        <p:spPr bwMode="gray">
          <a:xfrm>
            <a:off x="68263" y="3657600"/>
            <a:ext cx="3752850"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381000" indent="-188913"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561975" indent="-179388"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768350" indent="-204788"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1050925" indent="-168275"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1508125" indent="-168275"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1965325" indent="-168275"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2422525" indent="-168275"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2879725" indent="-168275"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nSpc>
                <a:spcPct val="95000"/>
              </a:lnSpc>
              <a:spcBef>
                <a:spcPct val="0"/>
              </a:spcBef>
              <a:buClrTx/>
              <a:buFontTx/>
              <a:buNone/>
            </a:pPr>
            <a:r>
              <a:rPr lang="en-GB" altLang="it-IT" sz="1800">
                <a:latin typeface="Trebuchet MS" pitchFamily="34" charset="0"/>
              </a:rPr>
              <a:t>Accelerator cycle synchronized with patient breathing (gating)</a:t>
            </a:r>
            <a:endParaRPr lang="en-GB" altLang="it-IT" sz="1800"/>
          </a:p>
        </p:txBody>
      </p:sp>
      <p:pic>
        <p:nvPicPr>
          <p:cNvPr id="504835" name="Immagine 1"/>
          <p:cNvPicPr>
            <a:picLocks noChangeAspect="1"/>
          </p:cNvPicPr>
          <p:nvPr/>
        </p:nvPicPr>
        <p:blipFill>
          <a:blip r:embed="rId2">
            <a:extLst>
              <a:ext uri="{28A0092B-C50C-407E-A947-70E740481C1C}">
                <a14:useLocalDpi xmlns:a14="http://schemas.microsoft.com/office/drawing/2010/main" val="0"/>
              </a:ext>
            </a:extLst>
          </a:blip>
          <a:srcRect t="655" b="8430"/>
          <a:stretch>
            <a:fillRect/>
          </a:stretch>
        </p:blipFill>
        <p:spPr bwMode="auto">
          <a:xfrm>
            <a:off x="171450" y="992188"/>
            <a:ext cx="3160713"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4836" name="CasellaDiTesto 7"/>
          <p:cNvSpPr txBox="1">
            <a:spLocks noChangeArrowheads="1"/>
          </p:cNvSpPr>
          <p:nvPr/>
        </p:nvSpPr>
        <p:spPr bwMode="auto">
          <a:xfrm>
            <a:off x="0" y="5000625"/>
            <a:ext cx="3511550" cy="1384300"/>
          </a:xfrm>
          <a:prstGeom prst="rect">
            <a:avLst/>
          </a:prstGeom>
          <a:solidFill>
            <a:schemeClr val="bg1"/>
          </a:solidFill>
          <a:ln w="9525">
            <a:solidFill>
              <a:schemeClr val="tx1"/>
            </a:solidFill>
            <a:miter lim="800000"/>
            <a:headEnd/>
            <a:tailEnd/>
          </a:ln>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en-GB" altLang="it-IT" sz="2800">
                <a:solidFill>
                  <a:srgbClr val="FF0000"/>
                </a:solidFill>
                <a:latin typeface="Trebuchet MS" pitchFamily="34" charset="0"/>
                <a:sym typeface="Wingdings" pitchFamily="2" charset="2"/>
              </a:rPr>
              <a:t>Goal:</a:t>
            </a:r>
            <a:r>
              <a:rPr lang="en-GB" altLang="it-IT" sz="2800">
                <a:solidFill>
                  <a:srgbClr val="000000"/>
                </a:solidFill>
                <a:latin typeface="Trebuchet MS" pitchFamily="34" charset="0"/>
                <a:sym typeface="Wingdings" pitchFamily="2" charset="2"/>
              </a:rPr>
              <a:t> </a:t>
            </a:r>
            <a:br>
              <a:rPr lang="en-GB" altLang="it-IT" sz="2800">
                <a:solidFill>
                  <a:srgbClr val="000000"/>
                </a:solidFill>
                <a:latin typeface="Trebuchet MS" pitchFamily="34" charset="0"/>
                <a:sym typeface="Wingdings" pitchFamily="2" charset="2"/>
              </a:rPr>
            </a:br>
            <a:r>
              <a:rPr lang="en-GB" altLang="it-IT" sz="2800">
                <a:solidFill>
                  <a:srgbClr val="000000"/>
                </a:solidFill>
                <a:latin typeface="Trebuchet MS" pitchFamily="34" charset="0"/>
                <a:sym typeface="Wingdings" pitchFamily="2" charset="2"/>
              </a:rPr>
              <a:t>tumour tracking </a:t>
            </a:r>
            <a:br>
              <a:rPr lang="en-GB" altLang="it-IT" sz="2800">
                <a:solidFill>
                  <a:srgbClr val="000000"/>
                </a:solidFill>
                <a:latin typeface="Trebuchet MS" pitchFamily="34" charset="0"/>
                <a:sym typeface="Wingdings" pitchFamily="2" charset="2"/>
              </a:rPr>
            </a:br>
            <a:r>
              <a:rPr lang="en-GB" altLang="it-IT" sz="2800">
                <a:solidFill>
                  <a:srgbClr val="000000"/>
                </a:solidFill>
                <a:latin typeface="Trebuchet MS" pitchFamily="34" charset="0"/>
                <a:sym typeface="Wingdings" pitchFamily="2" charset="2"/>
              </a:rPr>
              <a:t>in real time</a:t>
            </a:r>
          </a:p>
        </p:txBody>
      </p:sp>
      <p:pic>
        <p:nvPicPr>
          <p:cNvPr id="50483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0925" y="1377950"/>
            <a:ext cx="5508625" cy="5430838"/>
          </a:xfrm>
          <a:prstGeom prst="rect">
            <a:avLst/>
          </a:prstGeom>
          <a:noFill/>
          <a:ln w="19050">
            <a:solidFill>
              <a:schemeClr val="tx1"/>
            </a:solidFill>
            <a:prstDash val="sysDash"/>
            <a:miter lim="800000"/>
            <a:headEnd/>
            <a:tailEnd/>
          </a:ln>
          <a:extLst>
            <a:ext uri="{909E8E84-426E-40DD-AFC4-6F175D3DCCD1}">
              <a14:hiddenFill xmlns:a14="http://schemas.microsoft.com/office/drawing/2010/main">
                <a:solidFill>
                  <a:srgbClr val="FFFFFF"/>
                </a:solidFill>
              </a14:hiddenFill>
            </a:ext>
          </a:extLst>
        </p:spPr>
      </p:pic>
      <p:sp>
        <p:nvSpPr>
          <p:cNvPr id="504838" name="Rectangle 2"/>
          <p:cNvSpPr>
            <a:spLocks noGrp="1" noChangeArrowheads="1"/>
          </p:cNvSpPr>
          <p:nvPr>
            <p:ph type="title" idx="4294967295"/>
          </p:nvPr>
        </p:nvSpPr>
        <p:spPr>
          <a:xfrm>
            <a:off x="0" y="368300"/>
            <a:ext cx="8375650" cy="498475"/>
          </a:xfrm>
        </p:spPr>
        <p:txBody>
          <a:bodyPr/>
          <a:lstStyle/>
          <a:p>
            <a:pPr marL="180975"/>
            <a:r>
              <a:rPr lang="en-US" altLang="it-IT" sz="2800" smtClean="0">
                <a:latin typeface="Trebuchet MS" pitchFamily="34" charset="0"/>
              </a:rPr>
              <a:t>CNAO is treating tumours in moving organs </a:t>
            </a:r>
          </a:p>
        </p:txBody>
      </p:sp>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05858" name="Picture 3"/>
          <p:cNvPicPr>
            <a:picLocks noChangeAspect="1" noChangeArrowheads="1"/>
          </p:cNvPicPr>
          <p:nvPr/>
        </p:nvPicPr>
        <p:blipFill>
          <a:blip r:embed="rId3">
            <a:extLst>
              <a:ext uri="{28A0092B-C50C-407E-A947-70E740481C1C}">
                <a14:useLocalDpi xmlns:a14="http://schemas.microsoft.com/office/drawing/2010/main" val="0"/>
              </a:ext>
            </a:extLst>
          </a:blip>
          <a:srcRect l="2966" t="12531" r="1727" b="22958"/>
          <a:stretch>
            <a:fillRect/>
          </a:stretch>
        </p:blipFill>
        <p:spPr bwMode="auto">
          <a:xfrm>
            <a:off x="468313" y="1431925"/>
            <a:ext cx="4030662" cy="2363788"/>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5859" name="CasellaDiTesto 7"/>
          <p:cNvSpPr txBox="1">
            <a:spLocks noChangeArrowheads="1"/>
          </p:cNvSpPr>
          <p:nvPr/>
        </p:nvSpPr>
        <p:spPr bwMode="auto">
          <a:xfrm>
            <a:off x="84138" y="944563"/>
            <a:ext cx="4694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2400" b="1">
                <a:solidFill>
                  <a:srgbClr val="10253F"/>
                </a:solidFill>
              </a:rPr>
              <a:t>  </a:t>
            </a:r>
            <a:r>
              <a:rPr lang="it-IT" altLang="it-IT" sz="2400" b="1">
                <a:solidFill>
                  <a:srgbClr val="FF0000"/>
                </a:solidFill>
              </a:rPr>
              <a:t>NO OTHER THERAPEUTIC OPTION</a:t>
            </a:r>
            <a:endParaRPr lang="it-IT" altLang="it-IT" sz="2400">
              <a:solidFill>
                <a:srgbClr val="FF0000"/>
              </a:solidFill>
            </a:endParaRPr>
          </a:p>
        </p:txBody>
      </p:sp>
      <p:pic>
        <p:nvPicPr>
          <p:cNvPr id="505860" name="Picture 4"/>
          <p:cNvPicPr>
            <a:picLocks noChangeAspect="1" noChangeArrowheads="1"/>
          </p:cNvPicPr>
          <p:nvPr/>
        </p:nvPicPr>
        <p:blipFill>
          <a:blip r:embed="rId4">
            <a:extLst>
              <a:ext uri="{28A0092B-C50C-407E-A947-70E740481C1C}">
                <a14:useLocalDpi xmlns:a14="http://schemas.microsoft.com/office/drawing/2010/main" val="0"/>
              </a:ext>
            </a:extLst>
          </a:blip>
          <a:srcRect t="16006"/>
          <a:stretch>
            <a:fillRect/>
          </a:stretch>
        </p:blipFill>
        <p:spPr bwMode="auto">
          <a:xfrm>
            <a:off x="4643438" y="977900"/>
            <a:ext cx="1873250" cy="1227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5861" name="Picture 9" descr="http://medicinapertutti.altervista.org/anatomia_normale/apparato_digerente/img_app_digerente/bocc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8625" y="1039813"/>
            <a:ext cx="1249363"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5862" name="Picture 2" descr="E:\CNAO DAY 2016\Grafici Re RT oK\Salivary gland\Sal Gland all LC.jpg"/>
          <p:cNvPicPr>
            <a:picLocks noChangeAspect="1" noChangeArrowheads="1"/>
          </p:cNvPicPr>
          <p:nvPr/>
        </p:nvPicPr>
        <p:blipFill>
          <a:blip r:embed="rId6">
            <a:extLst>
              <a:ext uri="{28A0092B-C50C-407E-A947-70E740481C1C}">
                <a14:useLocalDpi xmlns:a14="http://schemas.microsoft.com/office/drawing/2010/main" val="0"/>
              </a:ext>
            </a:extLst>
          </a:blip>
          <a:srcRect l="7921"/>
          <a:stretch>
            <a:fillRect/>
          </a:stretch>
        </p:blipFill>
        <p:spPr bwMode="auto">
          <a:xfrm>
            <a:off x="4695825" y="4267200"/>
            <a:ext cx="2009775"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5863" name="Picture 3" descr="E:\CNAO DAY 2016\Grafici Re RT oK\Salivary gland\Sal Gland all O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8975" y="2459038"/>
            <a:ext cx="2206625" cy="180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5864" name="Picture 2" descr="E:\CNAO DAY 2016\Grafici Re RT oK\Salivary gland\SCC all LC.jpg"/>
          <p:cNvPicPr>
            <a:picLocks noChangeAspect="1" noChangeArrowheads="1"/>
          </p:cNvPicPr>
          <p:nvPr/>
        </p:nvPicPr>
        <p:blipFill>
          <a:blip r:embed="rId8">
            <a:extLst>
              <a:ext uri="{28A0092B-C50C-407E-A947-70E740481C1C}">
                <a14:useLocalDpi xmlns:a14="http://schemas.microsoft.com/office/drawing/2010/main" val="0"/>
              </a:ext>
            </a:extLst>
          </a:blip>
          <a:srcRect l="7335"/>
          <a:stretch>
            <a:fillRect/>
          </a:stretch>
        </p:blipFill>
        <p:spPr bwMode="auto">
          <a:xfrm>
            <a:off x="6751638" y="4386263"/>
            <a:ext cx="1884362"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5865" name="Picture 3" descr="E:\CNAO DAY 2016\Grafici Re RT oK\Salivary gland\SCC all OS.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51613" y="2663825"/>
            <a:ext cx="1954212"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5866" name="Picture 2" descr="E:\CNAO DAY 2016\Grafici Re RT oK\Retto\Rectal cancer LC.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8313" y="4687888"/>
            <a:ext cx="1760537" cy="160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5867" name="Picture 3" descr="E:\CNAO DAY 2016\Grafici Re RT oK\Retto\Rectal cancer OS.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28850" y="4826000"/>
            <a:ext cx="1779588"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5868" name="Picture 2" descr="G:\CNAO DAY 2016\Garegnani\PDT Cirt.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6888" y="3959225"/>
            <a:ext cx="1246187"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olo 1"/>
          <p:cNvSpPr>
            <a:spLocks noGrp="1"/>
          </p:cNvSpPr>
          <p:nvPr>
            <p:ph type="title"/>
          </p:nvPr>
        </p:nvSpPr>
        <p:spPr>
          <a:xfrm>
            <a:off x="180975" y="249238"/>
            <a:ext cx="6873875" cy="600075"/>
          </a:xfrm>
        </p:spPr>
        <p:txBody>
          <a:bodyPr rtlCol="0">
            <a:normAutofit fontScale="90000"/>
          </a:bodyPr>
          <a:lstStyle/>
          <a:p>
            <a:pPr eaLnBrk="1" fontAlgn="auto" hangingPunct="1">
              <a:spcAft>
                <a:spcPts val="0"/>
              </a:spcAft>
              <a:defRPr/>
            </a:pPr>
            <a:r>
              <a:rPr lang="it-IT" sz="4000" b="1" dirty="0" smtClean="0">
                <a:solidFill>
                  <a:srgbClr val="0070C0"/>
                </a:solidFill>
              </a:rPr>
              <a:t>Re-</a:t>
            </a:r>
            <a:r>
              <a:rPr lang="it-IT" sz="4000" b="1" dirty="0" err="1" smtClean="0">
                <a:solidFill>
                  <a:srgbClr val="0070C0"/>
                </a:solidFill>
              </a:rPr>
              <a:t>treatments</a:t>
            </a:r>
            <a:r>
              <a:rPr lang="it-IT" sz="4000" b="1" dirty="0" smtClean="0">
                <a:solidFill>
                  <a:srgbClr val="0070C0"/>
                </a:solidFill>
              </a:rPr>
              <a:t>: 160 </a:t>
            </a:r>
            <a:r>
              <a:rPr lang="it-IT" sz="4000" b="1" dirty="0" err="1" smtClean="0">
                <a:solidFill>
                  <a:srgbClr val="0070C0"/>
                </a:solidFill>
              </a:rPr>
              <a:t>patients</a:t>
            </a:r>
            <a:endParaRPr lang="it-IT" sz="4000" b="1" dirty="0">
              <a:solidFill>
                <a:srgbClr val="0070C0"/>
              </a:solidFill>
            </a:endParaRPr>
          </a:p>
        </p:txBody>
      </p:sp>
    </p:spTree>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6882" name="Rectangle 2"/>
          <p:cNvSpPr>
            <a:spLocks noGrp="1" noChangeArrowheads="1"/>
          </p:cNvSpPr>
          <p:nvPr>
            <p:ph type="title" idx="4294967295"/>
          </p:nvPr>
        </p:nvSpPr>
        <p:spPr bwMode="auto">
          <a:xfrm>
            <a:off x="-7938" y="658813"/>
            <a:ext cx="9144001" cy="6000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80975" eaLnBrk="1" hangingPunct="1"/>
            <a:r>
              <a:rPr lang="en-US" altLang="it-IT" sz="2400" b="1" smtClean="0">
                <a:latin typeface="Trebuchet MS" pitchFamily="34" charset="0"/>
              </a:rPr>
              <a:t>Ocular treatments with active scanning: </a:t>
            </a:r>
            <a:r>
              <a:rPr lang="en-US" altLang="it-IT" sz="2400" b="1" smtClean="0">
                <a:solidFill>
                  <a:srgbClr val="FF0000"/>
                </a:solidFill>
                <a:latin typeface="Trebuchet MS" pitchFamily="34" charset="0"/>
              </a:rPr>
              <a:t>FIRST TIME EVER !</a:t>
            </a:r>
          </a:p>
        </p:txBody>
      </p:sp>
      <p:sp>
        <p:nvSpPr>
          <p:cNvPr id="11" name="Rectangle 2"/>
          <p:cNvSpPr txBox="1">
            <a:spLocks noChangeArrowheads="1"/>
          </p:cNvSpPr>
          <p:nvPr/>
        </p:nvSpPr>
        <p:spPr>
          <a:xfrm>
            <a:off x="0" y="5532438"/>
            <a:ext cx="9144000" cy="712787"/>
          </a:xfrm>
          <a:prstGeom prst="rect">
            <a:avLst/>
          </a:prstGeom>
          <a:noFill/>
        </p:spPr>
        <p:txBody>
          <a:bodyPr/>
          <a:lstStyle/>
          <a:p>
            <a:pPr algn="ctr" defTabSz="457200" fontAlgn="auto">
              <a:spcBef>
                <a:spcPts val="0"/>
              </a:spcBef>
              <a:spcAft>
                <a:spcPts val="0"/>
              </a:spcAft>
              <a:defRPr/>
            </a:pPr>
            <a:r>
              <a:rPr lang="en-GB" sz="1800" b="1" kern="0" dirty="0">
                <a:solidFill>
                  <a:srgbClr val="000000"/>
                </a:solidFill>
                <a:latin typeface="Trebuchet MS" pitchFamily="34" charset="0"/>
              </a:rPr>
              <a:t>Non invasive eye tracking system for intraocular tumour localization in proton therapy treatments</a:t>
            </a:r>
          </a:p>
          <a:p>
            <a:pPr algn="ctr" defTabSz="457200" fontAlgn="auto">
              <a:spcBef>
                <a:spcPts val="0"/>
              </a:spcBef>
              <a:spcAft>
                <a:spcPts val="0"/>
              </a:spcAft>
              <a:defRPr/>
            </a:pPr>
            <a:r>
              <a:rPr lang="en-GB" sz="1400" i="1" kern="0" dirty="0">
                <a:solidFill>
                  <a:srgbClr val="000000"/>
                </a:solidFill>
                <a:latin typeface="Trebuchet MS" pitchFamily="34" charset="0"/>
              </a:rPr>
              <a:t>(Collaboration with </a:t>
            </a:r>
            <a:r>
              <a:rPr lang="en-GB" sz="1400" i="1" kern="0" dirty="0" err="1">
                <a:solidFill>
                  <a:srgbClr val="000000"/>
                </a:solidFill>
                <a:latin typeface="Trebuchet MS" pitchFamily="34" charset="0"/>
              </a:rPr>
              <a:t>PoliMi</a:t>
            </a:r>
            <a:r>
              <a:rPr lang="en-GB" sz="1400" i="1" kern="0" dirty="0">
                <a:solidFill>
                  <a:srgbClr val="000000"/>
                </a:solidFill>
                <a:latin typeface="Trebuchet MS" pitchFamily="34" charset="0"/>
              </a:rPr>
              <a:t>, </a:t>
            </a:r>
            <a:r>
              <a:rPr lang="en-GB" sz="1400" i="1" kern="0" dirty="0" err="1">
                <a:solidFill>
                  <a:srgbClr val="000000"/>
                </a:solidFill>
                <a:latin typeface="Trebuchet MS" pitchFamily="34" charset="0"/>
              </a:rPr>
              <a:t>Galliera</a:t>
            </a:r>
            <a:r>
              <a:rPr lang="en-GB" sz="1400" i="1" kern="0" dirty="0">
                <a:solidFill>
                  <a:srgbClr val="000000"/>
                </a:solidFill>
                <a:latin typeface="Trebuchet MS" pitchFamily="34" charset="0"/>
              </a:rPr>
              <a:t>, INT, Sacco, </a:t>
            </a:r>
            <a:r>
              <a:rPr lang="en-GB" sz="1400" i="1" kern="0" dirty="0" err="1">
                <a:solidFill>
                  <a:srgbClr val="000000"/>
                </a:solidFill>
                <a:latin typeface="Trebuchet MS" pitchFamily="34" charset="0"/>
              </a:rPr>
              <a:t>UniPv</a:t>
            </a:r>
            <a:r>
              <a:rPr lang="en-GB" sz="1400" i="1" kern="0" dirty="0">
                <a:solidFill>
                  <a:srgbClr val="000000"/>
                </a:solidFill>
                <a:latin typeface="Trebuchet MS" pitchFamily="34" charset="0"/>
              </a:rPr>
              <a:t> and INFN)</a:t>
            </a:r>
          </a:p>
        </p:txBody>
      </p:sp>
      <p:pic>
        <p:nvPicPr>
          <p:cNvPr id="506884" name="Picture 20" descr="20170513_110429.jpg"/>
          <p:cNvPicPr>
            <a:picLocks noChangeAspect="1"/>
          </p:cNvPicPr>
          <p:nvPr/>
        </p:nvPicPr>
        <p:blipFill>
          <a:blip r:embed="rId3">
            <a:lum bright="10000"/>
            <a:extLst>
              <a:ext uri="{28A0092B-C50C-407E-A947-70E740481C1C}">
                <a14:useLocalDpi xmlns:a14="http://schemas.microsoft.com/office/drawing/2010/main" val="0"/>
              </a:ext>
            </a:extLst>
          </a:blip>
          <a:srcRect t="5389"/>
          <a:stretch>
            <a:fillRect/>
          </a:stretch>
        </p:blipFill>
        <p:spPr bwMode="auto">
          <a:xfrm>
            <a:off x="215900" y="1238250"/>
            <a:ext cx="6010275" cy="426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6885" name="Immagine 6"/>
          <p:cNvPicPr>
            <a:picLocks noChangeAspect="1"/>
          </p:cNvPicPr>
          <p:nvPr/>
        </p:nvPicPr>
        <p:blipFill>
          <a:blip r:embed="rId4">
            <a:extLst>
              <a:ext uri="{28A0092B-C50C-407E-A947-70E740481C1C}">
                <a14:useLocalDpi xmlns:a14="http://schemas.microsoft.com/office/drawing/2010/main" val="0"/>
              </a:ext>
            </a:extLst>
          </a:blip>
          <a:srcRect l="9624" t="4254" r="8871"/>
          <a:stretch>
            <a:fillRect/>
          </a:stretch>
        </p:blipFill>
        <p:spPr bwMode="auto">
          <a:xfrm>
            <a:off x="6559550" y="1290638"/>
            <a:ext cx="2482850" cy="291782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506886" name="CasellaDiTesto 1"/>
          <p:cNvSpPr txBox="1">
            <a:spLocks noChangeArrowheads="1"/>
          </p:cNvSpPr>
          <p:nvPr/>
        </p:nvSpPr>
        <p:spPr bwMode="auto">
          <a:xfrm>
            <a:off x="6508750" y="4168775"/>
            <a:ext cx="2616200" cy="369888"/>
          </a:xfrm>
          <a:prstGeom prst="rect">
            <a:avLst/>
          </a:prstGeom>
          <a:solidFill>
            <a:schemeClr val="bg1"/>
          </a:solidFill>
          <a:ln w="28575">
            <a:solidFill>
              <a:srgbClr val="FF0000"/>
            </a:solidFill>
            <a:miter lim="800000"/>
            <a:headEnd/>
            <a:tailEnd/>
          </a:ln>
        </p:spPr>
        <p:txBody>
          <a:bodyPr>
            <a:spAutoFit/>
          </a:bodyPr>
          <a:lstStyle>
            <a:lvl1pPr defTabSz="457200" eaLnBrk="0" hangingPunct="0">
              <a:defRPr sz="2000">
                <a:solidFill>
                  <a:schemeClr val="tx1"/>
                </a:solidFill>
                <a:latin typeface="Arial" pitchFamily="34" charset="0"/>
                <a:ea typeface="ＭＳ Ｐゴシック" pitchFamily="34" charset="-128"/>
              </a:defRPr>
            </a:lvl1pPr>
            <a:lvl2pPr marL="742950" indent="-285750" defTabSz="457200" eaLnBrk="0" hangingPunct="0">
              <a:defRPr sz="2000">
                <a:solidFill>
                  <a:schemeClr val="tx1"/>
                </a:solidFill>
                <a:latin typeface="Arial" pitchFamily="34" charset="0"/>
                <a:ea typeface="ＭＳ Ｐゴシック" pitchFamily="34" charset="-128"/>
              </a:defRPr>
            </a:lvl2pPr>
            <a:lvl3pPr marL="1143000" indent="-228600" defTabSz="457200" eaLnBrk="0" hangingPunct="0">
              <a:defRPr sz="2000">
                <a:solidFill>
                  <a:schemeClr val="tx1"/>
                </a:solidFill>
                <a:latin typeface="Arial" pitchFamily="34" charset="0"/>
                <a:ea typeface="ＭＳ Ｐゴシック" pitchFamily="34" charset="-128"/>
              </a:defRPr>
            </a:lvl3pPr>
            <a:lvl4pPr marL="1600200" indent="-228600" defTabSz="457200" eaLnBrk="0" hangingPunct="0">
              <a:defRPr sz="2000">
                <a:solidFill>
                  <a:schemeClr val="tx1"/>
                </a:solidFill>
                <a:latin typeface="Arial" pitchFamily="34" charset="0"/>
                <a:ea typeface="ＭＳ Ｐゴシック" pitchFamily="34" charset="-128"/>
              </a:defRPr>
            </a:lvl4pPr>
            <a:lvl5pPr marL="2057400" indent="-228600" defTabSz="457200" eaLnBrk="0" hangingPunct="0">
              <a:defRPr sz="20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r>
              <a:rPr lang="it-IT" altLang="it-IT" sz="1800">
                <a:solidFill>
                  <a:srgbClr val="000000"/>
                </a:solidFill>
                <a:latin typeface="Calibri" pitchFamily="34" charset="0"/>
              </a:rPr>
              <a:t>250 patients/year in Italy</a:t>
            </a:r>
          </a:p>
        </p:txBody>
      </p:sp>
    </p:spTree>
  </p:cSld>
  <p:clrMapOvr>
    <a:masterClrMapping/>
  </p:clrMapOvr>
  <p:transition spd="slow">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07906" name="Group 55"/>
          <p:cNvGrpSpPr>
            <a:grpSpLocks/>
          </p:cNvGrpSpPr>
          <p:nvPr/>
        </p:nvGrpSpPr>
        <p:grpSpPr bwMode="auto">
          <a:xfrm>
            <a:off x="1343025" y="1452563"/>
            <a:ext cx="7550150" cy="5135562"/>
            <a:chOff x="554" y="2341"/>
            <a:chExt cx="2371" cy="1724"/>
          </a:xfrm>
        </p:grpSpPr>
        <p:sp>
          <p:nvSpPr>
            <p:cNvPr id="507913" name="Rectangle 56"/>
            <p:cNvSpPr>
              <a:spLocks noChangeArrowheads="1"/>
            </p:cNvSpPr>
            <p:nvPr/>
          </p:nvSpPr>
          <p:spPr bwMode="auto">
            <a:xfrm>
              <a:off x="554" y="3345"/>
              <a:ext cx="2371"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4" tIns="45717" rIns="91434" bIns="45717"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en-US" altLang="it-IT" sz="1400" b="0">
                  <a:solidFill>
                    <a:srgbClr val="000000"/>
                  </a:solidFill>
                  <a:latin typeface="Century Gothic" pitchFamily="34" charset="0"/>
                </a:rPr>
                <a:t>Protons</a:t>
              </a:r>
            </a:p>
          </p:txBody>
        </p:sp>
        <p:pic>
          <p:nvPicPr>
            <p:cNvPr id="507914" name="Picture 57" descr="Proton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 y="2341"/>
              <a:ext cx="2086" cy="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7907" name="Group 59"/>
          <p:cNvGrpSpPr>
            <a:grpSpLocks/>
          </p:cNvGrpSpPr>
          <p:nvPr/>
        </p:nvGrpSpPr>
        <p:grpSpPr bwMode="auto">
          <a:xfrm>
            <a:off x="-73025" y="4741863"/>
            <a:ext cx="4573588" cy="2870200"/>
            <a:chOff x="2958" y="2343"/>
            <a:chExt cx="2371" cy="1716"/>
          </a:xfrm>
        </p:grpSpPr>
        <p:pic>
          <p:nvPicPr>
            <p:cNvPr id="507911" name="Picture 60" descr="Photon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2" y="2343"/>
              <a:ext cx="2041" cy="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7912" name="Rectangle 61"/>
            <p:cNvSpPr>
              <a:spLocks noChangeArrowheads="1"/>
            </p:cNvSpPr>
            <p:nvPr/>
          </p:nvSpPr>
          <p:spPr bwMode="auto">
            <a:xfrm>
              <a:off x="2958" y="3339"/>
              <a:ext cx="2371"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4" tIns="45717" rIns="91434" bIns="45717"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endParaRPr lang="en-US" altLang="it-IT" sz="1400" b="0">
                <a:solidFill>
                  <a:srgbClr val="000000"/>
                </a:solidFill>
                <a:latin typeface="Century Gothic" pitchFamily="34" charset="0"/>
              </a:endParaRPr>
            </a:p>
          </p:txBody>
        </p:sp>
      </p:grpSp>
      <p:sp>
        <p:nvSpPr>
          <p:cNvPr id="22" name="Titolo 1"/>
          <p:cNvSpPr txBox="1">
            <a:spLocks/>
          </p:cNvSpPr>
          <p:nvPr/>
        </p:nvSpPr>
        <p:spPr bwMode="gray">
          <a:xfrm>
            <a:off x="6588125" y="2365375"/>
            <a:ext cx="2376488" cy="695325"/>
          </a:xfrm>
          <a:prstGeom prst="rect">
            <a:avLst/>
          </a:prstGeom>
          <a:solidFill>
            <a:schemeClr val="accent2"/>
          </a:solidFill>
          <a:ln w="38100">
            <a:solidFill>
              <a:srgbClr val="0070C0"/>
            </a:solidFill>
            <a:miter lim="800000"/>
            <a:headEnd/>
            <a:tailEnd/>
          </a:ln>
        </p:spPr>
        <p:txBody>
          <a:bodyPr lIns="0" rIns="0" anchor="ctr"/>
          <a:lstStyle>
            <a:lvl1pPr algn="l" rtl="0" eaLnBrk="0" fontAlgn="base" hangingPunct="0">
              <a:lnSpc>
                <a:spcPct val="95000"/>
              </a:lnSpc>
              <a:spcBef>
                <a:spcPct val="0"/>
              </a:spcBef>
              <a:spcAft>
                <a:spcPct val="0"/>
              </a:spcAft>
              <a:defRPr sz="2200" b="1">
                <a:solidFill>
                  <a:schemeClr val="tx1"/>
                </a:solidFill>
                <a:latin typeface="+mj-lt"/>
                <a:ea typeface="MS PGothic"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MS PGothic"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MS PGothic"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MS PGothic"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MS PGothic"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a:lstStyle>
          <a:p>
            <a:pPr algn="ctr">
              <a:defRPr/>
            </a:pPr>
            <a:r>
              <a:rPr lang="it-IT" sz="3600" kern="0" dirty="0" err="1" smtClean="0">
                <a:solidFill>
                  <a:srgbClr val="FFFF00"/>
                </a:solidFill>
              </a:rPr>
              <a:t>Protons</a:t>
            </a:r>
            <a:endParaRPr lang="it-IT" sz="3600" kern="0" dirty="0">
              <a:solidFill>
                <a:srgbClr val="FFFF00"/>
              </a:solidFill>
            </a:endParaRPr>
          </a:p>
        </p:txBody>
      </p:sp>
      <p:sp>
        <p:nvSpPr>
          <p:cNvPr id="23" name="Titolo 1"/>
          <p:cNvSpPr txBox="1">
            <a:spLocks/>
          </p:cNvSpPr>
          <p:nvPr/>
        </p:nvSpPr>
        <p:spPr bwMode="gray">
          <a:xfrm>
            <a:off x="3419475" y="4860925"/>
            <a:ext cx="2376488" cy="695325"/>
          </a:xfrm>
          <a:prstGeom prst="rect">
            <a:avLst/>
          </a:prstGeom>
          <a:solidFill>
            <a:schemeClr val="accent2"/>
          </a:solidFill>
          <a:ln w="38100">
            <a:solidFill>
              <a:srgbClr val="0070C0"/>
            </a:solidFill>
            <a:miter lim="800000"/>
            <a:headEnd/>
            <a:tailEnd/>
          </a:ln>
        </p:spPr>
        <p:txBody>
          <a:bodyPr lIns="0" rIns="0" anchor="ctr"/>
          <a:lstStyle>
            <a:lvl1pPr algn="l" rtl="0" eaLnBrk="0" fontAlgn="base" hangingPunct="0">
              <a:lnSpc>
                <a:spcPct val="95000"/>
              </a:lnSpc>
              <a:spcBef>
                <a:spcPct val="0"/>
              </a:spcBef>
              <a:spcAft>
                <a:spcPct val="0"/>
              </a:spcAft>
              <a:defRPr sz="2200" b="1">
                <a:solidFill>
                  <a:schemeClr val="tx1"/>
                </a:solidFill>
                <a:latin typeface="+mj-lt"/>
                <a:ea typeface="MS PGothic" pitchFamily="34" charset="-128"/>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MS PGothic" pitchFamily="34" charset="-128"/>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MS PGothic" pitchFamily="34" charset="-128"/>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MS PGothic" pitchFamily="34" charset="-128"/>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MS PGothic" pitchFamily="34" charset="-128"/>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a:lstStyle>
          <a:p>
            <a:pPr algn="ctr">
              <a:defRPr/>
            </a:pPr>
            <a:r>
              <a:rPr lang="it-IT" sz="3600" kern="0" dirty="0" smtClean="0">
                <a:solidFill>
                  <a:srgbClr val="FFFF00"/>
                </a:solidFill>
              </a:rPr>
              <a:t>X-</a:t>
            </a:r>
            <a:r>
              <a:rPr lang="it-IT" sz="3600" kern="0" dirty="0" err="1" smtClean="0">
                <a:solidFill>
                  <a:srgbClr val="FFFF00"/>
                </a:solidFill>
              </a:rPr>
              <a:t>rays</a:t>
            </a:r>
            <a:r>
              <a:rPr lang="it-IT" sz="3600" kern="0" dirty="0" smtClean="0">
                <a:solidFill>
                  <a:srgbClr val="FFFF00"/>
                </a:solidFill>
              </a:rPr>
              <a:t>  </a:t>
            </a:r>
            <a:endParaRPr lang="it-IT" sz="3600" kern="0" dirty="0">
              <a:solidFill>
                <a:srgbClr val="FFFF00"/>
              </a:solidFill>
            </a:endParaRPr>
          </a:p>
        </p:txBody>
      </p:sp>
      <p:sp>
        <p:nvSpPr>
          <p:cNvPr id="507910" name="Rectangle 2"/>
          <p:cNvSpPr txBox="1">
            <a:spLocks noChangeArrowheads="1"/>
          </p:cNvSpPr>
          <p:nvPr/>
        </p:nvSpPr>
        <p:spPr bwMode="auto">
          <a:xfrm>
            <a:off x="0" y="385763"/>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lnSpc>
                <a:spcPct val="90000"/>
              </a:lnSpc>
              <a:spcBef>
                <a:spcPct val="0"/>
              </a:spcBef>
              <a:buClrTx/>
              <a:buFontTx/>
              <a:buNone/>
            </a:pPr>
            <a:r>
              <a:rPr lang="it-IT" altLang="it-IT" sz="2400">
                <a:solidFill>
                  <a:srgbClr val="000000"/>
                </a:solidFill>
                <a:latin typeface="Trebuchet MS" pitchFamily="34" charset="0"/>
              </a:rPr>
              <a:t>Pediatric patients elective for protons</a:t>
            </a:r>
            <a:br>
              <a:rPr lang="it-IT" altLang="it-IT" sz="2400">
                <a:solidFill>
                  <a:srgbClr val="000000"/>
                </a:solidFill>
                <a:latin typeface="Trebuchet MS" pitchFamily="34" charset="0"/>
              </a:rPr>
            </a:br>
            <a:r>
              <a:rPr lang="it-IT" altLang="it-IT" sz="2400">
                <a:solidFill>
                  <a:srgbClr val="FF0000"/>
                </a:solidFill>
                <a:latin typeface="Trebuchet MS" pitchFamily="34" charset="0"/>
              </a:rPr>
              <a:t>Less dose to healthy tissues </a:t>
            </a:r>
            <a:br>
              <a:rPr lang="it-IT" altLang="it-IT" sz="2400">
                <a:solidFill>
                  <a:srgbClr val="FF0000"/>
                </a:solidFill>
                <a:latin typeface="Trebuchet MS" pitchFamily="34" charset="0"/>
              </a:rPr>
            </a:br>
            <a:r>
              <a:rPr lang="it-IT" altLang="it-IT" sz="2400">
                <a:solidFill>
                  <a:srgbClr val="FF0000"/>
                </a:solidFill>
                <a:latin typeface="Trebuchet MS" pitchFamily="34" charset="0"/>
              </a:rPr>
              <a:t>to reduce long term risks of secondary tumours</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2"/>
          <p:cNvSpPr>
            <a:spLocks noChangeArrowheads="1"/>
          </p:cNvSpPr>
          <p:nvPr/>
        </p:nvSpPr>
        <p:spPr bwMode="auto">
          <a:xfrm>
            <a:off x="2286000" y="1371600"/>
            <a:ext cx="914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
        <p:nvSpPr>
          <p:cNvPr id="489475" name="Rectangle 3"/>
          <p:cNvSpPr>
            <a:spLocks noChangeArrowheads="1"/>
          </p:cNvSpPr>
          <p:nvPr/>
        </p:nvSpPr>
        <p:spPr bwMode="auto">
          <a:xfrm>
            <a:off x="152400" y="0"/>
            <a:ext cx="8382000" cy="560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it-IT" altLang="it-IT" sz="1000" b="0" dirty="0">
                <a:solidFill>
                  <a:srgbClr val="FEA501"/>
                </a:solidFill>
              </a:rPr>
              <a:t>	</a:t>
            </a: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r>
              <a:rPr lang="it-IT" altLang="it-IT" b="0" dirty="0">
                <a:solidFill>
                  <a:srgbClr val="FEA501"/>
                </a:solidFill>
              </a:rPr>
              <a:t>	</a:t>
            </a: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endParaRPr lang="it-IT" altLang="it-IT" b="0" dirty="0" smtClean="0">
              <a:solidFill>
                <a:srgbClr val="FEA501"/>
              </a:solidFill>
            </a:endParaRPr>
          </a:p>
          <a:p>
            <a:pPr algn="ctr" eaLnBrk="1" hangingPunct="1">
              <a:spcBef>
                <a:spcPct val="0"/>
              </a:spcBef>
              <a:buClrTx/>
              <a:buFontTx/>
              <a:buNone/>
            </a:pPr>
            <a:endParaRPr lang="it-IT" altLang="it-IT" b="0" dirty="0">
              <a:solidFill>
                <a:srgbClr val="FEA501"/>
              </a:solidFill>
            </a:endParaRPr>
          </a:p>
          <a:p>
            <a:pPr algn="ctr" eaLnBrk="1" hangingPunct="1">
              <a:spcBef>
                <a:spcPct val="0"/>
              </a:spcBef>
              <a:buClrTx/>
              <a:buFontTx/>
              <a:buNone/>
            </a:pPr>
            <a:endParaRPr lang="it-IT" altLang="it-IT" b="0" dirty="0">
              <a:solidFill>
                <a:srgbClr val="FEA501"/>
              </a:solidFill>
            </a:endParaRPr>
          </a:p>
          <a:p>
            <a:pPr algn="just" eaLnBrk="1" hangingPunct="1">
              <a:spcBef>
                <a:spcPct val="0"/>
              </a:spcBef>
              <a:buClrTx/>
              <a:buFontTx/>
              <a:buNone/>
            </a:pPr>
            <a:r>
              <a:rPr lang="it-IT" altLang="it-IT" b="0" dirty="0">
                <a:solidFill>
                  <a:srgbClr val="FEA501"/>
                </a:solidFill>
              </a:rPr>
              <a:t>	</a:t>
            </a:r>
            <a:r>
              <a:rPr lang="it-IT" altLang="it-IT" sz="2400" b="0" dirty="0" smtClean="0">
                <a:solidFill>
                  <a:srgbClr val="000000"/>
                </a:solidFill>
              </a:rPr>
              <a:t>To </a:t>
            </a:r>
            <a:r>
              <a:rPr lang="it-IT" altLang="it-IT" sz="2400" b="0" dirty="0" err="1" smtClean="0">
                <a:solidFill>
                  <a:srgbClr val="000000"/>
                </a:solidFill>
              </a:rPr>
              <a:t>build</a:t>
            </a:r>
            <a:r>
              <a:rPr lang="it-IT" altLang="it-IT" sz="2400" b="0" dirty="0" smtClean="0">
                <a:solidFill>
                  <a:srgbClr val="000000"/>
                </a:solidFill>
              </a:rPr>
              <a:t> and </a:t>
            </a:r>
            <a:r>
              <a:rPr lang="it-IT" altLang="it-IT" sz="2400" b="0" dirty="0" err="1" smtClean="0">
                <a:solidFill>
                  <a:srgbClr val="000000"/>
                </a:solidFill>
              </a:rPr>
              <a:t>run</a:t>
            </a:r>
            <a:r>
              <a:rPr lang="it-IT" altLang="it-IT" sz="2400" b="0" dirty="0" smtClean="0">
                <a:solidFill>
                  <a:srgbClr val="000000"/>
                </a:solidFill>
              </a:rPr>
              <a:t> CNAO</a:t>
            </a:r>
            <a:endParaRPr lang="it-IT" altLang="it-IT" b="0" dirty="0">
              <a:solidFill>
                <a:srgbClr val="000000"/>
              </a:solidFill>
            </a:endParaRPr>
          </a:p>
          <a:p>
            <a:pPr algn="just" eaLnBrk="1" hangingPunct="1">
              <a:spcBef>
                <a:spcPct val="0"/>
              </a:spcBef>
              <a:buClrTx/>
              <a:buFontTx/>
              <a:buNone/>
            </a:pPr>
            <a:endParaRPr lang="it-IT" altLang="it-IT" b="0" dirty="0">
              <a:solidFill>
                <a:srgbClr val="FEA501"/>
              </a:solidFill>
            </a:endParaRPr>
          </a:p>
          <a:p>
            <a:pPr algn="just" eaLnBrk="1" hangingPunct="1">
              <a:spcBef>
                <a:spcPct val="0"/>
              </a:spcBef>
              <a:buClrTx/>
              <a:buFontTx/>
              <a:buNone/>
            </a:pPr>
            <a:endParaRPr lang="it-IT" altLang="it-IT" b="0" dirty="0">
              <a:solidFill>
                <a:srgbClr val="FEA501"/>
              </a:solidFill>
            </a:endParaRPr>
          </a:p>
          <a:p>
            <a:pPr algn="just" eaLnBrk="1" hangingPunct="1">
              <a:spcBef>
                <a:spcPct val="0"/>
              </a:spcBef>
              <a:buClrTx/>
              <a:buFontTx/>
              <a:buNone/>
            </a:pPr>
            <a:r>
              <a:rPr lang="it-IT" altLang="it-IT" b="0" dirty="0">
                <a:solidFill>
                  <a:srgbClr val="FEA501"/>
                </a:solidFill>
              </a:rPr>
              <a:t>	</a:t>
            </a:r>
            <a:r>
              <a:rPr lang="en-US" altLang="it-IT" sz="2400" b="0" dirty="0">
                <a:solidFill>
                  <a:srgbClr val="000000"/>
                </a:solidFill>
              </a:rPr>
              <a:t>T</a:t>
            </a:r>
            <a:r>
              <a:rPr lang="en-US" altLang="it-IT" sz="2400" b="0" dirty="0" smtClean="0">
                <a:solidFill>
                  <a:srgbClr val="000000"/>
                </a:solidFill>
              </a:rPr>
              <a:t>o carry on care activities  and research</a:t>
            </a:r>
            <a:endParaRPr lang="en-US" altLang="it-IT" sz="2400" b="0" dirty="0">
              <a:solidFill>
                <a:srgbClr val="000000"/>
              </a:solidFill>
            </a:endParaRPr>
          </a:p>
        </p:txBody>
      </p:sp>
      <p:sp>
        <p:nvSpPr>
          <p:cNvPr id="489476" name="Line 4"/>
          <p:cNvSpPr>
            <a:spLocks noChangeShapeType="1"/>
          </p:cNvSpPr>
          <p:nvPr/>
        </p:nvSpPr>
        <p:spPr bwMode="auto">
          <a:xfrm>
            <a:off x="273050" y="4365172"/>
            <a:ext cx="685800" cy="0"/>
          </a:xfrm>
          <a:prstGeom prst="line">
            <a:avLst/>
          </a:prstGeom>
          <a:noFill/>
          <a:ln w="76200">
            <a:solidFill>
              <a:srgbClr val="0066FF"/>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sp>
        <p:nvSpPr>
          <p:cNvPr id="489477" name="Line 5"/>
          <p:cNvSpPr>
            <a:spLocks noChangeShapeType="1"/>
          </p:cNvSpPr>
          <p:nvPr/>
        </p:nvSpPr>
        <p:spPr bwMode="auto">
          <a:xfrm>
            <a:off x="304800" y="5365750"/>
            <a:ext cx="685800" cy="0"/>
          </a:xfrm>
          <a:prstGeom prst="line">
            <a:avLst/>
          </a:prstGeom>
          <a:noFill/>
          <a:ln w="76200">
            <a:solidFill>
              <a:srgbClr val="0066FF"/>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pic>
        <p:nvPicPr>
          <p:cNvPr id="489478" name="Picture 6" descr="log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544513"/>
            <a:ext cx="3352800"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9479" name="Rectangle 7"/>
          <p:cNvSpPr>
            <a:spLocks noGrp="1" noChangeArrowheads="1"/>
          </p:cNvSpPr>
          <p:nvPr>
            <p:ph type="title"/>
          </p:nvPr>
        </p:nvSpPr>
        <p:spPr>
          <a:xfrm>
            <a:off x="304800" y="2007053"/>
            <a:ext cx="8524875" cy="1280432"/>
          </a:xfrm>
        </p:spPr>
        <p:txBody>
          <a:bodyPr/>
          <a:lstStyle/>
          <a:p>
            <a:pPr algn="ctr" eaLnBrk="1" hangingPunct="1"/>
            <a:r>
              <a:rPr lang="it-IT" altLang="it-IT" sz="2000" dirty="0" err="1" smtClean="0">
                <a:latin typeface="Trebuchet MS" pitchFamily="34" charset="0"/>
              </a:rPr>
              <a:t>Created</a:t>
            </a:r>
            <a:r>
              <a:rPr lang="it-IT" altLang="it-IT" sz="2000" dirty="0" smtClean="0">
                <a:latin typeface="Trebuchet MS" pitchFamily="34" charset="0"/>
              </a:rPr>
              <a:t> by </a:t>
            </a:r>
            <a:r>
              <a:rPr lang="it-IT" altLang="it-IT" sz="2000" dirty="0" err="1" smtClean="0">
                <a:latin typeface="Trebuchet MS" pitchFamily="34" charset="0"/>
              </a:rPr>
              <a:t>ministry</a:t>
            </a:r>
            <a:r>
              <a:rPr lang="it-IT" altLang="it-IT" sz="2000" dirty="0" smtClean="0">
                <a:latin typeface="Trebuchet MS" pitchFamily="34" charset="0"/>
              </a:rPr>
              <a:t> of </a:t>
            </a:r>
            <a:r>
              <a:rPr lang="it-IT" altLang="it-IT" sz="2000" dirty="0" err="1" smtClean="0">
                <a:latin typeface="Trebuchet MS" pitchFamily="34" charset="0"/>
              </a:rPr>
              <a:t>health</a:t>
            </a:r>
            <a:r>
              <a:rPr lang="it-IT" altLang="it-IT" sz="2000" dirty="0" smtClean="0">
                <a:latin typeface="Trebuchet MS" pitchFamily="34" charset="0"/>
              </a:rPr>
              <a:t/>
            </a:r>
            <a:br>
              <a:rPr lang="it-IT" altLang="it-IT" sz="2000" dirty="0" smtClean="0">
                <a:latin typeface="Trebuchet MS" pitchFamily="34" charset="0"/>
              </a:rPr>
            </a:br>
            <a:r>
              <a:rPr lang="it-IT" altLang="it-IT" sz="2000" dirty="0" smtClean="0">
                <a:latin typeface="Trebuchet MS" pitchFamily="34" charset="0"/>
              </a:rPr>
              <a:t>Art. 92 Law 23 </a:t>
            </a:r>
            <a:r>
              <a:rPr lang="it-IT" altLang="it-IT" sz="2000" dirty="0" err="1" smtClean="0">
                <a:latin typeface="Trebuchet MS" pitchFamily="34" charset="0"/>
              </a:rPr>
              <a:t>December</a:t>
            </a:r>
            <a:r>
              <a:rPr lang="it-IT" altLang="it-IT" sz="2000" dirty="0" smtClean="0">
                <a:latin typeface="Trebuchet MS" pitchFamily="34" charset="0"/>
              </a:rPr>
              <a:t> 2000, n. 388</a:t>
            </a:r>
            <a:br>
              <a:rPr lang="it-IT" altLang="it-IT" sz="2000" dirty="0" smtClean="0">
                <a:latin typeface="Trebuchet MS" pitchFamily="34" charset="0"/>
              </a:rPr>
            </a:br>
            <a:r>
              <a:rPr lang="it-IT" altLang="it-IT" sz="2000" dirty="0" err="1" smtClean="0">
                <a:latin typeface="Trebuchet MS" pitchFamily="34" charset="0"/>
              </a:rPr>
              <a:t>Established</a:t>
            </a:r>
            <a:r>
              <a:rPr lang="it-IT" altLang="it-IT" sz="2000" dirty="0" smtClean="0">
                <a:latin typeface="Trebuchet MS" pitchFamily="34" charset="0"/>
              </a:rPr>
              <a:t> 21 Novembre 2001:</a:t>
            </a:r>
            <a:endParaRPr lang="en-GB" altLang="it-IT" dirty="0" smtClean="0">
              <a:latin typeface="Trebuchet MS" pitchFamily="34" charset="0"/>
            </a:endParaRPr>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88259" y="1574131"/>
            <a:ext cx="5934638" cy="3170099"/>
          </a:xfrm>
          <a:prstGeom prst="rect">
            <a:avLst/>
          </a:prstGeom>
          <a:noFill/>
        </p:spPr>
        <p:txBody>
          <a:bodyPr wrap="none" rtlCol="0">
            <a:spAutoFit/>
          </a:bodyPr>
          <a:lstStyle/>
          <a:p>
            <a:pPr marL="514350" indent="-514350">
              <a:buFont typeface="+mj-lt"/>
              <a:buAutoNum type="arabicPeriod"/>
              <a:defRPr/>
            </a:pPr>
            <a:r>
              <a:rPr lang="it-IT" b="1" dirty="0">
                <a:latin typeface="Arial" charset="0"/>
              </a:rPr>
              <a:t> </a:t>
            </a:r>
            <a:r>
              <a:rPr lang="it-IT" b="1" dirty="0" err="1">
                <a:latin typeface="Arial" charset="0"/>
              </a:rPr>
              <a:t>Chordoma</a:t>
            </a:r>
            <a:r>
              <a:rPr lang="it-IT" b="1" dirty="0">
                <a:latin typeface="Arial" charset="0"/>
              </a:rPr>
              <a:t>  &amp; </a:t>
            </a:r>
            <a:r>
              <a:rPr lang="it-IT" b="1" dirty="0" err="1">
                <a:latin typeface="Arial" charset="0"/>
              </a:rPr>
              <a:t>chondrosarcoma</a:t>
            </a:r>
            <a:r>
              <a:rPr lang="it-IT" b="1" dirty="0">
                <a:latin typeface="Arial" charset="0"/>
              </a:rPr>
              <a:t> base/spine</a:t>
            </a:r>
            <a:endParaRPr lang="it-IT" sz="1400" b="1" dirty="0">
              <a:latin typeface="Arial" charset="0"/>
            </a:endParaRPr>
          </a:p>
          <a:p>
            <a:pPr marL="514350" indent="-514350">
              <a:buFont typeface="+mj-lt"/>
              <a:buAutoNum type="arabicPeriod"/>
              <a:defRPr/>
            </a:pPr>
            <a:r>
              <a:rPr lang="it-IT" b="1" dirty="0">
                <a:latin typeface="Arial" charset="0"/>
              </a:rPr>
              <a:t> </a:t>
            </a:r>
            <a:r>
              <a:rPr lang="it-IT" b="1" dirty="0" err="1">
                <a:latin typeface="Arial" charset="0"/>
              </a:rPr>
              <a:t>Meningiomas</a:t>
            </a:r>
            <a:endParaRPr lang="it-IT" b="1" dirty="0">
              <a:latin typeface="Arial" charset="0"/>
            </a:endParaRPr>
          </a:p>
          <a:p>
            <a:pPr marL="514350" indent="-514350">
              <a:buFont typeface="+mj-lt"/>
              <a:buAutoNum type="arabicPeriod"/>
              <a:defRPr/>
            </a:pPr>
            <a:r>
              <a:rPr lang="it-IT" b="1" dirty="0"/>
              <a:t> Brain </a:t>
            </a:r>
            <a:r>
              <a:rPr lang="it-IT" b="1" dirty="0" err="1"/>
              <a:t>tumors</a:t>
            </a:r>
            <a:r>
              <a:rPr lang="it-IT" b="1" dirty="0"/>
              <a:t> (</a:t>
            </a:r>
            <a:r>
              <a:rPr lang="it-IT" b="1" dirty="0" err="1"/>
              <a:t>trunk</a:t>
            </a:r>
            <a:r>
              <a:rPr lang="it-IT" b="1" dirty="0"/>
              <a:t>)</a:t>
            </a:r>
          </a:p>
          <a:p>
            <a:pPr marL="514350" indent="-514350">
              <a:buFont typeface="+mj-lt"/>
              <a:buAutoNum type="arabicPeriod"/>
              <a:defRPr/>
            </a:pPr>
            <a:r>
              <a:rPr lang="it-IT" b="1" dirty="0">
                <a:latin typeface="Arial" charset="0"/>
              </a:rPr>
              <a:t> ACC </a:t>
            </a:r>
            <a:r>
              <a:rPr lang="it-IT" b="1" dirty="0" err="1">
                <a:latin typeface="Arial" charset="0"/>
              </a:rPr>
              <a:t>Salivary</a:t>
            </a:r>
            <a:r>
              <a:rPr lang="it-IT" b="1" dirty="0">
                <a:latin typeface="Arial" charset="0"/>
              </a:rPr>
              <a:t> </a:t>
            </a:r>
            <a:r>
              <a:rPr lang="it-IT" b="1" dirty="0" err="1">
                <a:latin typeface="Arial" charset="0"/>
              </a:rPr>
              <a:t>Glands</a:t>
            </a:r>
            <a:endParaRPr lang="it-IT" sz="1400" b="1" dirty="0">
              <a:latin typeface="Arial" charset="0"/>
            </a:endParaRPr>
          </a:p>
          <a:p>
            <a:pPr marL="514350" indent="-514350">
              <a:buFont typeface="+mj-lt"/>
              <a:buAutoNum type="arabicPeriod"/>
              <a:defRPr/>
            </a:pPr>
            <a:r>
              <a:rPr lang="it-IT" b="1" dirty="0">
                <a:latin typeface="Arial" charset="0"/>
              </a:rPr>
              <a:t> </a:t>
            </a:r>
            <a:r>
              <a:rPr lang="it-IT" b="1" dirty="0" err="1">
                <a:latin typeface="Arial" charset="0"/>
              </a:rPr>
              <a:t>Orbit</a:t>
            </a:r>
            <a:r>
              <a:rPr lang="it-IT" b="1" dirty="0">
                <a:latin typeface="Arial" charset="0"/>
              </a:rPr>
              <a:t> </a:t>
            </a:r>
            <a:r>
              <a:rPr lang="it-IT" b="1" dirty="0" err="1"/>
              <a:t>t</a:t>
            </a:r>
            <a:r>
              <a:rPr lang="it-IT" b="1" dirty="0" err="1">
                <a:latin typeface="Arial" charset="0"/>
              </a:rPr>
              <a:t>umors</a:t>
            </a:r>
            <a:r>
              <a:rPr lang="it-IT" b="1" dirty="0">
                <a:latin typeface="Arial" charset="0"/>
              </a:rPr>
              <a:t> </a:t>
            </a:r>
            <a:r>
              <a:rPr lang="it-IT" b="1" dirty="0" err="1">
                <a:latin typeface="Arial" charset="0"/>
              </a:rPr>
              <a:t>including</a:t>
            </a:r>
            <a:r>
              <a:rPr lang="it-IT" b="1" dirty="0">
                <a:latin typeface="Arial" charset="0"/>
              </a:rPr>
              <a:t> </a:t>
            </a:r>
            <a:r>
              <a:rPr lang="it-IT" b="1" dirty="0" err="1">
                <a:latin typeface="Arial" charset="0"/>
              </a:rPr>
              <a:t>eye</a:t>
            </a:r>
            <a:r>
              <a:rPr lang="it-IT" b="1" dirty="0">
                <a:latin typeface="Arial" charset="0"/>
              </a:rPr>
              <a:t> melanoma</a:t>
            </a:r>
          </a:p>
          <a:p>
            <a:pPr marL="514350" indent="-514350">
              <a:buFont typeface="+mj-lt"/>
              <a:buAutoNum type="arabicPeriod"/>
              <a:defRPr/>
            </a:pPr>
            <a:r>
              <a:rPr lang="it-IT" b="1" dirty="0">
                <a:latin typeface="Arial" charset="0"/>
              </a:rPr>
              <a:t> </a:t>
            </a:r>
            <a:r>
              <a:rPr lang="it-IT" b="1" dirty="0" err="1">
                <a:latin typeface="Arial" charset="0"/>
              </a:rPr>
              <a:t>Sinonasal</a:t>
            </a:r>
            <a:r>
              <a:rPr lang="it-IT" b="1" dirty="0">
                <a:latin typeface="Arial" charset="0"/>
              </a:rPr>
              <a:t> carcinoma</a:t>
            </a:r>
          </a:p>
          <a:p>
            <a:pPr marL="514350" indent="-514350">
              <a:buFont typeface="+mj-lt"/>
              <a:buAutoNum type="arabicPeriod"/>
              <a:defRPr/>
            </a:pPr>
            <a:r>
              <a:rPr lang="it-IT" b="1" dirty="0"/>
              <a:t> Soft </a:t>
            </a:r>
            <a:r>
              <a:rPr lang="it-IT" b="1" dirty="0" err="1"/>
              <a:t>Tissue</a:t>
            </a:r>
            <a:r>
              <a:rPr lang="it-IT" b="1" dirty="0"/>
              <a:t> &amp; bone Sarcoma (</a:t>
            </a:r>
            <a:r>
              <a:rPr lang="it-IT" b="1" dirty="0" err="1"/>
              <a:t>every</a:t>
            </a:r>
            <a:r>
              <a:rPr lang="it-IT" b="1" dirty="0"/>
              <a:t> </a:t>
            </a:r>
            <a:r>
              <a:rPr lang="it-IT" b="1" dirty="0" err="1"/>
              <a:t>sites</a:t>
            </a:r>
            <a:r>
              <a:rPr lang="it-IT" b="1" dirty="0"/>
              <a:t>) </a:t>
            </a:r>
          </a:p>
          <a:p>
            <a:pPr marL="514350" indent="-514350">
              <a:buFont typeface="+mj-lt"/>
              <a:buAutoNum type="arabicPeriod"/>
              <a:defRPr/>
            </a:pPr>
            <a:r>
              <a:rPr lang="it-IT" b="1" dirty="0">
                <a:latin typeface="Arial" charset="0"/>
              </a:rPr>
              <a:t> </a:t>
            </a:r>
            <a:r>
              <a:rPr lang="it-IT" b="1" dirty="0" err="1">
                <a:latin typeface="Arial" charset="0"/>
              </a:rPr>
              <a:t>Recurrent</a:t>
            </a:r>
            <a:r>
              <a:rPr lang="it-IT" b="1" dirty="0">
                <a:latin typeface="Arial" charset="0"/>
              </a:rPr>
              <a:t> </a:t>
            </a:r>
            <a:r>
              <a:rPr lang="it-IT" b="1" dirty="0" err="1">
                <a:latin typeface="Arial" charset="0"/>
              </a:rPr>
              <a:t>tumors</a:t>
            </a:r>
            <a:r>
              <a:rPr lang="it-IT" b="1" dirty="0">
                <a:latin typeface="Arial" charset="0"/>
              </a:rPr>
              <a:t> (</a:t>
            </a:r>
            <a:r>
              <a:rPr lang="it-IT" b="1" dirty="0" err="1">
                <a:latin typeface="Arial" charset="0"/>
              </a:rPr>
              <a:t>retreatment</a:t>
            </a:r>
            <a:r>
              <a:rPr lang="it-IT" b="1" dirty="0">
                <a:latin typeface="Arial" charset="0"/>
              </a:rPr>
              <a:t>)</a:t>
            </a:r>
          </a:p>
          <a:p>
            <a:pPr marL="514350" indent="-514350">
              <a:buFont typeface="+mj-lt"/>
              <a:buAutoNum type="arabicPeriod"/>
              <a:defRPr/>
            </a:pPr>
            <a:r>
              <a:rPr lang="it-IT" b="1" dirty="0">
                <a:latin typeface="Arial" charset="0"/>
              </a:rPr>
              <a:t> </a:t>
            </a:r>
            <a:r>
              <a:rPr lang="it-IT" b="1" dirty="0" err="1">
                <a:latin typeface="Arial" charset="0"/>
              </a:rPr>
              <a:t>Patients</a:t>
            </a:r>
            <a:r>
              <a:rPr lang="it-IT" b="1" dirty="0">
                <a:latin typeface="Arial" charset="0"/>
              </a:rPr>
              <a:t> with </a:t>
            </a:r>
            <a:r>
              <a:rPr lang="it-IT" b="1" dirty="0" err="1">
                <a:latin typeface="Arial" charset="0"/>
              </a:rPr>
              <a:t>immulogical</a:t>
            </a:r>
            <a:r>
              <a:rPr lang="it-IT" b="1" dirty="0">
                <a:latin typeface="Arial" charset="0"/>
              </a:rPr>
              <a:t> </a:t>
            </a:r>
            <a:r>
              <a:rPr lang="it-IT" b="1" dirty="0" err="1">
                <a:latin typeface="Arial" charset="0"/>
              </a:rPr>
              <a:t>desorders</a:t>
            </a:r>
            <a:endParaRPr lang="it-IT" b="1" dirty="0">
              <a:latin typeface="Arial" charset="0"/>
            </a:endParaRPr>
          </a:p>
          <a:p>
            <a:pPr marL="514350" indent="-514350">
              <a:buFont typeface="+mj-lt"/>
              <a:buAutoNum type="arabicPeriod"/>
              <a:defRPr/>
            </a:pPr>
            <a:r>
              <a:rPr lang="it-IT" b="1" dirty="0"/>
              <a:t> </a:t>
            </a:r>
            <a:r>
              <a:rPr lang="it-IT" b="1" dirty="0" err="1"/>
              <a:t>Pediatric</a:t>
            </a:r>
            <a:r>
              <a:rPr lang="it-IT" b="1" dirty="0"/>
              <a:t> </a:t>
            </a:r>
            <a:r>
              <a:rPr lang="it-IT" b="1" dirty="0" err="1"/>
              <a:t>solid</a:t>
            </a:r>
            <a:r>
              <a:rPr lang="it-IT" b="1" dirty="0"/>
              <a:t> </a:t>
            </a:r>
            <a:r>
              <a:rPr lang="it-IT" b="1" dirty="0" err="1"/>
              <a:t>tumors</a:t>
            </a:r>
            <a:endParaRPr lang="en-GB" dirty="0"/>
          </a:p>
        </p:txBody>
      </p:sp>
      <p:sp>
        <p:nvSpPr>
          <p:cNvPr id="3" name="Title 2"/>
          <p:cNvSpPr>
            <a:spLocks noGrp="1"/>
          </p:cNvSpPr>
          <p:nvPr>
            <p:ph type="title"/>
          </p:nvPr>
        </p:nvSpPr>
        <p:spPr>
          <a:xfrm>
            <a:off x="314338" y="544314"/>
            <a:ext cx="6873875" cy="502318"/>
          </a:xfrm>
          <a:noFill/>
          <a:ln w="9525">
            <a:noFill/>
            <a:miter lim="800000"/>
            <a:headEnd/>
            <a:tailEnd/>
          </a:ln>
          <a:effectLst/>
        </p:spPr>
        <p:txBody>
          <a:bodyPr lIns="92075" tIns="46038" rIns="92075" bIns="46038" anchor="ctr">
            <a:spAutoFit/>
          </a:bodyPr>
          <a:lstStyle/>
          <a:p>
            <a:pPr marL="85725" algn="just" eaLnBrk="1" hangingPunct="1"/>
            <a:r>
              <a:rPr lang="en-GB" sz="2800" kern="1200" dirty="0">
                <a:solidFill>
                  <a:srgbClr val="FF0000"/>
                </a:solidFill>
                <a:latin typeface="Calibri" pitchFamily="34" charset="0"/>
                <a:ea typeface="ＭＳ Ｐゴシック" pitchFamily="34" charset="-128"/>
                <a:cs typeface="Arial" pitchFamily="34" charset="0"/>
              </a:rPr>
              <a:t>Essential Levels of Assistance (LEA</a:t>
            </a:r>
            <a:r>
              <a:rPr lang="en-GB" sz="2800" kern="1200" dirty="0" smtClean="0">
                <a:solidFill>
                  <a:srgbClr val="FF0000"/>
                </a:solidFill>
                <a:latin typeface="Calibri" pitchFamily="34" charset="0"/>
                <a:ea typeface="ＭＳ Ｐゴシック" pitchFamily="34" charset="-128"/>
                <a:cs typeface="Arial" pitchFamily="34" charset="0"/>
              </a:rPr>
              <a:t>)</a:t>
            </a:r>
            <a:endParaRPr lang="en-GB" sz="2800" kern="1200" dirty="0">
              <a:solidFill>
                <a:srgbClr val="FF0000"/>
              </a:solidFill>
              <a:latin typeface="Calibri" pitchFamily="34" charset="0"/>
              <a:ea typeface="ＭＳ Ｐゴシック" pitchFamily="34" charset="-128"/>
              <a:cs typeface="Arial" pitchFamily="34" charset="0"/>
            </a:endParaRPr>
          </a:p>
        </p:txBody>
      </p:sp>
      <p:sp>
        <p:nvSpPr>
          <p:cNvPr id="4" name="TextBox 3"/>
          <p:cNvSpPr txBox="1"/>
          <p:nvPr/>
        </p:nvSpPr>
        <p:spPr>
          <a:xfrm>
            <a:off x="1388259" y="4985547"/>
            <a:ext cx="7137082" cy="1015663"/>
          </a:xfrm>
          <a:prstGeom prst="rect">
            <a:avLst/>
          </a:prstGeom>
          <a:noFill/>
        </p:spPr>
        <p:txBody>
          <a:bodyPr wrap="none" rtlCol="0">
            <a:spAutoFit/>
          </a:bodyPr>
          <a:lstStyle/>
          <a:p>
            <a:pPr marL="514350" indent="-514350">
              <a:buFont typeface="+mj-lt"/>
              <a:buAutoNum type="arabicPeriod" startAt="11"/>
              <a:defRPr/>
            </a:pPr>
            <a:r>
              <a:rPr lang="it-IT" b="1" dirty="0" err="1" smtClean="0">
                <a:solidFill>
                  <a:srgbClr val="00B050"/>
                </a:solidFill>
                <a:latin typeface="Arial" charset="0"/>
              </a:rPr>
              <a:t>Tumors</a:t>
            </a:r>
            <a:r>
              <a:rPr lang="it-IT" b="1" dirty="0" smtClean="0">
                <a:solidFill>
                  <a:srgbClr val="00B050"/>
                </a:solidFill>
                <a:latin typeface="Arial" charset="0"/>
              </a:rPr>
              <a:t> for </a:t>
            </a:r>
            <a:r>
              <a:rPr lang="it-IT" b="1" dirty="0" err="1" smtClean="0">
                <a:solidFill>
                  <a:srgbClr val="00B050"/>
                </a:solidFill>
                <a:latin typeface="Arial" charset="0"/>
              </a:rPr>
              <a:t>which</a:t>
            </a:r>
            <a:r>
              <a:rPr lang="it-IT" b="1" dirty="0" smtClean="0">
                <a:solidFill>
                  <a:srgbClr val="00B050"/>
                </a:solidFill>
                <a:latin typeface="Arial" charset="0"/>
              </a:rPr>
              <a:t> </a:t>
            </a:r>
            <a:r>
              <a:rPr lang="it-IT" b="1" dirty="0" err="1" smtClean="0">
                <a:solidFill>
                  <a:srgbClr val="00B050"/>
                </a:solidFill>
                <a:latin typeface="Arial" charset="0"/>
              </a:rPr>
              <a:t>hadrontherapy</a:t>
            </a:r>
            <a:r>
              <a:rPr lang="it-IT" b="1" dirty="0" smtClean="0">
                <a:solidFill>
                  <a:srgbClr val="00B050"/>
                </a:solidFill>
                <a:latin typeface="Arial" charset="0"/>
              </a:rPr>
              <a:t> </a:t>
            </a:r>
            <a:r>
              <a:rPr lang="it-IT" b="1" dirty="0" err="1" smtClean="0">
                <a:solidFill>
                  <a:srgbClr val="00B050"/>
                </a:solidFill>
                <a:latin typeface="Arial" charset="0"/>
              </a:rPr>
              <a:t>guarantees</a:t>
            </a:r>
            <a:r>
              <a:rPr lang="it-IT" b="1" dirty="0" smtClean="0">
                <a:solidFill>
                  <a:srgbClr val="00B050"/>
                </a:solidFill>
                <a:latin typeface="Arial" charset="0"/>
              </a:rPr>
              <a:t> a </a:t>
            </a:r>
            <a:r>
              <a:rPr lang="it-IT" b="1" dirty="0" err="1" smtClean="0">
                <a:solidFill>
                  <a:srgbClr val="00B050"/>
                </a:solidFill>
                <a:latin typeface="Arial" charset="0"/>
              </a:rPr>
              <a:t>better</a:t>
            </a:r>
            <a:r>
              <a:rPr lang="it-IT" b="1" dirty="0" smtClean="0">
                <a:solidFill>
                  <a:srgbClr val="00B050"/>
                </a:solidFill>
                <a:latin typeface="Arial" charset="0"/>
              </a:rPr>
              <a:t/>
            </a:r>
            <a:br>
              <a:rPr lang="it-IT" b="1" dirty="0" smtClean="0">
                <a:solidFill>
                  <a:srgbClr val="00B050"/>
                </a:solidFill>
                <a:latin typeface="Arial" charset="0"/>
              </a:rPr>
            </a:br>
            <a:r>
              <a:rPr lang="it-IT" b="1" dirty="0" smtClean="0">
                <a:solidFill>
                  <a:srgbClr val="00B050"/>
                </a:solidFill>
                <a:latin typeface="Arial" charset="0"/>
              </a:rPr>
              <a:t>dose </a:t>
            </a:r>
            <a:r>
              <a:rPr lang="it-IT" b="1" dirty="0" err="1" smtClean="0">
                <a:solidFill>
                  <a:srgbClr val="00B050"/>
                </a:solidFill>
                <a:latin typeface="Arial" charset="0"/>
              </a:rPr>
              <a:t>distribution</a:t>
            </a:r>
            <a:r>
              <a:rPr lang="it-IT" b="1" dirty="0" smtClean="0">
                <a:solidFill>
                  <a:srgbClr val="00B050"/>
                </a:solidFill>
                <a:latin typeface="Arial" charset="0"/>
              </a:rPr>
              <a:t> </a:t>
            </a:r>
            <a:r>
              <a:rPr lang="it-IT" b="1" dirty="0" err="1" smtClean="0">
                <a:solidFill>
                  <a:srgbClr val="00B050"/>
                </a:solidFill>
                <a:latin typeface="Arial" charset="0"/>
              </a:rPr>
              <a:t>wrt</a:t>
            </a:r>
            <a:r>
              <a:rPr lang="it-IT" b="1" dirty="0" smtClean="0">
                <a:solidFill>
                  <a:srgbClr val="00B050"/>
                </a:solidFill>
                <a:latin typeface="Arial" charset="0"/>
              </a:rPr>
              <a:t> the best alternative </a:t>
            </a:r>
            <a:r>
              <a:rPr lang="it-IT" b="1" dirty="0" err="1" smtClean="0">
                <a:solidFill>
                  <a:srgbClr val="00B050"/>
                </a:solidFill>
                <a:latin typeface="Arial" charset="0"/>
              </a:rPr>
              <a:t>providing</a:t>
            </a:r>
            <a:r>
              <a:rPr lang="it-IT" b="1" dirty="0" smtClean="0">
                <a:solidFill>
                  <a:srgbClr val="00B050"/>
                </a:solidFill>
                <a:latin typeface="Arial" charset="0"/>
              </a:rPr>
              <a:t> a</a:t>
            </a:r>
            <a:br>
              <a:rPr lang="it-IT" b="1" dirty="0" smtClean="0">
                <a:solidFill>
                  <a:srgbClr val="00B050"/>
                </a:solidFill>
                <a:latin typeface="Arial" charset="0"/>
              </a:rPr>
            </a:br>
            <a:r>
              <a:rPr lang="it-IT" b="1" dirty="0" smtClean="0">
                <a:solidFill>
                  <a:srgbClr val="00B050"/>
                </a:solidFill>
                <a:latin typeface="Arial" charset="0"/>
              </a:rPr>
              <a:t>10% </a:t>
            </a:r>
            <a:r>
              <a:rPr lang="it-IT" b="1" dirty="0" err="1" smtClean="0">
                <a:solidFill>
                  <a:srgbClr val="00B050"/>
                </a:solidFill>
                <a:latin typeface="Arial" charset="0"/>
              </a:rPr>
              <a:t>better</a:t>
            </a:r>
            <a:r>
              <a:rPr lang="it-IT" b="1" dirty="0" smtClean="0">
                <a:solidFill>
                  <a:srgbClr val="00B050"/>
                </a:solidFill>
                <a:latin typeface="Arial" charset="0"/>
              </a:rPr>
              <a:t> </a:t>
            </a:r>
            <a:r>
              <a:rPr lang="it-IT" b="1" dirty="0" err="1" smtClean="0">
                <a:solidFill>
                  <a:srgbClr val="00B050"/>
                </a:solidFill>
                <a:latin typeface="Arial" charset="0"/>
              </a:rPr>
              <a:t>result</a:t>
            </a:r>
            <a:r>
              <a:rPr lang="it-IT" b="1" dirty="0" smtClean="0">
                <a:solidFill>
                  <a:srgbClr val="00B050"/>
                </a:solidFill>
                <a:latin typeface="Arial" charset="0"/>
              </a:rPr>
              <a:t> in </a:t>
            </a:r>
            <a:r>
              <a:rPr lang="it-IT" b="1" dirty="0" err="1" smtClean="0">
                <a:solidFill>
                  <a:srgbClr val="00B050"/>
                </a:solidFill>
                <a:latin typeface="Arial" charset="0"/>
              </a:rPr>
              <a:t>terms</a:t>
            </a:r>
            <a:r>
              <a:rPr lang="it-IT" b="1" dirty="0" smtClean="0">
                <a:solidFill>
                  <a:srgbClr val="00B050"/>
                </a:solidFill>
                <a:latin typeface="Arial" charset="0"/>
              </a:rPr>
              <a:t> of NTCP or TCP  </a:t>
            </a:r>
            <a:endParaRPr lang="en-GB" dirty="0">
              <a:solidFill>
                <a:srgbClr val="00B050"/>
              </a:solidFill>
            </a:endParaRPr>
          </a:p>
        </p:txBody>
      </p:sp>
    </p:spTree>
    <p:extLst>
      <p:ext uri="{BB962C8B-B14F-4D97-AF65-F5344CB8AC3E}">
        <p14:creationId xmlns:p14="http://schemas.microsoft.com/office/powerpoint/2010/main" val="3435887368"/>
      </p:ext>
    </p:extLst>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9954" name="Shape 216"/>
          <p:cNvSpPr>
            <a:spLocks noChangeArrowheads="1"/>
          </p:cNvSpPr>
          <p:nvPr/>
        </p:nvSpPr>
        <p:spPr bwMode="auto">
          <a:xfrm>
            <a:off x="596900" y="620713"/>
            <a:ext cx="7993063"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4999" tIns="44999" rIns="44999" bIns="44999">
            <a:spAutoFit/>
          </a:bodyPr>
          <a:lstStyle>
            <a:lvl1pPr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3200">
                <a:solidFill>
                  <a:schemeClr val="tx1"/>
                </a:solidFill>
                <a:latin typeface="Calibri" pitchFamily="34" charset="0"/>
              </a:defRPr>
            </a:lvl1pPr>
            <a:lvl2pPr marL="742950" indent="-28575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800">
                <a:solidFill>
                  <a:schemeClr val="tx1"/>
                </a:solidFill>
                <a:latin typeface="Calibri" pitchFamily="34" charset="0"/>
              </a:defRPr>
            </a:lvl2pPr>
            <a:lvl3pPr marL="11430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400">
                <a:solidFill>
                  <a:schemeClr val="tx1"/>
                </a:solidFill>
                <a:latin typeface="Calibri" pitchFamily="34" charset="0"/>
              </a:defRPr>
            </a:lvl3pPr>
            <a:lvl4pPr marL="16002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4pPr>
            <a:lvl5pPr marL="20574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9pPr>
          </a:lstStyle>
          <a:p>
            <a:pPr algn="ctr" eaLnBrk="1" hangingPunct="1">
              <a:spcBef>
                <a:spcPct val="0"/>
              </a:spcBef>
              <a:buFontTx/>
              <a:buNone/>
            </a:pPr>
            <a:r>
              <a:rPr lang="it-IT" altLang="it-IT" sz="3600" b="1" dirty="0" smtClean="0">
                <a:solidFill>
                  <a:srgbClr val="000000"/>
                </a:solidFill>
                <a:cs typeface="Calibri" pitchFamily="34" charset="0"/>
                <a:sym typeface="Calibri" pitchFamily="34" charset="0"/>
              </a:rPr>
              <a:t>Access to CNAO</a:t>
            </a:r>
            <a:endParaRPr lang="it-IT" altLang="it-IT" sz="3600" b="1" dirty="0">
              <a:solidFill>
                <a:srgbClr val="000000"/>
              </a:solidFill>
              <a:cs typeface="Calibri" pitchFamily="34" charset="0"/>
              <a:sym typeface="Calibri" pitchFamily="34" charset="0"/>
            </a:endParaRPr>
          </a:p>
        </p:txBody>
      </p:sp>
      <p:graphicFrame>
        <p:nvGraphicFramePr>
          <p:cNvPr id="509955" name="Grafico 3"/>
          <p:cNvGraphicFramePr>
            <a:graphicFrameLocks/>
          </p:cNvGraphicFramePr>
          <p:nvPr/>
        </p:nvGraphicFramePr>
        <p:xfrm>
          <a:off x="633413" y="1362075"/>
          <a:ext cx="7623175" cy="5013325"/>
        </p:xfrm>
        <a:graphic>
          <a:graphicData uri="http://schemas.openxmlformats.org/presentationml/2006/ole">
            <mc:AlternateContent xmlns:mc="http://schemas.openxmlformats.org/markup-compatibility/2006">
              <mc:Choice xmlns:v="urn:schemas-microsoft-com:vml" Requires="v">
                <p:oleObj spid="_x0000_s509996" r:id="rId3" imgW="7620660" imgH="5017443" progId="Excel.Chart.8">
                  <p:embed/>
                </p:oleObj>
              </mc:Choice>
              <mc:Fallback>
                <p:oleObj r:id="rId3" imgW="7620660" imgH="5017443" progId="Excel.Chart.8">
                  <p:embed/>
                  <p:pic>
                    <p:nvPicPr>
                      <p:cNvPr id="0" name="Grafico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413" y="1362075"/>
                        <a:ext cx="7623175"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09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275" y="1163638"/>
            <a:ext cx="2573338" cy="1781175"/>
          </a:xfrm>
          <a:prstGeom prst="rect">
            <a:avLst/>
          </a:prstGeom>
          <a:noFill/>
          <a:ln w="38100">
            <a:solidFill>
              <a:srgbClr val="00B0F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09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3388" y="1220788"/>
            <a:ext cx="2209800" cy="1570037"/>
          </a:xfrm>
          <a:prstGeom prst="rect">
            <a:avLst/>
          </a:prstGeom>
          <a:noFill/>
          <a:ln w="38100">
            <a:solidFill>
              <a:srgbClr val="00B0F0"/>
            </a:solidFill>
            <a:miter lim="800000"/>
            <a:headEnd/>
            <a:tailEnd/>
          </a:ln>
          <a:extLst>
            <a:ext uri="{909E8E84-426E-40DD-AFC4-6F175D3DCCD1}">
              <a14:hiddenFill xmlns:a14="http://schemas.microsoft.com/office/drawing/2010/main">
                <a:solidFill>
                  <a:schemeClr val="accent1"/>
                </a:solidFill>
              </a14:hiddenFill>
            </a:ext>
          </a:extLst>
        </p:spPr>
      </p:pic>
      <p:pic>
        <p:nvPicPr>
          <p:cNvPr id="51098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7850" y="4495800"/>
            <a:ext cx="2062163" cy="2043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098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02138" y="4713288"/>
            <a:ext cx="1681162" cy="1900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0982" name="Rettangolo 1"/>
          <p:cNvSpPr>
            <a:spLocks noChangeArrowheads="1"/>
          </p:cNvSpPr>
          <p:nvPr/>
        </p:nvSpPr>
        <p:spPr bwMode="auto">
          <a:xfrm>
            <a:off x="3203575" y="3067050"/>
            <a:ext cx="2586038" cy="687388"/>
          </a:xfrm>
          <a:prstGeom prst="rect">
            <a:avLst/>
          </a:prstGeom>
          <a:noFill/>
          <a:ln w="3810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400050"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defTabSz="4000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defTabSz="40005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defTabSz="40005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defTabSz="40005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defTabSz="40005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defTabSz="40005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defTabSz="40005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defTabSz="40005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lnSpc>
                <a:spcPct val="90000"/>
              </a:lnSpc>
              <a:spcBef>
                <a:spcPct val="0"/>
              </a:spcBef>
              <a:spcAft>
                <a:spcPct val="35000"/>
              </a:spcAft>
              <a:buClrTx/>
              <a:buFontTx/>
              <a:buNone/>
            </a:pPr>
            <a:r>
              <a:rPr lang="it-IT" altLang="it-IT" sz="1800" b="0">
                <a:solidFill>
                  <a:srgbClr val="000000"/>
                </a:solidFill>
                <a:latin typeface="Calibri" pitchFamily="34" charset="0"/>
              </a:rPr>
              <a:t>Weekly  internal</a:t>
            </a:r>
          </a:p>
          <a:p>
            <a:pPr algn="ctr" eaLnBrk="1" hangingPunct="1">
              <a:lnSpc>
                <a:spcPct val="90000"/>
              </a:lnSpc>
              <a:spcBef>
                <a:spcPct val="0"/>
              </a:spcBef>
              <a:spcAft>
                <a:spcPct val="35000"/>
              </a:spcAft>
              <a:buClrTx/>
              <a:buFontTx/>
              <a:buNone/>
            </a:pPr>
            <a:r>
              <a:rPr lang="it-IT" altLang="it-IT" sz="1800" b="0">
                <a:solidFill>
                  <a:srgbClr val="000000"/>
                </a:solidFill>
                <a:latin typeface="Calibri" pitchFamily="34" charset="0"/>
              </a:rPr>
              <a:t> Board</a:t>
            </a:r>
          </a:p>
        </p:txBody>
      </p:sp>
      <p:sp>
        <p:nvSpPr>
          <p:cNvPr id="510983" name="Rettangolo 6"/>
          <p:cNvSpPr>
            <a:spLocks noChangeArrowheads="1"/>
          </p:cNvSpPr>
          <p:nvPr/>
        </p:nvSpPr>
        <p:spPr bwMode="auto">
          <a:xfrm>
            <a:off x="6807200" y="2944813"/>
            <a:ext cx="2219325" cy="341312"/>
          </a:xfrm>
          <a:prstGeom prst="rect">
            <a:avLst/>
          </a:prstGeom>
          <a:noFill/>
          <a:ln w="3810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400050"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defTabSz="4000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defTabSz="40005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defTabSz="40005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defTabSz="40005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defTabSz="40005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defTabSz="40005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defTabSz="40005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defTabSz="40005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lnSpc>
                <a:spcPct val="90000"/>
              </a:lnSpc>
              <a:spcBef>
                <a:spcPct val="0"/>
              </a:spcBef>
              <a:spcAft>
                <a:spcPct val="35000"/>
              </a:spcAft>
              <a:buClrTx/>
              <a:buFontTx/>
              <a:buNone/>
            </a:pPr>
            <a:r>
              <a:rPr lang="it-IT" altLang="it-IT" sz="1800" b="0">
                <a:solidFill>
                  <a:srgbClr val="000000"/>
                </a:solidFill>
                <a:latin typeface="Calibri" pitchFamily="34" charset="0"/>
              </a:rPr>
              <a:t>Waiting list</a:t>
            </a:r>
          </a:p>
        </p:txBody>
      </p:sp>
      <p:sp>
        <p:nvSpPr>
          <p:cNvPr id="510984" name="Freccia a destra 7"/>
          <p:cNvSpPr>
            <a:spLocks noChangeArrowheads="1"/>
          </p:cNvSpPr>
          <p:nvPr/>
        </p:nvSpPr>
        <p:spPr bwMode="auto">
          <a:xfrm>
            <a:off x="5888038" y="2212975"/>
            <a:ext cx="642937" cy="188913"/>
          </a:xfrm>
          <a:prstGeom prst="rightArrow">
            <a:avLst>
              <a:gd name="adj1" fmla="val 50000"/>
              <a:gd name="adj2" fmla="val 49774"/>
            </a:avLst>
          </a:prstGeom>
          <a:solidFill>
            <a:srgbClr val="00B0F0"/>
          </a:solidFill>
          <a:ln w="9525" algn="ctr">
            <a:solidFill>
              <a:schemeClr val="tx1"/>
            </a:solidFill>
            <a:round/>
            <a:headEnd/>
            <a:tailEnd/>
          </a:ln>
        </p:spPr>
        <p:txBody>
          <a:bodyPr wrap="none" lIns="90000" tIns="46800" rIns="90000" bIns="4680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
        <p:nvSpPr>
          <p:cNvPr id="510985" name="Freccia a destra 8"/>
          <p:cNvSpPr>
            <a:spLocks noChangeArrowheads="1"/>
          </p:cNvSpPr>
          <p:nvPr/>
        </p:nvSpPr>
        <p:spPr bwMode="auto">
          <a:xfrm rot="3000223">
            <a:off x="7373937" y="3946526"/>
            <a:ext cx="1223963" cy="188912"/>
          </a:xfrm>
          <a:prstGeom prst="rightArrow">
            <a:avLst>
              <a:gd name="adj1" fmla="val 50000"/>
              <a:gd name="adj2" fmla="val 49792"/>
            </a:avLst>
          </a:prstGeom>
          <a:solidFill>
            <a:srgbClr val="00B0F0"/>
          </a:solidFill>
          <a:ln w="9525" algn="ctr">
            <a:solidFill>
              <a:schemeClr val="tx1"/>
            </a:solidFill>
            <a:round/>
            <a:headEnd/>
            <a:tailEnd/>
          </a:ln>
        </p:spPr>
        <p:txBody>
          <a:bodyPr wrap="none" lIns="90000" tIns="46800" rIns="90000" bIns="4680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pic>
        <p:nvPicPr>
          <p:cNvPr id="51098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9450189">
            <a:off x="5059363" y="3770313"/>
            <a:ext cx="1281112"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0987" name="Freccia a destra 11"/>
          <p:cNvSpPr>
            <a:spLocks noChangeArrowheads="1"/>
          </p:cNvSpPr>
          <p:nvPr/>
        </p:nvSpPr>
        <p:spPr bwMode="auto">
          <a:xfrm rot="10800000">
            <a:off x="6418263" y="5073650"/>
            <a:ext cx="811212" cy="185738"/>
          </a:xfrm>
          <a:prstGeom prst="rightArrow">
            <a:avLst>
              <a:gd name="adj1" fmla="val 50000"/>
              <a:gd name="adj2" fmla="val 49883"/>
            </a:avLst>
          </a:prstGeom>
          <a:solidFill>
            <a:srgbClr val="00B0F0"/>
          </a:solidFill>
          <a:ln w="9525" algn="ctr">
            <a:solidFill>
              <a:schemeClr val="tx1"/>
            </a:solidFill>
            <a:round/>
            <a:headEnd/>
            <a:tailEnd/>
          </a:ln>
        </p:spPr>
        <p:txBody>
          <a:bodyPr wrap="none" lIns="90000" tIns="46800" rIns="90000" bIns="4680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
        <p:nvSpPr>
          <p:cNvPr id="510988" name="Freccia a destra 12"/>
          <p:cNvSpPr>
            <a:spLocks noChangeArrowheads="1"/>
          </p:cNvSpPr>
          <p:nvPr/>
        </p:nvSpPr>
        <p:spPr bwMode="auto">
          <a:xfrm rot="10800000">
            <a:off x="3284538" y="5122863"/>
            <a:ext cx="1225550" cy="188912"/>
          </a:xfrm>
          <a:prstGeom prst="rightArrow">
            <a:avLst>
              <a:gd name="adj1" fmla="val 50000"/>
              <a:gd name="adj2" fmla="val 49857"/>
            </a:avLst>
          </a:prstGeom>
          <a:solidFill>
            <a:srgbClr val="00B0F0"/>
          </a:solidFill>
          <a:ln w="9525" algn="ctr">
            <a:solidFill>
              <a:schemeClr val="tx1"/>
            </a:solidFill>
            <a:round/>
            <a:headEnd/>
            <a:tailEnd/>
          </a:ln>
        </p:spPr>
        <p:txBody>
          <a:bodyPr wrap="none" lIns="90000" tIns="46800" rIns="90000" bIns="4680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
        <p:nvSpPr>
          <p:cNvPr id="510989" name="CasellaDiTesto 13"/>
          <p:cNvSpPr txBox="1">
            <a:spLocks noChangeArrowheads="1"/>
          </p:cNvSpPr>
          <p:nvPr/>
        </p:nvSpPr>
        <p:spPr bwMode="auto">
          <a:xfrm>
            <a:off x="179265" y="4478655"/>
            <a:ext cx="3035300" cy="1477328"/>
          </a:xfrm>
          <a:prstGeom prst="rect">
            <a:avLst/>
          </a:prstGeom>
          <a:noFill/>
          <a:ln w="3810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sz="1800" b="0" dirty="0">
              <a:solidFill>
                <a:srgbClr val="000000"/>
              </a:solidFill>
              <a:latin typeface="Calibri" pitchFamily="34" charset="0"/>
            </a:endParaRPr>
          </a:p>
          <a:p>
            <a:pPr eaLnBrk="1" hangingPunct="1">
              <a:spcBef>
                <a:spcPct val="0"/>
              </a:spcBef>
              <a:buClrTx/>
              <a:buFontTx/>
              <a:buNone/>
            </a:pPr>
            <a:endParaRPr lang="it-IT" altLang="it-IT" sz="1800" b="0" dirty="0">
              <a:solidFill>
                <a:srgbClr val="000000"/>
              </a:solidFill>
              <a:latin typeface="Calibri" pitchFamily="34" charset="0"/>
            </a:endParaRPr>
          </a:p>
          <a:p>
            <a:pPr algn="ctr" eaLnBrk="1" hangingPunct="1">
              <a:spcBef>
                <a:spcPct val="0"/>
              </a:spcBef>
              <a:buClrTx/>
              <a:buFontTx/>
              <a:buNone/>
            </a:pPr>
            <a:r>
              <a:rPr lang="it-IT" altLang="it-IT" sz="1800" b="0" dirty="0">
                <a:solidFill>
                  <a:srgbClr val="558ED5"/>
                </a:solidFill>
                <a:latin typeface="Calibri" pitchFamily="34" charset="0"/>
              </a:rPr>
              <a:t>    </a:t>
            </a:r>
            <a:r>
              <a:rPr lang="it-IT" altLang="it-IT" sz="1800" b="0" dirty="0" smtClean="0">
                <a:solidFill>
                  <a:srgbClr val="558ED5"/>
                </a:solidFill>
                <a:latin typeface="Calibri" pitchFamily="34" charset="0"/>
              </a:rPr>
              <a:t>Treatment </a:t>
            </a:r>
            <a:r>
              <a:rPr lang="it-IT" altLang="it-IT" sz="1800" b="0" dirty="0" err="1" smtClean="0">
                <a:solidFill>
                  <a:srgbClr val="558ED5"/>
                </a:solidFill>
                <a:latin typeface="Calibri" pitchFamily="34" charset="0"/>
              </a:rPr>
              <a:t>begins</a:t>
            </a:r>
            <a:endParaRPr lang="it-IT" altLang="it-IT" sz="1800" b="0" dirty="0">
              <a:solidFill>
                <a:srgbClr val="558ED5"/>
              </a:solidFill>
              <a:latin typeface="Calibri" pitchFamily="34" charset="0"/>
            </a:endParaRPr>
          </a:p>
          <a:p>
            <a:pPr eaLnBrk="1" hangingPunct="1">
              <a:spcBef>
                <a:spcPct val="0"/>
              </a:spcBef>
              <a:buClrTx/>
              <a:buFontTx/>
              <a:buNone/>
            </a:pPr>
            <a:endParaRPr lang="it-IT" altLang="it-IT" sz="1800" b="0" dirty="0">
              <a:solidFill>
                <a:srgbClr val="558ED5"/>
              </a:solidFill>
              <a:latin typeface="Calibri" pitchFamily="34" charset="0"/>
            </a:endParaRPr>
          </a:p>
          <a:p>
            <a:pPr eaLnBrk="1" hangingPunct="1">
              <a:spcBef>
                <a:spcPct val="0"/>
              </a:spcBef>
              <a:buClrTx/>
              <a:buFontTx/>
              <a:buNone/>
            </a:pPr>
            <a:endParaRPr lang="it-IT" altLang="it-IT" sz="1800" b="0" dirty="0">
              <a:solidFill>
                <a:srgbClr val="000000"/>
              </a:solidFill>
              <a:latin typeface="Calibri" pitchFamily="34" charset="0"/>
            </a:endParaRPr>
          </a:p>
        </p:txBody>
      </p:sp>
      <p:sp>
        <p:nvSpPr>
          <p:cNvPr id="510990" name="CasellaDiTesto 3"/>
          <p:cNvSpPr txBox="1">
            <a:spLocks noChangeArrowheads="1"/>
          </p:cNvSpPr>
          <p:nvPr/>
        </p:nvSpPr>
        <p:spPr bwMode="auto">
          <a:xfrm>
            <a:off x="7432675" y="6411913"/>
            <a:ext cx="10299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it-IT" altLang="it-IT" sz="1800" b="0" dirty="0" smtClean="0">
                <a:solidFill>
                  <a:srgbClr val="0000FF"/>
                </a:solidFill>
                <a:latin typeface="Calibri" pitchFamily="34" charset="0"/>
              </a:rPr>
              <a:t>REGIONS</a:t>
            </a:r>
            <a:endParaRPr lang="it-IT" altLang="it-IT" sz="1800" b="0" dirty="0">
              <a:solidFill>
                <a:srgbClr val="0000FF"/>
              </a:solidFill>
              <a:latin typeface="Calibri" pitchFamily="34" charset="0"/>
            </a:endParaRPr>
          </a:p>
        </p:txBody>
      </p:sp>
      <p:sp>
        <p:nvSpPr>
          <p:cNvPr id="510991" name="CasellaDiTesto 14"/>
          <p:cNvSpPr txBox="1">
            <a:spLocks noChangeArrowheads="1"/>
          </p:cNvSpPr>
          <p:nvPr/>
        </p:nvSpPr>
        <p:spPr bwMode="auto">
          <a:xfrm>
            <a:off x="5949950" y="5508625"/>
            <a:ext cx="10589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it-IT" altLang="it-IT" sz="1800" b="0" dirty="0" smtClean="0">
                <a:solidFill>
                  <a:srgbClr val="0000FF"/>
                </a:solidFill>
                <a:latin typeface="Calibri" pitchFamily="34" charset="0"/>
              </a:rPr>
              <a:t>Weeks or</a:t>
            </a:r>
            <a:br>
              <a:rPr lang="it-IT" altLang="it-IT" sz="1800" b="0" dirty="0" smtClean="0">
                <a:solidFill>
                  <a:srgbClr val="0000FF"/>
                </a:solidFill>
                <a:latin typeface="Calibri" pitchFamily="34" charset="0"/>
              </a:rPr>
            </a:br>
            <a:r>
              <a:rPr lang="it-IT" altLang="it-IT" sz="1800" b="0" dirty="0" err="1" smtClean="0">
                <a:solidFill>
                  <a:srgbClr val="0000FF"/>
                </a:solidFill>
                <a:latin typeface="Calibri" pitchFamily="34" charset="0"/>
              </a:rPr>
              <a:t>monts</a:t>
            </a:r>
            <a:endParaRPr lang="it-IT" altLang="it-IT" sz="1800" b="0" dirty="0">
              <a:solidFill>
                <a:srgbClr val="0000FF"/>
              </a:solidFill>
              <a:latin typeface="Calibri" pitchFamily="34" charset="0"/>
            </a:endParaRPr>
          </a:p>
        </p:txBody>
      </p:sp>
      <p:pic>
        <p:nvPicPr>
          <p:cNvPr id="510992"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7175" y="804863"/>
            <a:ext cx="2111375" cy="213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0993" name="CasellaDiTesto 16"/>
          <p:cNvSpPr txBox="1">
            <a:spLocks noChangeArrowheads="1"/>
          </p:cNvSpPr>
          <p:nvPr/>
        </p:nvSpPr>
        <p:spPr bwMode="auto">
          <a:xfrm>
            <a:off x="184150" y="3035300"/>
            <a:ext cx="2255838" cy="369888"/>
          </a:xfrm>
          <a:prstGeom prst="rect">
            <a:avLst/>
          </a:prstGeom>
          <a:noFill/>
          <a:ln w="3810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it-IT" altLang="it-IT" sz="1800" b="0" dirty="0" smtClean="0">
                <a:solidFill>
                  <a:srgbClr val="000000"/>
                </a:solidFill>
                <a:latin typeface="Calibri" pitchFamily="34" charset="0"/>
              </a:rPr>
              <a:t>First </a:t>
            </a:r>
            <a:r>
              <a:rPr lang="it-IT" altLang="it-IT" sz="1800" b="0" dirty="0" err="1" smtClean="0">
                <a:solidFill>
                  <a:srgbClr val="000000"/>
                </a:solidFill>
                <a:latin typeface="Calibri" pitchFamily="34" charset="0"/>
              </a:rPr>
              <a:t>visit</a:t>
            </a:r>
            <a:endParaRPr lang="it-IT" altLang="it-IT" sz="1800" b="0" dirty="0">
              <a:solidFill>
                <a:srgbClr val="000000"/>
              </a:solidFill>
              <a:latin typeface="Calibri" pitchFamily="34" charset="0"/>
            </a:endParaRPr>
          </a:p>
        </p:txBody>
      </p:sp>
      <p:sp>
        <p:nvSpPr>
          <p:cNvPr id="510994" name="Freccia a destra 17"/>
          <p:cNvSpPr>
            <a:spLocks noChangeArrowheads="1"/>
          </p:cNvSpPr>
          <p:nvPr/>
        </p:nvSpPr>
        <p:spPr bwMode="auto">
          <a:xfrm>
            <a:off x="2390775" y="1998663"/>
            <a:ext cx="644525" cy="188912"/>
          </a:xfrm>
          <a:prstGeom prst="rightArrow">
            <a:avLst>
              <a:gd name="adj1" fmla="val 50000"/>
              <a:gd name="adj2" fmla="val 49897"/>
            </a:avLst>
          </a:prstGeom>
          <a:solidFill>
            <a:srgbClr val="00B0F0"/>
          </a:solidFill>
          <a:ln w="9525" algn="ctr">
            <a:solidFill>
              <a:schemeClr val="tx1"/>
            </a:solidFill>
            <a:round/>
            <a:headEnd/>
            <a:tailEnd/>
          </a:ln>
        </p:spPr>
        <p:txBody>
          <a:bodyPr wrap="none" lIns="90000" tIns="46800" rIns="90000" bIns="4680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
        <p:nvSpPr>
          <p:cNvPr id="510995" name="CasellaDiTesto 2"/>
          <p:cNvSpPr txBox="1">
            <a:spLocks noChangeArrowheads="1"/>
          </p:cNvSpPr>
          <p:nvPr/>
        </p:nvSpPr>
        <p:spPr bwMode="auto">
          <a:xfrm>
            <a:off x="342900" y="320675"/>
            <a:ext cx="76247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it-IT" altLang="it-IT" sz="2400">
                <a:solidFill>
                  <a:srgbClr val="FF0000"/>
                </a:solidFill>
                <a:latin typeface="Calibri" pitchFamily="34" charset="0"/>
              </a:rPr>
              <a:t>Il percorso del paziente</a:t>
            </a:r>
            <a:endParaRPr lang="it-IT" altLang="it-IT" sz="2400">
              <a:solidFill>
                <a:srgbClr val="000000"/>
              </a:solidFill>
              <a:latin typeface="Calibri" pitchFamily="34" charset="0"/>
            </a:endParaRPr>
          </a:p>
        </p:txBody>
      </p:sp>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002" name="Picture 2" descr="http://www.cro.sanita.fvg.it/reposCRO/Radioterapia/Simul-TA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2713" y="1035050"/>
            <a:ext cx="2617787"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AutoShape 6" descr="data:image/jpeg;base64,/9j/4AAQSkZJRgABAQAAAQABAAD/2wCEAAkGBxQSEBQUEBQUFBUUFBAUEBQVEBQVFBQUFBUWFxQUFBYYHCggGBolHBQUITEhJSkrLi4uFx8zODMsNygtLisBCgoKDg0NFBAQFywcHBwsLDAsLCwsLCwsLCssLCwsLCwsLCwsLCwsLCwsLCwsLCwsLCwsLCwsLCwsLCwsLCwsLP/AABEIALcBFAMBIgACEQEDEQH/xAAbAAACAwEBAQAAAAAAAAAAAAACAwABBAUGB//EAD0QAAIBAgIGBwQJAwUBAAAAAAABAgMRBCESMUFRcbETImGBkaHBBQYychQjQlKCkqLR8DPh8RVissLSB//EABgBAQEBAQEAAAAAAAAAAAAAAAABAgME/8QAIBEBAQEBAAIBBQEAAAAAAAAAAAERAhIhMQMTIlFh8P/aAAwDAQACEQMRAD8A7iQaREjb7PwqqTUdKMb7ZOy4Hgjux2Lsd/Ee7NRK8dGXYnn5nDnBp2ezWW82fJLoLFkJYiqJchQBFEIBCyEAhZLFqwELUSXLQFpF8CJBWAWEkFolpFFWJYKxLBAW2PUwVSSG2KQUGiXYJolghbWfl+3r4l2LlEizABoGwxopoBNRc480W0FNauKLaAU0C0NaBaACxCO+yxCBcsPfa12rWXTjOP2tLjH9mMuS5nFbKWOqJWUpLsUmIlK4vSJcoK5Abk0wCaAuU5AOYDLhCekJ0gDrl6RlniIrXJLi0hcfaVK9ukh+dAbbloVGonqzDTAYhkULTGxKLQRRaKI5JLNpcRDxsL2Tu9yRq0brMFUeJPYGE01l/gItU0tSJYCFNBIuxQBLBNCamH0nrduyUlyANsFLX4/z+bQI4KK1X7Xe7fFvMc4kCpzS1gqT2Lz/ALGhxKsUJktXH0Zdg5LVx9GRoBTQMkNaAaAWollkCMqkFczUZNrva8GM0jKm3I2L0y1IC3IrTLK0bgKrYmMV1mlxZz/9VjL+kpVPkjeP5vhXiaZezqelpOOk73vK8rcL5LuGNEVi6SvLZCmv90nOX5Y5fqCWCcv6lSpLeo2px/T1vM2JBJDRno4CnF3VON/vSWlL80rs2RinlZeCBSGRCFfQIbIqL3wbg+/RtfvL6Oa+GWl2TVv1RXox6DgUKp4jO04uL2Xzi+Ell6myBFAdCmWAS0hvRlqBRILItoKKLsAtoqwyxqlg7Q0tOGq+jpdbwGDHoksFK+y3eCk9rT7reoEsRxG0Kui7tKXY9XkHisTpv4Yx7IqxRlk0tYKqJ94ba/YF1e0guKNtbAwjFt1YN2yjG7v3nO6QB1s7WeosBy1rv/nmU2A5PcC2yApMC4MkwJRAvTRDNh6fx3+++SIELoLJ/NLmNsDQXxfM/QbYyoLE0Q7ESAFRKorLx5jUiqCy75c2BaiZDdKSWs58nuJQRNJCtFl9GRTOkROnQrQL0ChqxA6lWRkUA40wjsqSGqRwoTmpWsrPapZ24NHSw6utfHea0b6NVJpySklrWaT8AsTiot3UVFbk36mOVLJ8GF0KsUOpzb1LzKk5dg3DK0e9kmBmqOWWe1bO0CVd6duy9+80VFq+aPMVKP1n4fUCabLsxiiGkBlqxdtb1x5oPoxlVZd8eaDsAnoSdGOKaAUoAqHWfBc2OsL+0+C5sqKlEW0OaBaAS0A0OaAkgM2GXxfM/QgzCrKXzSIBlorOXzeiG2ApLOXFckMMKqxaRZALSBhe2W+XNjqFPSfM19CByvo7bH08CdCNMdGBcHP+iIXPDbEdatSSeTTW9Xt5hUKS0W3rf8QwcCpQsIdM7FenrZz6izIM8Yjo029eXMunHb4DDl13+m+ef2Dou1+X7FJuL9RpTJOrGrzGynPSjfsdxi1GDBztJxe1O3odGWUb9h6JdmuV9Ot7Opp0u9iq2GzyPPUveCpTahZWlJpZanY9Jgq7kusUZa2HtFfNHmY5r6z8PqdrGLqr5oczmTh9b+H1CAsFYb0ZOjAz1VkuMeaDsXWp5L5o8xmgAqxVhugTowE2FpdZ8I+pq6MUqfXfCPqAtoFoe4AOICWgJIc0BJAZsKsn80iB4NdV/NLmQDLCPWl+HkM0SRXWlwj6jLGVBolaI2xSjdkG3CUrRvvzCbCnLIUmUNghqQuEhqZQFRbN/wDGXKWRTefc/wCcwJsgRXlkc6auzbWZjWsz1ciz5RskRmDwzq1Y0465PXuWtvwPQ4j2eoLRStbz7Tz2XNdfW48xFNN32l3NmNo2OfczKuKrStZ7meiquPRaT1OKa70ebr/CzoVqknhKdk31WvBteh6fo/GOXbxXvh7xwoaKjd1OkUopbk1e/mj2nux7ejXScF1bfFpZqW2LjbzufG/eGi5YmbqJpp5J7lqZ6L/5zjZQrSp5uMkpZK9mss911yPV9nJrF+pLkfZsQ7xXzQ5mRw+t/B/2DoVLxj88OY1x+t/B/wBjkKVMJUxuiEkBlr0sl80eYzogq6yXzR5jQEdCU6JoKbAzOmIjHry4R9TbIypdeXCHqUVKIqUBsgGBnlTFSia2LnEDHgY9TvlzZBuBXUXGXNkAwL438q5sYLfx/h9Q7mFXcuDzXFAXImBrlPJAKQrTyB0ijbCQxSMUJjVMgZGWbvuXqSchMZ5vhH1LcgEVk99r9mfj/Yxyyvm+9xV8v54GrEPq59t/M5MKNn1tqzbtm79hKr1XuRBOvN5ZU3bO+uSzvwR6L2tDNcDxvut7SjQqXalouGi9V75Z698X4npq3tWlVfVlnbU7p/sLebx4z5JL5a4vtGOR5/FytneyvduzbyO37UxK0nGKvvbe/gYKmfxRVsktuR559L37dL369OdTnKaWi7p3V2rWtryesZHFKDVLSk3ZZX6qu9dtSNSpq1o5JbEsjl/R5fSHJLqvR8kbksu1nd9R5/3n94HSqTpUIxTWU6jhFu7WqN1262dj/wCbYVKlpWV3LXbNpLf4nD95vdyvUryqU4qcZNOylFSjkr3Tttvque09zafR0IKcXBq+TVtus9V64nMkrEl969fbqx+eHMNr638H/YXKvBqNpR+KG1bw1NOrk0+pv7TOwOZRZAhdb7PzR5jQKy+H5ojAoWDINgSCAbER+KX4eQ5iI/FL8PIokkLkhshbAWwJDGKmArBfAu/mygsF8CIBy5Prr5Zc0MbFVH148JegTZhVtlXBbKuBNMmkDNraNhEC4NjVJkjEsoFPPiuX+QrgTCQGbGQezU7XzEqmlf8Amr/JqxT6rtsTfgZpu6Ttrs7NZ963mepsWXKzUZNSlbev+K1FYmclmnn26hi+KXbZ+SXoyqkTzWOsB7PxLlfTSTTVus8+W46DhGUbSzW6+7uOfh4dbmaeljFpSmleyV2tbaSXi0u87cT0x18m4VJx25XWaT1O33h3RLY/FS/ZmPATcuksnanLrS2daUrcNRrRrxlZ2qVNrbB/ztl6DU5/cX5m+UWDpFdy8EZ+1F8qP6Q1rhL9K5tBRxaex/l0v+NwFN73+ZhOq3rd+KT5on2v6eX8Oji4rbbjdcx0MY9k3+YxKXZFcI2fimi8nrX65cmmPt9fs8o6P0uX3u3ZrGLHz3rwOZox7f0W8rMjpr7zX4Z87tF8e/8AU3l1P9Rluj4P9yf6k/urx/scnQeyouDkv/AajU2Wfcv/AEPz/R+Lp/6itsX4i1jVduzztu3cTA3P7v8Ay9ExNTENfZbe5Shfwk0PPqGR1ZY5bn5CZY3s8/7HInjp6lQqPvp28VJm2lRlJ52Stm7tu+5ZCfU6vqF5kdGFTSSe8Cq8nwBpQ0Va9wassnwZ3jAsH8EeCIVhH1I8FyIBw8RXipRd1lpXzvrQuWPX2U33DI4Bbh8cF2EwYHiZvVFLi7g2m9cn3ZHVWDCWEGK4/wBH358TXhqtsn3GueEMeMagk2tbSGDfCaYZzaVdPU+7b4D1Ue8g1tAR5Co12W6gByM1Uc53EVWQZZO0r7Hl3616hvPUIryFyqLba+adufAx1xrU6xqi0nmSWIs1x3eZhliUv3ZhljnJ2ppt53ls4X2ebLzzhbr2Pu3oKhid87p57I6Tj5u4tROD7GU6cZXldyd3lZarWR2oSfY/FG6yboksD0m9PnyLVVb/AEAlig7kAGxaLsi1EqKKbsHYxzbcrf4KjSqnb5kv2J9yPbQ9lUNBRdODskm9FXbtm76xFT3cw8tUXH5Zv1ua8U15HT7uDaKw9LpJ2d9JN7X8LXmr38D0tX3Tj9irNfMlLlYP2X7vOjOUpTU7xsrRs82n6DxpLHn5+z2tXItuovu+DPV1sCjBXwRMkaeelXmtcV3MRWxbs+q9T1Znbq4Ux1cKXAvB1fq48EQyunOLtHVrIQdtYJDFhEbCmwMn0dAyoI1SYDiBldFCK2GTVmrnQcAXTA8pjvdxPOjN03ufWh4PV3WOXVWJo/1KblH70OuuLWtHvJUhUqBMV4zDe14Sy27VtXGLzR0KVdS1O/PwOrjPZFKp8cIvttn4nPn7vJf05yj2S68fPPzJgOgsu+XNgV9pkXs7EU720ZK8nlOUdbvazTXmZ8Tg8RPJpRW/SlP9KS5kwJxmMhG93d9hzYYyVR/VRy+9fq/m291zo0/YMVnNSm/9yy7orLxuzR9Ca1Lu/YYMNP2dpf1HfeldR703ny7DbDDRSssuAXQvcw4xkXRdOjY1Qm7GdQYnRqx1Wks7b/53kHSVXeEpp7mc1Y5r44tfztHRxEJf3y8wNeguHDIlnsb77MSuxvxvzC0n2PyAapS7H5BqrvTXnyEqrvT58hkKie0qGqqt4igtKolfW0NYnCZVFbeUexjjhscaefVcNYgo9CsaF9NOBHEBLEl0x3nihdSqmcf6UWsUBtqGSpEH6Tcp1AFSgUE5ECOgWoBJDERS1SDVINF3AX0ZTgMbAcgFuADgNbBYUh0xcqZpaBcAMcqYudE2uAMoAc6dATPDnSlTFygQcyVECVE6MoCpQA57pC3A6EoC5UwMDgInhIv7PhlyOk6Yt0wjmPBtfDJrj/axWlVjrWlwz/ZnSlABwAwxx+ySs/B+DNMMTF7fEKVO+vMTLBx2K3DLy1CQa9mT8GZ8PVSqWvm7iZYWS+GXjl5r9iYHA6Gbd29prEdlPcVpMVAYmFX0haqggkDelJ0wlspsDR0wSrGPSJ0gRu6Yhi6QhR6dTCVQhCKLTJ0hCAVpkuQgFpBqJCAEoF6BRAI6QuVMsgCZRFSgQgCZRFygUQBUoi3EsgC5QAcCEABwB0CEAHoynAohUC4AqJZCgrtEVQsgBRncjZRCCmC2QgAuRTkQhBWkQhAP/9k="/>
          <p:cNvSpPr>
            <a:spLocks noChangeAspect="1" noChangeArrowheads="1"/>
          </p:cNvSpPr>
          <p:nvPr/>
        </p:nvSpPr>
        <p:spPr bwMode="auto">
          <a:xfrm>
            <a:off x="307975" y="79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endParaRPr lang="it-IT" altLang="en-US" sz="1800">
              <a:solidFill>
                <a:srgbClr val="FF0000"/>
              </a:solidFill>
              <a:latin typeface="Calibri" pitchFamily="34" charset="0"/>
            </a:endParaRPr>
          </a:p>
        </p:txBody>
      </p:sp>
      <p:sp>
        <p:nvSpPr>
          <p:cNvPr id="5" name="AutoShape 8" descr="data:image/jpeg;base64,/9j/4AAQSkZJRgABAQAAAQABAAD/2wCEAAkGBxQSEBQUEBQUFBUUFBAUEBQVEBQVFBQUFBUWFxQUFBYYHCggGBolHBQUITEhJSkrLi4uFx8zODMsNygtLisBCgoKDg0NFBAQFywcHBwsLDAsLCwsLCwsLCssLCwsLCwsLCwsLCwsLCwsLCwsLCwsLCwsLCwsLCwsLCwsLCwsLP/AABEIALcBFAMBIgACEQEDEQH/xAAbAAACAwEBAQAAAAAAAAAAAAACAwABBAUGB//EAD0QAAIBAgIGBwQJAwUBAAAAAAABAgMRBCESMUFRcbETImGBkaHBBQYychQjQlKCkqLR8DPh8RVissLSB//EABgBAQEBAQEAAAAAAAAAAAAAAAABAgME/8QAIBEBAQEBAAIBBQEAAAAAAAAAAAERAhIhMQMTIlFh8P/aAAwDAQACEQMRAD8A7iQaREjb7PwqqTUdKMb7ZOy4Hgjux2Lsd/Ee7NRK8dGXYnn5nDnBp2ezWW82fJLoLFkJYiqJchQBFEIBCyEAhZLFqwELUSXLQFpF8CJBWAWEkFolpFFWJYKxLBAW2PUwVSSG2KQUGiXYJolghbWfl+3r4l2LlEizABoGwxopoBNRc480W0FNauKLaAU0C0NaBaACxCO+yxCBcsPfa12rWXTjOP2tLjH9mMuS5nFbKWOqJWUpLsUmIlK4vSJcoK5Abk0wCaAuU5AOYDLhCekJ0gDrl6RlniIrXJLi0hcfaVK9ukh+dAbbloVGonqzDTAYhkULTGxKLQRRaKI5JLNpcRDxsL2Tu9yRq0brMFUeJPYGE01l/gItU0tSJYCFNBIuxQBLBNCamH0nrduyUlyANsFLX4/z+bQI4KK1X7Xe7fFvMc4kCpzS1gqT2Lz/ALGhxKsUJktXH0Zdg5LVx9GRoBTQMkNaAaAWollkCMqkFczUZNrva8GM0jKm3I2L0y1IC3IrTLK0bgKrYmMV1mlxZz/9VjL+kpVPkjeP5vhXiaZezqelpOOk73vK8rcL5LuGNEVi6SvLZCmv90nOX5Y5fqCWCcv6lSpLeo2px/T1vM2JBJDRno4CnF3VON/vSWlL80rs2RinlZeCBSGRCFfQIbIqL3wbg+/RtfvL6Oa+GWl2TVv1RXox6DgUKp4jO04uL2Xzi+Ell6myBFAdCmWAS0hvRlqBRILItoKKLsAtoqwyxqlg7Q0tOGq+jpdbwGDHoksFK+y3eCk9rT7reoEsRxG0Kui7tKXY9XkHisTpv4Yx7IqxRlk0tYKqJ94ba/YF1e0guKNtbAwjFt1YN2yjG7v3nO6QB1s7WeosBy1rv/nmU2A5PcC2yApMC4MkwJRAvTRDNh6fx3+++SIELoLJ/NLmNsDQXxfM/QbYyoLE0Q7ESAFRKorLx5jUiqCy75c2BaiZDdKSWs58nuJQRNJCtFl9GRTOkROnQrQL0ChqxA6lWRkUA40wjsqSGqRwoTmpWsrPapZ24NHSw6utfHea0b6NVJpySklrWaT8AsTiot3UVFbk36mOVLJ8GF0KsUOpzb1LzKk5dg3DK0e9kmBmqOWWe1bO0CVd6duy9+80VFq+aPMVKP1n4fUCabLsxiiGkBlqxdtb1x5oPoxlVZd8eaDsAnoSdGOKaAUoAqHWfBc2OsL+0+C5sqKlEW0OaBaAS0A0OaAkgM2GXxfM/QgzCrKXzSIBlorOXzeiG2ApLOXFckMMKqxaRZALSBhe2W+XNjqFPSfM19CByvo7bH08CdCNMdGBcHP+iIXPDbEdatSSeTTW9Xt5hUKS0W3rf8QwcCpQsIdM7FenrZz6izIM8Yjo029eXMunHb4DDl13+m+ef2Dou1+X7FJuL9RpTJOrGrzGynPSjfsdxi1GDBztJxe1O3odGWUb9h6JdmuV9Ot7Opp0u9iq2GzyPPUveCpTahZWlJpZanY9Jgq7kusUZa2HtFfNHmY5r6z8PqdrGLqr5oczmTh9b+H1CAsFYb0ZOjAz1VkuMeaDsXWp5L5o8xmgAqxVhugTowE2FpdZ8I+pq6MUqfXfCPqAtoFoe4AOICWgJIc0BJAZsKsn80iB4NdV/NLmQDLCPWl+HkM0SRXWlwj6jLGVBolaI2xSjdkG3CUrRvvzCbCnLIUmUNghqQuEhqZQFRbN/wDGXKWRTefc/wCcwJsgRXlkc6auzbWZjWsz1ciz5RskRmDwzq1Y0465PXuWtvwPQ4j2eoLRStbz7Tz2XNdfW48xFNN32l3NmNo2OfczKuKrStZ7meiquPRaT1OKa70ebr/CzoVqknhKdk31WvBteh6fo/GOXbxXvh7xwoaKjd1OkUopbk1e/mj2nux7ejXScF1bfFpZqW2LjbzufG/eGi5YmbqJpp5J7lqZ6L/5zjZQrSp5uMkpZK9mss911yPV9nJrF+pLkfZsQ7xXzQ5mRw+t/B/2DoVLxj88OY1x+t/B/wBjkKVMJUxuiEkBlr0sl80eYzogq6yXzR5jQEdCU6JoKbAzOmIjHry4R9TbIypdeXCHqUVKIqUBsgGBnlTFSia2LnEDHgY9TvlzZBuBXUXGXNkAwL438q5sYLfx/h9Q7mFXcuDzXFAXImBrlPJAKQrTyB0ijbCQxSMUJjVMgZGWbvuXqSchMZ5vhH1LcgEVk99r9mfj/Yxyyvm+9xV8v54GrEPq59t/M5MKNn1tqzbtm79hKr1XuRBOvN5ZU3bO+uSzvwR6L2tDNcDxvut7SjQqXalouGi9V75Z698X4npq3tWlVfVlnbU7p/sLebx4z5JL5a4vtGOR5/FytneyvduzbyO37UxK0nGKvvbe/gYKmfxRVsktuR559L37dL369OdTnKaWi7p3V2rWtryesZHFKDVLSk3ZZX6qu9dtSNSpq1o5JbEsjl/R5fSHJLqvR8kbksu1nd9R5/3n94HSqTpUIxTWU6jhFu7WqN1262dj/wCbYVKlpWV3LXbNpLf4nD95vdyvUryqU4qcZNOylFSjkr3Tttvque09zafR0IKcXBq+TVtus9V64nMkrEl969fbqx+eHMNr638H/YXKvBqNpR+KG1bw1NOrk0+pv7TOwOZRZAhdb7PzR5jQKy+H5ojAoWDINgSCAbER+KX4eQ5iI/FL8PIokkLkhshbAWwJDGKmArBfAu/mygsF8CIBy5Prr5Zc0MbFVH148JegTZhVtlXBbKuBNMmkDNraNhEC4NjVJkjEsoFPPiuX+QrgTCQGbGQezU7XzEqmlf8Amr/JqxT6rtsTfgZpu6Ttrs7NZ963mepsWXKzUZNSlbev+K1FYmclmnn26hi+KXbZ+SXoyqkTzWOsB7PxLlfTSTTVus8+W46DhGUbSzW6+7uOfh4dbmaeljFpSmleyV2tbaSXi0u87cT0x18m4VJx25XWaT1O33h3RLY/FS/ZmPATcuksnanLrS2daUrcNRrRrxlZ2qVNrbB/ztl6DU5/cX5m+UWDpFdy8EZ+1F8qP6Q1rhL9K5tBRxaex/l0v+NwFN73+ZhOq3rd+KT5on2v6eX8Oji4rbbjdcx0MY9k3+YxKXZFcI2fimi8nrX65cmmPt9fs8o6P0uX3u3ZrGLHz3rwOZox7f0W8rMjpr7zX4Z87tF8e/8AU3l1P9Rluj4P9yf6k/urx/scnQeyouDkv/AajU2Wfcv/AEPz/R+Lp/6itsX4i1jVduzztu3cTA3P7v8Ay9ExNTENfZbe5Shfwk0PPqGR1ZY5bn5CZY3s8/7HInjp6lQqPvp28VJm2lRlJ52Stm7tu+5ZCfU6vqF5kdGFTSSe8Cq8nwBpQ0Va9wassnwZ3jAsH8EeCIVhH1I8FyIBw8RXipRd1lpXzvrQuWPX2U33DI4Bbh8cF2EwYHiZvVFLi7g2m9cn3ZHVWDCWEGK4/wBH358TXhqtsn3GueEMeMagk2tbSGDfCaYZzaVdPU+7b4D1Ue8g1tAR5Co12W6gByM1Uc53EVWQZZO0r7Hl3616hvPUIryFyqLba+adufAx1xrU6xqi0nmSWIs1x3eZhliUv3ZhljnJ2ppt53ls4X2ebLzzhbr2Pu3oKhid87p57I6Tj5u4tROD7GU6cZXldyd3lZarWR2oSfY/FG6yboksD0m9PnyLVVb/AEAlig7kAGxaLsi1EqKKbsHYxzbcrf4KjSqnb5kv2J9yPbQ9lUNBRdODskm9FXbtm76xFT3cw8tUXH5Zv1ua8U15HT7uDaKw9LpJ2d9JN7X8LXmr38D0tX3Tj9irNfMlLlYP2X7vOjOUpTU7xsrRs82n6DxpLHn5+z2tXItuovu+DPV1sCjBXwRMkaeelXmtcV3MRWxbs+q9T1Znbq4Ux1cKXAvB1fq48EQyunOLtHVrIQdtYJDFhEbCmwMn0dAyoI1SYDiBldFCK2GTVmrnQcAXTA8pjvdxPOjN03ufWh4PV3WOXVWJo/1KblH70OuuLWtHvJUhUqBMV4zDe14Sy27VtXGLzR0KVdS1O/PwOrjPZFKp8cIvttn4nPn7vJf05yj2S68fPPzJgOgsu+XNgV9pkXs7EU720ZK8nlOUdbvazTXmZ8Tg8RPJpRW/SlP9KS5kwJxmMhG93d9hzYYyVR/VRy+9fq/m291zo0/YMVnNSm/9yy7orLxuzR9Ca1Lu/YYMNP2dpf1HfeldR703ny7DbDDRSssuAXQvcw4xkXRdOjY1Qm7GdQYnRqx1Wks7b/53kHSVXeEpp7mc1Y5r44tfztHRxEJf3y8wNeguHDIlnsb77MSuxvxvzC0n2PyAapS7H5BqrvTXnyEqrvT58hkKie0qGqqt4igtKolfW0NYnCZVFbeUexjjhscaefVcNYgo9CsaF9NOBHEBLEl0x3nihdSqmcf6UWsUBtqGSpEH6Tcp1AFSgUE5ECOgWoBJDERS1SDVINF3AX0ZTgMbAcgFuADgNbBYUh0xcqZpaBcAMcqYudE2uAMoAc6dATPDnSlTFygQcyVECVE6MoCpQA57pC3A6EoC5UwMDgInhIv7PhlyOk6Yt0wjmPBtfDJrj/axWlVjrWlwz/ZnSlABwAwxx+ySs/B+DNMMTF7fEKVO+vMTLBx2K3DLy1CQa9mT8GZ8PVSqWvm7iZYWS+GXjl5r9iYHA6Gbd29prEdlPcVpMVAYmFX0haqggkDelJ0wlspsDR0wSrGPSJ0gRu6Yhi6QhR6dTCVQhCKLTJ0hCAVpkuQgFpBqJCAEoF6BRAI6QuVMsgCZRFSgQgCZRFygUQBUoi3EsgC5QAcCEABwB0CEAHoynAohUC4AqJZCgrtEVQsgBRncjZRCCmC2QgAuRTkQhBWkQhAP/9k="/>
          <p:cNvSpPr>
            <a:spLocks noChangeAspect="1" noChangeArrowheads="1"/>
          </p:cNvSpPr>
          <p:nvPr/>
        </p:nvSpPr>
        <p:spPr bwMode="auto">
          <a:xfrm>
            <a:off x="460375" y="1603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endParaRPr lang="it-IT" altLang="en-US" sz="1800">
              <a:solidFill>
                <a:srgbClr val="FF0000"/>
              </a:solidFill>
              <a:latin typeface="Calibri" pitchFamily="34" charset="0"/>
            </a:endParaRPr>
          </a:p>
        </p:txBody>
      </p:sp>
      <p:sp>
        <p:nvSpPr>
          <p:cNvPr id="6" name="AutoShape 10" descr="http://blog.poliambulatoriodallarosaprati.it/wp-content/uploads/2010/10/ADD4520.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endParaRPr lang="it-IT" altLang="en-US" sz="1800">
              <a:solidFill>
                <a:srgbClr val="FF0000"/>
              </a:solidFill>
              <a:latin typeface="Calibri" pitchFamily="34" charset="0"/>
            </a:endParaRPr>
          </a:p>
        </p:txBody>
      </p:sp>
      <p:pic>
        <p:nvPicPr>
          <p:cNvPr id="512006" name="Picture 12" descr="https://encrypted-tbn1.gstatic.com/images?q=tbn:ANd9GcQBnhcqafC80xwrlfSF6kB77QD7Pfjl6wGB7PatM1XTV-PtFuObG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8425" y="1035050"/>
            <a:ext cx="1911350"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utoShape 14" descr="data:image/jpeg;base64,/9j/4AAQSkZJRgABAQAAAQABAAD/2wCEAAkGBxQSEhQUEhQUFRUUFhQUFBQUFBAWEBQUFBQWFhQUFBQYHCggGBolHBQUITEhJSkrLi4uFx8zODMsNygtLisBCgoKDg0OFxAQGiwfHBwsLCwsLCwsLCwsLCwsLCwsLCwsLCwsLCwsLCwsLCwsLCwsLCwsLCw3LCwsLCwsLCsrMv/AABEIAJ4BEQMBIgACEQEDEQH/xAAcAAABBQEBAQAAAAAAAAAAAAAEAQIDBQYABwj/xAA/EAACAQIDBQUGAwcEAQUAAAABAgADEQQSIQUxQVFxBhNhgZEiMkKhscFSctEVI2KCkrLhFBZz8LMHU6LS8f/EABoBAAMBAQEBAAAAAAAAAAAAAAABAgMEBQb/xAAmEQEBAAIBBAICAQUAAAAAAAAAAQIRAxIhMUEEURMUMgUiI0Jh/9oADAMBAAIRAxEAPwDdFYDisOrkqzMhHu5Ta4+8KXE+E5MSp/yJJ6CU9ngqCS4NtdYx8FlZPaYjOt9269+XlLHvRzjSbtT/AOSn/eIwBr4VszFWBFzb2fHrIXSoOAPqJZUvdHScwgNq0O3xC3S87vIflkbUxygNhM14heTnDiRPhvGMGZ40mc2HMYVI4RkcZxkZaJnjB5ES0QNOzS4RTHLEBjhNZkmpqFMEjrLAUFHCBYX3h1h5MuZbTY4C26OvGiOEoixYgEW0QdFnWnSacdOnRJFN0QxY0mRTcYwxSY0mKmQxhikxjMBxHmRJUWdIu/X8S+onRAV3cRkj6tQKLk2nXvukKDGnJMMv7yn+dflr9o8iLRHtJ1v6KTAA0vYandO71uclQaDoI1hEIj/1DchE/wBV4R2WRskYOOKHjE/1K85GUkZpQIR3g5xCYE1CM7ojifWMDzIyggZLDjENdxyMZaFGkIw0PGCHHkb1i/tEcjNMSojuzznAHlOwjmqbICx8AbDqeEtf2XkGas4QchqTNLZj5T3V1GuVIuDLWjUDC4kRr0E0Cu/G5sBEO1EG6iP6v8TP82MvYa2LBjhK79r0ybGj6N/iSivQb8SfO3pL/ZnuDpHCLAMdsd2F1qvYi4IY2Imfxmy6y72Zh1adHHnxZ+ctIuOU9Na1VRvYDqRIX2hSG+on9QmGdLGxBv0JMVUPBH/ob9J0/r4X/ZHXfpsKm2qI+O/QEwd+0NIbsx8pmhh3/wDbb5D7xwwVQ/Bbqwk34+H2fWvKnaVeFNj1IEGqdpG4UwOpJleNnVf4B5n9Iv7Lf8aD+VjIvDhFTJO+36p3ZR5f5g1Ta9Y/HboAI/8AZR41PRB+sQ7KXi7+qj7TO8eK5kEq4uod7sfMwZ7neSeplkdnUhvLHq5+0b/pKI4DzJP3nPl0xcyqryDwnS07mh+FZ0jsrqrX42n7LeIhKqASecgxvunpCTMSMM5PeHR//G0QmcN/k/8A42gEA3To4iNgZuWMeSGMYQIwrGMskZpG7RhE0Y0R2l5szs4zgNUJUHco963jyhsKAxEpMxsoLdATNvQ2BRX4b/mN4dToKu4AdAIbDEYfs3Vf3gEHjv8ASW+D7KUl1e7nx0X0miIkNWpaHVSR06KoLKAByAsJVbYwBqkMrC44Nu10hr1bxhaZ2q0pk7OrvZz0UW+Zj32Zh00Zm82/QS2vAsds8VTfNlIFt17w2OmBxsGg4upbXiGB+okZ7O29ypod911+RlngcN3S5bltSSSLeUKBhsajsPRCoqDUKLXjauHB/SPEcDGFXX2VTfhY/OV9fYbD3W8jrNFUS/WIjX0O/wCsvHkyx8UrJfLGYnB11+EH1gD1ag36dQZvK+JRXRGvme+XQkaam54RauEVt4E6cfm5zz3Z3ijAd6/4vSNJbixmyr7CpN8NvEaSo2jsAqL0zfwO714TWfMxvmaL8V9KAqfxH1kTU/E+slB1IOhGhHIxCJtbubhSITREYaA5Qm0Rpzck20gfuhynSWdMuiK222JF1PSStB8S2h6feTkzD0Zgirx/K/8AaR94wmKp0P5W+w+8IKjMbeOMjvAGkziZzRpMAZUkNRtJMzQOs0ZDezuHFXEop3C7Hxy6/W09EYTDdhUvXY8kPzMt9ubQZnNJDlVffbjrwHM2iFXFaoDorC/K4vEpqba6mZfDU7ag3IO+7X9DNUW9m532+cCQ16lpXVHvJMRUuYMxk1UKWjc0YzSMvJNNngePwFOvbvATbdZ3XfzykXi1a4UXJAHMwM7THwgnx3D5yblJ5A3Z2z6VC/dqRmte71G3brZibQ9WlH+1gPeFv5hCcHtalUOVXGb8J0PlzjxymXgXstwY4SFDJVMotngxtROI3iOEWMkYa403/eMpBr+1u8beUdubwP1md21i3aqUBYKv4Rc8t3lvgbTxlRLi0ymFxtRDoSRyNrzR4HGCot+PERhiu01Hu6qsPi9k/aAiW3bZdAeTD7yoXcJ1/Hy3jpGc7lIjTFMaZeRQ206dedIU2eJ1B/7xkxECxOLTMUzrnAVitxmys2hty0MLd5yelGmcu5vyN/ckAqbVUEjLUPiEJHkZLRxqsjtZgFU3upB9+nuHGEp1JEJkGGxiVB7DXtvG5h1EeYApMYTOzSNjAisNIBiTDGgGIMYjSf8Ap8LvWPJVHzMKxuHKtUGt2OYEDfewtB+wGi1yN90H1mpZMwBZQeuh8I59py+me2JhixW4Ohub8ANQPWXuMeTUkAGgt4QPGtvk2iQCxkLGSNIWMhRjGC4quEUsdw/7aEMZW1k7ysq/Cgzkcz8MjPLpmzQpQaocz+S8F/UxcVZAdbW95uA8B4y4NLKpPHh1OgHqZmO01cLlpgi5uxFxc2Nhp1ufScvBLz8swPK6ilxuKLHTQfM9TA721j6kjafT4444Y9OMc97tj2W26XPdVTc/C54+DePjNYs8s2ebEkb7feej7Gxfe0lbjuPUGxnD8nimP90VjfSxEURBHTmWjrrcTP7apHOHXTMLE+PH6fOaRoE2HFRSp4E2PKI/TF5iHy5Ty3+0OGa990vdgOcx8xx4D/Akp2AL303k3ud5lhgsGtIWEq6KSsz22Hs+YlAjeyOgmi7ae75iB4cDIug90fSXxcnRs8ptV54xnlyVHIekjKDkPQS7zf8AEzFTZ4st+7XkPQTpP5Z9HpZ7Rw6avlGY5AWt7Vg2gvy1Mn2k5FNiqljwUbzeD7TayD8yD/5CHMZipRVExFVVUAUVXccxznrbhDKOFqLQrLnzOVXK1zpd159IYTKPbW0qlMYrK1slPDFdBozu19/ST471XnsGOz8SAWBpl9CGJKkAi9mA4xTUxqn3EYfm/wAyHsntSrXNXvWzZcltAOfLpL9miklnZV7XVUb4vF8aR/lsYw7RxA30n/pvL3NIy0Oi/Y6p9KM7be9irA8shv6RlTa4O8H+lhNBi8KAEqW9pgVzc1CrYepb1lXiDCS/Zbn0sOzG3npK/dCnZiCe8zjdutLin2zqkkd3SIHvMGcKvUys7Jdn6OJWqXDKystmpsVIuDw3HzE2OE2LSplTbMVAClsuluNgAL+J1hrPfnsVuOvDJbT7UVaxyqtRUG80lfMehI06mQ08Qr0Wda1bOGChGqqXzEge0lrgaz0MG26VGMwNItn7tMwN82UXld4ncMUWUA6mwuYxo92gtWuBvIiDnkWzqTd81lBU+8xOqkD2QBxvrIKuOXhrFw+2ChJVRcgb72042Ew58crNQRfYqh7K/nT+4fe0+fdqVmq7UqZmJtWIvfcqGwHSwAns/wDuKoRZlRhodLqRY3HPlPJNt9kK9TFVa9J1XvHZ8pDC1ze1xM/h8eXHlbkMu47bGMNNVta7Oi68iwv52jMC7MpLAglmsGFjlvp8pFgey2MNak9epTZKTBgPa1tz0HG00OMwg9p3qXY8rWvy/wACexOfeTPQbAnf0m37Gvem45P9RMNgG3+U3HZJgtIk73YnyGg+kvny/wAZSd2lEkWQpVBkgacKyvBqG9usIqNBcOdW6wOJzGNFJjGMAynbI+z5iB4dvYXoIR2ybQfmEBwjewvQQng6IJjCYhaNJgC3nRt50DH7Zb2V/PT/ALxD2lTttvZX/kpf3iWZaTtWnXlVtLZPe99d7d93I3e6KRb1vm+Us80hrPoehh5Cp2HskYbNZi2cITcAW9m+lussmMiovdR0X5KI4tCangW7KDI2aded3d5SaLx7fuaX832lHiWlu7B0prr7Oe/9ZH2jBg15X6yOOXXcWxY/+ntYAV7kDVDqdOM0tfalJfiB/LrMjTS24W6SQCaItXlXbw+FSeptAMRtZ24KPK/1ggSL3cQNqYhjvJkBWE91HihzhobBBI9aUJ04fLd6xe4Y+A8N8VkAV7DfIiS3ur5nQS0o7P8ADzMmKKvieUSpFMuzmf3iT4DQQhdm0yQCqsd24WHnDKrE+A5DfEw9In3dPGLf0elO3Z+mrNbOLncCpUdLi8ssPTygAcNIbVogdeJ5wcCG8r5pQRSqkQqniIEskURmOatGYc6dYOzaW5yQGGwIzRC0hzTi0YZLtjU1HX7GCYc+wvQfSM7bVvaHWUw2pUUblNvCOeBfLQXiXmcXtE3GmPJv1ky9oV4o46WMVo1V5edKb/cNPk/pOi2NL/bZ9lP+Wl/eJas0ZitlmrlBOUBle9t+U3tCMWFSwOpNyB4c4aVcgpe2sE781LhRpuvOxmGNUrrlAOoXiORP6Q/D0wotpLmLO5K/uRTQAk2HrIGx3IessNp3zDuwrC2ua418ILZviog9GH3tK6U9SFdoniFI4yww9SnU3HKflAalBTvpOOmU/QyrrZ6dRCi1SCwB9hjYE2uTFqwbi5oUaiFs6kDMbEjQi5Nx4aydastcBUzDK+okGNwiUtWzWO4gEjztH0laGWvJabk7hG069AkKGFybDNcfWXi4cLovruHrDQ2r6dFjwtJRSA3m55CEnXm3TRfXj5QijgyfAch+u8xdgBCHlb5t6SRMATv+cuKWECxzG0Rq+nglEKp0FtujKrxcO+hk2r0BrEk2Gg/7xgzADd/3pzi1sSL2GpN7fh0jKWrAmQrXZImHvv8A8+cKSmALCPVY8CXJpnbsNUSDmlLApGmlDRyggkeFk5S0HqG5sPOKqjl1N4+da0SBljWMW8irvZSYCMD2sq3rKDzlZWAsYztFi81c24EfWQ165sbgS5dQWboOmupjssjwb3BNramTzK3dMzLOj50k3sFOtm157hwA4CQY2h3iXX3gcy+I/CeolVgNpghTflLGli5pMpe6LjYBpVL/AHB3g8QfGSh7b5LisPnOdNHtqOD24eDeMr8PtCliKYam2huOIYEaEHkQRNZWY9WHMSUKIBhKNkUM2dgAC2l2POErTjAkUxHCkIOyEA232014yLB4lyqF1KlgMyHUqesZaWK047FVgEJcqqAXJYgKB4kwCttElu7oIa1X8K2CJ41HOij5yy2d2bBYVMWwrVAbqg0w1I/wp8R/ia/lFaAWxaRrPmo0stMbq9RbZv8AiQ6kfxGw5Xmlp7KzH2iT1/TcIZSO/r9NIZh5HkwK4EJHGwhGKbdA3aB6I7QWrUkWMxioPaPlKPE41qh5DlItXIKxeNubL6wdyylbscpYBhwIbT6kSFdJPiRmp+R9RqJNipSYgWt/Cw+eh+s7PYjwIja75lv+JQfUSB6mkRtGBHASDBVQ1NT4fTSSNXA4zVilAjKjAQLEbTVeIldU2qG3XI5KD823QtORY1apY2XzPATlUAaeZlBie0KU9C1NPAtmb0W8q6/awfD3jflQKPVtYpjb6VuNkWkb11G8gecwdXtDUbdSHV6jH5C0GfaeIPxUk/KgJ9TeV+PIurFvn2hTHxA9NfpMh2q7Vhb0kBzcRbXXd0lFi8XWO+s56WUfKU1XfxN95JJMc4/sdf0jU5m9s7zdjylmdlhh+7r/ADB+kpieEjqUpz82cl8N+PG2eV5htj1EFiQxudRpFfCuN6n6/SV2AxDKtu8YG5+Iywp7TqD4g3UD6iEyxqbLKb3Z5H0M6T/tepyT0M6PsXc/CVaqgW111voLeA3y3o7Vbj9TeRpRvv8AQfrCEoAbp4n7Ofrs9T8OPsXhttFSDY6StpmmtWr3DqUeoXyEn2KjAF1VhcEX16kw0UY2lhVW9gBfWbYfO5MZ37s8vi4WlTEv+H0ZP1k6Y5hvDjyMj7udktNcf6jl7jO/Cx9UUu17b2I63k3+vFQMMwvlbLrxtpK+55mcSfDzCn6ibY/1HH3GV+FfVanshjUOFpFQASvt24uNGueJvL1MUOc84o1mpiyWUb7KABc7zYCTrteqON5pPm8dTfiZvRaWJ39T+v3EPwmIE8y/3G9t2u7wPLzjNm9uGOJGHyalC4a4tpwmmPyMMrqVnlwZTy9Nx1cb7zN7S27a609Tz4Snxm1KlXebDkJAomvln4SlyxuxuZOkgpiECPRbKTJ6DXUjlrA2Mlwj+1b/APJNVCUW9i34GZfI+0vyb5QcnToSP0+VpKDZ3HNVbzUkfpBnbU+R+32kKYrtViq1Ovem+KVSoP7kk0wRodOB0lG/aGvxxeLX81M//SeiVVuZW7Ysqbhc6bhpN8MvTHPHuwxc173xVWpbUqWKtbnlsIdsTFM1LK1R2Cs4ALm1gx0gO0FAqpYWIz6/yNGbFP7ofmf+8zaaS0SADcBJA0AoVIQGlp0INZRbMbDnG1sVTuAr5r/wsLSK8S8nLq32pzRK7StqmG1TAKpiqogX3h1hFRYOnvQkzzfkfyd/F/FB3cZkhNo0rOPdjbUQ68zOkuWLDqo6Y//Z"/>
          <p:cNvSpPr>
            <a:spLocks noChangeAspect="1" noChangeArrowheads="1"/>
          </p:cNvSpPr>
          <p:nvPr/>
        </p:nvSpPr>
        <p:spPr bwMode="auto">
          <a:xfrm>
            <a:off x="612775" y="3127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endParaRPr lang="it-IT" altLang="en-US" sz="1800">
              <a:solidFill>
                <a:srgbClr val="FF0000"/>
              </a:solidFill>
              <a:latin typeface="Calibri" pitchFamily="34" charset="0"/>
            </a:endParaRPr>
          </a:p>
        </p:txBody>
      </p:sp>
      <p:pic>
        <p:nvPicPr>
          <p:cNvPr id="512008" name="Picture 18" descr="https://encrypted-tbn1.gstatic.com/images?q=tbn:ANd9GcQrgXu_-2Zs0tnIYOeagJNAFYwYdQpyEwk1ovC2vByvnIxbqOCU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7863" y="1035050"/>
            <a:ext cx="2066925"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0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035050"/>
            <a:ext cx="2652713"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1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0113" y="3881438"/>
            <a:ext cx="4725987"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CasellaDiTesto 11"/>
          <p:cNvSpPr txBox="1"/>
          <p:nvPr/>
        </p:nvSpPr>
        <p:spPr>
          <a:xfrm>
            <a:off x="3840163" y="3060700"/>
            <a:ext cx="720725" cy="338138"/>
          </a:xfrm>
          <a:prstGeom prst="rect">
            <a:avLst/>
          </a:prstGeom>
          <a:noFill/>
          <a:ln w="38100">
            <a:solidFill>
              <a:srgbClr val="0000FF"/>
            </a:solidFill>
          </a:ln>
        </p:spPr>
        <p:txBody>
          <a:bodyPr>
            <a:spAutoFit/>
          </a:bodyPr>
          <a:lstStyle/>
          <a:p>
            <a:pPr fontAlgn="auto">
              <a:spcBef>
                <a:spcPts val="0"/>
              </a:spcBef>
              <a:spcAft>
                <a:spcPts val="0"/>
              </a:spcAft>
              <a:defRPr/>
            </a:pPr>
            <a:r>
              <a:rPr lang="it-IT" sz="1600" b="1" dirty="0">
                <a:solidFill>
                  <a:srgbClr val="FF0000"/>
                </a:solidFill>
                <a:latin typeface="Calibri"/>
                <a:ea typeface="+mn-ea"/>
                <a:cs typeface="+mn-cs"/>
              </a:rPr>
              <a:t>  TAC </a:t>
            </a:r>
          </a:p>
        </p:txBody>
      </p:sp>
      <p:sp>
        <p:nvSpPr>
          <p:cNvPr id="13" name="CasellaDiTesto 12"/>
          <p:cNvSpPr txBox="1"/>
          <p:nvPr/>
        </p:nvSpPr>
        <p:spPr>
          <a:xfrm>
            <a:off x="5803900" y="3060700"/>
            <a:ext cx="660400" cy="338138"/>
          </a:xfrm>
          <a:prstGeom prst="rect">
            <a:avLst/>
          </a:prstGeom>
          <a:noFill/>
          <a:ln w="38100">
            <a:solidFill>
              <a:srgbClr val="0000FF"/>
            </a:solidFill>
          </a:ln>
        </p:spPr>
        <p:txBody>
          <a:bodyPr wrap="none">
            <a:spAutoFit/>
          </a:bodyPr>
          <a:lstStyle/>
          <a:p>
            <a:pPr fontAlgn="auto">
              <a:spcBef>
                <a:spcPts val="0"/>
              </a:spcBef>
              <a:spcAft>
                <a:spcPts val="0"/>
              </a:spcAft>
              <a:defRPr/>
            </a:pPr>
            <a:r>
              <a:rPr lang="it-IT" sz="1600" b="1" dirty="0">
                <a:solidFill>
                  <a:srgbClr val="FF0000"/>
                </a:solidFill>
                <a:latin typeface="Calibri"/>
                <a:ea typeface="+mn-ea"/>
                <a:cs typeface="+mn-cs"/>
              </a:rPr>
              <a:t>RNM </a:t>
            </a:r>
          </a:p>
        </p:txBody>
      </p:sp>
      <p:sp>
        <p:nvSpPr>
          <p:cNvPr id="14" name="CasellaDiTesto 13"/>
          <p:cNvSpPr txBox="1"/>
          <p:nvPr/>
        </p:nvSpPr>
        <p:spPr>
          <a:xfrm>
            <a:off x="7635875" y="3038475"/>
            <a:ext cx="849313" cy="338138"/>
          </a:xfrm>
          <a:prstGeom prst="rect">
            <a:avLst/>
          </a:prstGeom>
          <a:noFill/>
          <a:ln w="38100">
            <a:solidFill>
              <a:srgbClr val="0000FF"/>
            </a:solidFill>
          </a:ln>
        </p:spPr>
        <p:txBody>
          <a:bodyPr wrap="none">
            <a:spAutoFit/>
          </a:bodyPr>
          <a:lstStyle/>
          <a:p>
            <a:pPr fontAlgn="auto">
              <a:spcBef>
                <a:spcPts val="0"/>
              </a:spcBef>
              <a:spcAft>
                <a:spcPts val="0"/>
              </a:spcAft>
              <a:defRPr/>
            </a:pPr>
            <a:r>
              <a:rPr lang="it-IT" sz="1600" b="1" dirty="0">
                <a:solidFill>
                  <a:srgbClr val="FF0000"/>
                </a:solidFill>
                <a:latin typeface="Calibri"/>
                <a:ea typeface="+mn-ea"/>
                <a:cs typeface="+mn-cs"/>
              </a:rPr>
              <a:t>TC/</a:t>
            </a:r>
            <a:r>
              <a:rPr lang="it-IT" sz="1600" b="1" dirty="0" err="1">
                <a:solidFill>
                  <a:srgbClr val="FF0000"/>
                </a:solidFill>
                <a:latin typeface="Calibri"/>
                <a:ea typeface="+mn-ea"/>
                <a:cs typeface="+mn-cs"/>
              </a:rPr>
              <a:t>Pet</a:t>
            </a:r>
            <a:r>
              <a:rPr lang="it-IT" sz="1600" b="1" dirty="0">
                <a:solidFill>
                  <a:srgbClr val="FF0000"/>
                </a:solidFill>
                <a:latin typeface="Calibri"/>
                <a:ea typeface="+mn-ea"/>
                <a:cs typeface="+mn-cs"/>
              </a:rPr>
              <a:t>  </a:t>
            </a:r>
          </a:p>
        </p:txBody>
      </p:sp>
      <p:pic>
        <p:nvPicPr>
          <p:cNvPr id="512014" name="Immagine 14"/>
          <p:cNvPicPr>
            <a:picLocks noChangeAspect="1"/>
          </p:cNvPicPr>
          <p:nvPr/>
        </p:nvPicPr>
        <p:blipFill>
          <a:blip r:embed="rId7">
            <a:extLst>
              <a:ext uri="{28A0092B-C50C-407E-A947-70E740481C1C}">
                <a14:useLocalDpi xmlns:a14="http://schemas.microsoft.com/office/drawing/2010/main" val="0"/>
              </a:ext>
            </a:extLst>
          </a:blip>
          <a:srcRect r="21021"/>
          <a:stretch>
            <a:fillRect/>
          </a:stretch>
        </p:blipFill>
        <p:spPr bwMode="auto">
          <a:xfrm>
            <a:off x="130175" y="3060700"/>
            <a:ext cx="2630488"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asellaDiTesto 15"/>
          <p:cNvSpPr txBox="1"/>
          <p:nvPr/>
        </p:nvSpPr>
        <p:spPr>
          <a:xfrm>
            <a:off x="100013" y="5064125"/>
            <a:ext cx="2651125" cy="338138"/>
          </a:xfrm>
          <a:prstGeom prst="rect">
            <a:avLst/>
          </a:prstGeom>
          <a:noFill/>
          <a:ln w="38100">
            <a:solidFill>
              <a:srgbClr val="0000FF"/>
            </a:solidFill>
          </a:ln>
        </p:spPr>
        <p:txBody>
          <a:bodyPr>
            <a:spAutoFit/>
          </a:bodyPr>
          <a:lstStyle/>
          <a:p>
            <a:pPr fontAlgn="auto">
              <a:spcBef>
                <a:spcPts val="0"/>
              </a:spcBef>
              <a:spcAft>
                <a:spcPts val="0"/>
              </a:spcAft>
              <a:defRPr/>
            </a:pPr>
            <a:r>
              <a:rPr lang="it-IT" sz="1600" b="1" dirty="0">
                <a:solidFill>
                  <a:srgbClr val="FF0000"/>
                </a:solidFill>
                <a:latin typeface="Calibri"/>
                <a:ea typeface="+mn-ea"/>
                <a:cs typeface="+mn-cs"/>
              </a:rPr>
              <a:t>            ANZAI  and OTS</a:t>
            </a:r>
          </a:p>
        </p:txBody>
      </p:sp>
      <p:sp>
        <p:nvSpPr>
          <p:cNvPr id="17" name="CasellaDiTesto 12"/>
          <p:cNvSpPr txBox="1">
            <a:spLocks noChangeArrowheads="1"/>
          </p:cNvSpPr>
          <p:nvPr/>
        </p:nvSpPr>
        <p:spPr bwMode="auto">
          <a:xfrm>
            <a:off x="98425" y="5443538"/>
            <a:ext cx="2644775" cy="831850"/>
          </a:xfrm>
          <a:prstGeom prst="rect">
            <a:avLst/>
          </a:prstGeom>
          <a:noFill/>
          <a:ln w="57150">
            <a:solidFill>
              <a:srgbClr val="FF0000"/>
            </a:solidFill>
            <a:miter lim="800000"/>
            <a:headEnd/>
            <a:tailEnd/>
          </a:ln>
        </p:spPr>
        <p:txBody>
          <a:bodyPr>
            <a:spAutoFit/>
          </a:bodyPr>
          <a:lstStyle/>
          <a:p>
            <a:pPr marL="457200" indent="-457200" algn="ctr" fontAlgn="auto">
              <a:spcBef>
                <a:spcPts val="0"/>
              </a:spcBef>
              <a:spcAft>
                <a:spcPts val="0"/>
              </a:spcAft>
              <a:buFont typeface="Times New Roman" pitchFamily="18" charset="0"/>
              <a:buNone/>
              <a:defRPr/>
            </a:pPr>
            <a:r>
              <a:rPr lang="it-IT" sz="1600" b="1" dirty="0" err="1">
                <a:solidFill>
                  <a:srgbClr val="FF0000"/>
                </a:solidFill>
                <a:latin typeface="Calibri"/>
                <a:ea typeface="+mn-ea"/>
                <a:cs typeface="+mn-cs"/>
              </a:rPr>
              <a:t>Moving</a:t>
            </a:r>
            <a:r>
              <a:rPr lang="it-IT" sz="1600" b="1" dirty="0">
                <a:solidFill>
                  <a:srgbClr val="FF0000"/>
                </a:solidFill>
                <a:latin typeface="Calibri"/>
                <a:ea typeface="+mn-ea"/>
                <a:cs typeface="+mn-cs"/>
              </a:rPr>
              <a:t> </a:t>
            </a:r>
            <a:r>
              <a:rPr lang="it-IT" sz="1600" b="1" dirty="0" err="1">
                <a:solidFill>
                  <a:srgbClr val="FF0000"/>
                </a:solidFill>
                <a:latin typeface="Calibri"/>
                <a:ea typeface="+mn-ea"/>
                <a:cs typeface="+mn-cs"/>
              </a:rPr>
              <a:t>organs</a:t>
            </a:r>
            <a:r>
              <a:rPr lang="it-IT" sz="1600" b="1" dirty="0">
                <a:solidFill>
                  <a:srgbClr val="FF0000"/>
                </a:solidFill>
                <a:latin typeface="Calibri"/>
                <a:ea typeface="+mn-ea"/>
                <a:cs typeface="+mn-cs"/>
              </a:rPr>
              <a:t>:</a:t>
            </a:r>
          </a:p>
          <a:p>
            <a:pPr marL="457200" indent="-457200" algn="ctr" fontAlgn="auto">
              <a:spcBef>
                <a:spcPts val="0"/>
              </a:spcBef>
              <a:spcAft>
                <a:spcPts val="0"/>
              </a:spcAft>
              <a:buFont typeface="Times New Roman" pitchFamily="18" charset="0"/>
              <a:buNone/>
              <a:defRPr/>
            </a:pPr>
            <a:r>
              <a:rPr lang="it-IT" sz="1600" b="1" dirty="0">
                <a:solidFill>
                  <a:srgbClr val="FF0000"/>
                </a:solidFill>
                <a:latin typeface="Calibri"/>
                <a:ea typeface="+mn-ea"/>
                <a:cs typeface="+mn-cs"/>
              </a:rPr>
              <a:t> 4-D treatment</a:t>
            </a:r>
          </a:p>
          <a:p>
            <a:pPr marL="457200" indent="-457200" algn="ctr" fontAlgn="auto">
              <a:spcBef>
                <a:spcPts val="0"/>
              </a:spcBef>
              <a:spcAft>
                <a:spcPts val="0"/>
              </a:spcAft>
              <a:buFont typeface="Times New Roman" pitchFamily="18" charset="0"/>
              <a:buNone/>
              <a:defRPr/>
            </a:pPr>
            <a:r>
              <a:rPr lang="it-IT" sz="1600" b="1" dirty="0" err="1">
                <a:solidFill>
                  <a:srgbClr val="FF0000"/>
                </a:solidFill>
                <a:latin typeface="Calibri"/>
                <a:ea typeface="+mn-ea"/>
                <a:cs typeface="+mn-cs"/>
              </a:rPr>
              <a:t>Gating</a:t>
            </a:r>
            <a:r>
              <a:rPr lang="it-IT" sz="1600" b="1" dirty="0">
                <a:solidFill>
                  <a:srgbClr val="FF0000"/>
                </a:solidFill>
                <a:latin typeface="Calibri"/>
                <a:ea typeface="+mn-ea"/>
                <a:cs typeface="+mn-cs"/>
              </a:rPr>
              <a:t> and </a:t>
            </a:r>
            <a:r>
              <a:rPr lang="it-IT" sz="1600" b="1" dirty="0" err="1">
                <a:solidFill>
                  <a:srgbClr val="FF0000"/>
                </a:solidFill>
                <a:latin typeface="Calibri"/>
                <a:ea typeface="+mn-ea"/>
                <a:cs typeface="+mn-cs"/>
              </a:rPr>
              <a:t>rescanning</a:t>
            </a:r>
            <a:r>
              <a:rPr lang="it-IT" sz="1600" b="1" dirty="0">
                <a:solidFill>
                  <a:srgbClr val="FF0000"/>
                </a:solidFill>
                <a:latin typeface="Calibri"/>
                <a:ea typeface="+mn-ea"/>
                <a:cs typeface="+mn-cs"/>
              </a:rPr>
              <a:t> </a:t>
            </a:r>
          </a:p>
        </p:txBody>
      </p:sp>
      <p:sp>
        <p:nvSpPr>
          <p:cNvPr id="512017" name="Shape 293"/>
          <p:cNvSpPr>
            <a:spLocks noChangeArrowheads="1"/>
          </p:cNvSpPr>
          <p:nvPr/>
        </p:nvSpPr>
        <p:spPr bwMode="auto">
          <a:xfrm>
            <a:off x="2001838" y="550863"/>
            <a:ext cx="5116512" cy="522287"/>
          </a:xfrm>
          <a:prstGeom prst="rect">
            <a:avLst/>
          </a:prstGeom>
          <a:noFill/>
          <a:ln w="57240">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lIns="44999" tIns="44999" rIns="44999" bIns="44999">
            <a:spAutoFit/>
          </a:bodyPr>
          <a:lstStyle>
            <a:lvl1pPr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3200">
                <a:solidFill>
                  <a:schemeClr val="tx1"/>
                </a:solidFill>
                <a:latin typeface="Calibri" pitchFamily="34" charset="0"/>
              </a:defRPr>
            </a:lvl1pPr>
            <a:lvl2pPr marL="742950" indent="-28575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800">
                <a:solidFill>
                  <a:schemeClr val="tx1"/>
                </a:solidFill>
                <a:latin typeface="Calibri" pitchFamily="34" charset="0"/>
              </a:defRPr>
            </a:lvl2pPr>
            <a:lvl3pPr marL="11430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400">
                <a:solidFill>
                  <a:schemeClr val="tx1"/>
                </a:solidFill>
                <a:latin typeface="Calibri" pitchFamily="34" charset="0"/>
              </a:defRPr>
            </a:lvl3pPr>
            <a:lvl4pPr marL="16002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4pPr>
            <a:lvl5pPr marL="2057400" indent="-228600" eaLnBrk="0" hangingPunct="0">
              <a:spcBef>
                <a:spcPct val="20000"/>
              </a:spcBef>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000">
                <a:solidFill>
                  <a:schemeClr val="tx1"/>
                </a:solidFill>
                <a:latin typeface="Calibri" pitchFamily="34" charset="0"/>
              </a:defRPr>
            </a:lvl9pPr>
          </a:lstStyle>
          <a:p>
            <a:pPr eaLnBrk="1" hangingPunct="1">
              <a:spcBef>
                <a:spcPct val="0"/>
              </a:spcBef>
              <a:buFontTx/>
              <a:buNone/>
            </a:pPr>
            <a:r>
              <a:rPr lang="it-IT" altLang="it-IT" sz="2800" b="1">
                <a:solidFill>
                  <a:srgbClr val="000000"/>
                </a:solidFill>
                <a:cs typeface="Calibri" pitchFamily="34" charset="0"/>
                <a:sym typeface="Calibri" pitchFamily="34" charset="0"/>
              </a:rPr>
              <a:t>Pretreatment imaging procedures</a:t>
            </a:r>
          </a:p>
        </p:txBody>
      </p:sp>
      <p:sp>
        <p:nvSpPr>
          <p:cNvPr id="27" name="CasellaDiTesto 26"/>
          <p:cNvSpPr txBox="1"/>
          <p:nvPr/>
        </p:nvSpPr>
        <p:spPr>
          <a:xfrm>
            <a:off x="3440113" y="5443538"/>
            <a:ext cx="4725987" cy="338137"/>
          </a:xfrm>
          <a:prstGeom prst="rect">
            <a:avLst/>
          </a:prstGeom>
          <a:noFill/>
          <a:ln w="38100">
            <a:solidFill>
              <a:srgbClr val="0000FF"/>
            </a:solidFill>
          </a:ln>
        </p:spPr>
        <p:txBody>
          <a:bodyPr>
            <a:spAutoFit/>
          </a:bodyPr>
          <a:lstStyle/>
          <a:p>
            <a:pPr algn="ctr" fontAlgn="auto">
              <a:spcBef>
                <a:spcPts val="0"/>
              </a:spcBef>
              <a:spcAft>
                <a:spcPts val="0"/>
              </a:spcAft>
              <a:defRPr/>
            </a:pPr>
            <a:r>
              <a:rPr lang="it-IT" sz="1600" b="1" dirty="0">
                <a:solidFill>
                  <a:srgbClr val="FF0000"/>
                </a:solidFill>
                <a:latin typeface="Calibri"/>
                <a:ea typeface="+mn-ea"/>
                <a:cs typeface="+mn-cs"/>
              </a:rPr>
              <a:t>Images Fusion</a:t>
            </a:r>
          </a:p>
        </p:txBody>
      </p:sp>
    </p:spTree>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3026" name="Picture 5" descr="G3l-Planning-SW030608TH02"/>
          <p:cNvPicPr>
            <a:picLocks noChangeAspect="1" noChangeArrowheads="1"/>
          </p:cNvPicPr>
          <p:nvPr/>
        </p:nvPicPr>
        <p:blipFill>
          <a:blip r:embed="rId2">
            <a:extLst>
              <a:ext uri="{28A0092B-C50C-407E-A947-70E740481C1C}">
                <a14:useLocalDpi xmlns:a14="http://schemas.microsoft.com/office/drawing/2010/main" val="0"/>
              </a:ext>
            </a:extLst>
          </a:blip>
          <a:srcRect t="8549" b="8385"/>
          <a:stretch>
            <a:fillRect/>
          </a:stretch>
        </p:blipFill>
        <p:spPr bwMode="auto">
          <a:xfrm>
            <a:off x="71438" y="928688"/>
            <a:ext cx="7391400" cy="592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027" name="Ovale 2"/>
          <p:cNvSpPr>
            <a:spLocks noChangeArrowheads="1"/>
          </p:cNvSpPr>
          <p:nvPr/>
        </p:nvSpPr>
        <p:spPr bwMode="auto">
          <a:xfrm>
            <a:off x="6286500" y="1643063"/>
            <a:ext cx="571500" cy="428625"/>
          </a:xfrm>
          <a:prstGeom prst="ellipse">
            <a:avLst/>
          </a:prstGeom>
          <a:noFill/>
          <a:ln w="9525" algn="ctr">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spcBef>
                <a:spcPct val="0"/>
              </a:spcBef>
              <a:buClrTx/>
              <a:buFontTx/>
              <a:buNone/>
            </a:pPr>
            <a:endParaRPr lang="it-IT" altLang="it-IT" sz="1800" b="0">
              <a:solidFill>
                <a:srgbClr val="FFFFFF"/>
              </a:solidFill>
            </a:endParaRPr>
          </a:p>
        </p:txBody>
      </p:sp>
      <p:sp>
        <p:nvSpPr>
          <p:cNvPr id="513028" name="Ovale 3"/>
          <p:cNvSpPr>
            <a:spLocks noChangeArrowheads="1"/>
          </p:cNvSpPr>
          <p:nvPr/>
        </p:nvSpPr>
        <p:spPr bwMode="auto">
          <a:xfrm>
            <a:off x="6072188" y="3429000"/>
            <a:ext cx="571500" cy="428625"/>
          </a:xfrm>
          <a:prstGeom prst="ellipse">
            <a:avLst/>
          </a:prstGeom>
          <a:noFill/>
          <a:ln w="9525" algn="ctr">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spcBef>
                <a:spcPct val="0"/>
              </a:spcBef>
              <a:buClrTx/>
              <a:buFontTx/>
              <a:buNone/>
            </a:pPr>
            <a:endParaRPr lang="it-IT" altLang="it-IT" sz="1800" b="0">
              <a:solidFill>
                <a:srgbClr val="FFFFFF"/>
              </a:solidFill>
            </a:endParaRPr>
          </a:p>
        </p:txBody>
      </p:sp>
      <p:sp>
        <p:nvSpPr>
          <p:cNvPr id="513029" name="Ovale 4"/>
          <p:cNvSpPr>
            <a:spLocks noChangeArrowheads="1"/>
          </p:cNvSpPr>
          <p:nvPr/>
        </p:nvSpPr>
        <p:spPr bwMode="auto">
          <a:xfrm>
            <a:off x="5072063" y="2786063"/>
            <a:ext cx="571500" cy="428625"/>
          </a:xfrm>
          <a:prstGeom prst="ellipse">
            <a:avLst/>
          </a:prstGeom>
          <a:noFill/>
          <a:ln w="9525" algn="ctr">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spcBef>
                <a:spcPct val="0"/>
              </a:spcBef>
              <a:buClrTx/>
              <a:buFontTx/>
              <a:buNone/>
            </a:pPr>
            <a:endParaRPr lang="it-IT" altLang="it-IT" sz="1800" b="0">
              <a:solidFill>
                <a:srgbClr val="FFFFFF"/>
              </a:solidFill>
            </a:endParaRPr>
          </a:p>
        </p:txBody>
      </p:sp>
      <p:sp>
        <p:nvSpPr>
          <p:cNvPr id="6" name="Rectangle 2"/>
          <p:cNvSpPr txBox="1">
            <a:spLocks noChangeArrowheads="1"/>
          </p:cNvSpPr>
          <p:nvPr/>
        </p:nvSpPr>
        <p:spPr>
          <a:xfrm>
            <a:off x="34925" y="285750"/>
            <a:ext cx="9109075" cy="571500"/>
          </a:xfrm>
          <a:prstGeom prst="rect">
            <a:avLst/>
          </a:prstGeom>
        </p:spPr>
        <p:txBody>
          <a:bodyPr/>
          <a:lstStyle/>
          <a:p>
            <a:pPr marL="342900" indent="-342900" eaLnBrk="0" hangingPunct="0">
              <a:spcBef>
                <a:spcPct val="20000"/>
              </a:spcBef>
              <a:buClr>
                <a:srgbClr val="FFFF00"/>
              </a:buClr>
              <a:buSzPct val="55000"/>
              <a:buFont typeface="Wingdings" pitchFamily="2" charset="2"/>
              <a:buNone/>
              <a:defRPr/>
            </a:pPr>
            <a:r>
              <a:rPr lang="en-US" sz="3000" kern="0" dirty="0">
                <a:solidFill>
                  <a:srgbClr val="FF0000"/>
                </a:solidFill>
                <a:latin typeface="Trebuchet MS" panose="020B0603020202020204" pitchFamily="34" charset="0"/>
                <a:cs typeface="ＭＳ Ｐゴシック" pitchFamily="-107" charset="-128"/>
              </a:rPr>
              <a:t>Individual Treatment Plan Optimization</a:t>
            </a:r>
          </a:p>
        </p:txBody>
      </p:sp>
      <p:sp>
        <p:nvSpPr>
          <p:cNvPr id="513031" name="CasellaDiTesto 6"/>
          <p:cNvSpPr txBox="1">
            <a:spLocks noChangeArrowheads="1"/>
          </p:cNvSpPr>
          <p:nvPr/>
        </p:nvSpPr>
        <p:spPr bwMode="auto">
          <a:xfrm>
            <a:off x="7429500" y="1714500"/>
            <a:ext cx="1571625" cy="18780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spcBef>
                <a:spcPct val="0"/>
              </a:spcBef>
              <a:buClrTx/>
              <a:buFontTx/>
              <a:buNone/>
            </a:pPr>
            <a:r>
              <a:rPr lang="en-US" altLang="it-IT" sz="2400" b="0">
                <a:solidFill>
                  <a:srgbClr val="000099"/>
                </a:solidFill>
                <a:latin typeface="Garamond" pitchFamily="18" charset="0"/>
              </a:rPr>
              <a:t>Target D</a:t>
            </a:r>
            <a:r>
              <a:rPr lang="en-US" altLang="it-IT" sz="2400" b="0" baseline="-25000">
                <a:solidFill>
                  <a:srgbClr val="000099"/>
                </a:solidFill>
                <a:latin typeface="Garamond" pitchFamily="18" charset="0"/>
              </a:rPr>
              <a:t>min</a:t>
            </a:r>
          </a:p>
          <a:p>
            <a:pPr>
              <a:spcBef>
                <a:spcPct val="0"/>
              </a:spcBef>
              <a:buClrTx/>
              <a:buFontTx/>
              <a:buNone/>
            </a:pPr>
            <a:endParaRPr lang="en-US" altLang="it-IT" sz="2400" b="0">
              <a:solidFill>
                <a:srgbClr val="000099"/>
              </a:solidFill>
              <a:latin typeface="Garamond" pitchFamily="18" charset="0"/>
            </a:endParaRPr>
          </a:p>
          <a:p>
            <a:pPr>
              <a:spcBef>
                <a:spcPct val="0"/>
              </a:spcBef>
              <a:buClrTx/>
              <a:buFontTx/>
              <a:buNone/>
            </a:pPr>
            <a:endParaRPr lang="en-US" altLang="it-IT" b="0">
              <a:solidFill>
                <a:srgbClr val="000099"/>
              </a:solidFill>
              <a:latin typeface="Garamond" pitchFamily="18" charset="0"/>
            </a:endParaRPr>
          </a:p>
          <a:p>
            <a:pPr>
              <a:spcBef>
                <a:spcPct val="0"/>
              </a:spcBef>
              <a:buClrTx/>
              <a:buFontTx/>
              <a:buNone/>
            </a:pPr>
            <a:r>
              <a:rPr lang="en-US" altLang="it-IT" sz="2400" b="0">
                <a:solidFill>
                  <a:srgbClr val="000099"/>
                </a:solidFill>
                <a:latin typeface="Garamond" pitchFamily="18" charset="0"/>
              </a:rPr>
              <a:t>OAR DVH</a:t>
            </a:r>
          </a:p>
          <a:p>
            <a:pPr>
              <a:spcBef>
                <a:spcPct val="0"/>
              </a:spcBef>
              <a:buClrTx/>
              <a:buFontTx/>
              <a:buNone/>
            </a:pPr>
            <a:r>
              <a:rPr lang="en-US" altLang="it-IT" sz="2400" b="0">
                <a:solidFill>
                  <a:srgbClr val="000099"/>
                </a:solidFill>
                <a:latin typeface="Garamond" pitchFamily="18" charset="0"/>
              </a:rPr>
              <a:t>OAR D</a:t>
            </a:r>
            <a:r>
              <a:rPr lang="en-US" altLang="it-IT" sz="2400" b="0" baseline="-25000">
                <a:solidFill>
                  <a:srgbClr val="000099"/>
                </a:solidFill>
                <a:latin typeface="Garamond" pitchFamily="18" charset="0"/>
              </a:rPr>
              <a:t>max</a:t>
            </a:r>
          </a:p>
        </p:txBody>
      </p:sp>
      <p:cxnSp>
        <p:nvCxnSpPr>
          <p:cNvPr id="513032" name="Connettore 2 8"/>
          <p:cNvCxnSpPr>
            <a:cxnSpLocks noChangeShapeType="1"/>
          </p:cNvCxnSpPr>
          <p:nvPr/>
        </p:nvCxnSpPr>
        <p:spPr bwMode="auto">
          <a:xfrm>
            <a:off x="6858000" y="2000250"/>
            <a:ext cx="642938" cy="1588"/>
          </a:xfrm>
          <a:prstGeom prst="straightConnector1">
            <a:avLst/>
          </a:prstGeom>
          <a:noFill/>
          <a:ln w="12700" algn="ctr">
            <a:solidFill>
              <a:srgbClr val="000099"/>
            </a:solidFill>
            <a:round/>
            <a:headEnd/>
            <a:tailEnd type="arrow" w="med" len="med"/>
          </a:ln>
          <a:extLst>
            <a:ext uri="{909E8E84-426E-40DD-AFC4-6F175D3DCCD1}">
              <a14:hiddenFill xmlns:a14="http://schemas.microsoft.com/office/drawing/2010/main">
                <a:noFill/>
              </a14:hiddenFill>
            </a:ext>
          </a:extLst>
        </p:spPr>
      </p:cxnSp>
      <p:cxnSp>
        <p:nvCxnSpPr>
          <p:cNvPr id="513033" name="Connettore 2 9"/>
          <p:cNvCxnSpPr>
            <a:cxnSpLocks noChangeShapeType="1"/>
          </p:cNvCxnSpPr>
          <p:nvPr/>
        </p:nvCxnSpPr>
        <p:spPr bwMode="auto">
          <a:xfrm>
            <a:off x="5715000" y="2928938"/>
            <a:ext cx="1571625" cy="1587"/>
          </a:xfrm>
          <a:prstGeom prst="straightConnector1">
            <a:avLst/>
          </a:prstGeom>
          <a:noFill/>
          <a:ln w="12700" algn="ctr">
            <a:solidFill>
              <a:srgbClr val="000099"/>
            </a:solidFill>
            <a:round/>
            <a:headEnd/>
            <a:tailEnd type="arrow" w="med" len="med"/>
          </a:ln>
          <a:extLst>
            <a:ext uri="{909E8E84-426E-40DD-AFC4-6F175D3DCCD1}">
              <a14:hiddenFill xmlns:a14="http://schemas.microsoft.com/office/drawing/2010/main">
                <a:noFill/>
              </a14:hiddenFill>
            </a:ext>
          </a:extLst>
        </p:spPr>
      </p:cxnSp>
      <p:cxnSp>
        <p:nvCxnSpPr>
          <p:cNvPr id="513034" name="Connettore 2 11"/>
          <p:cNvCxnSpPr>
            <a:cxnSpLocks noChangeShapeType="1"/>
          </p:cNvCxnSpPr>
          <p:nvPr/>
        </p:nvCxnSpPr>
        <p:spPr bwMode="auto">
          <a:xfrm flipV="1">
            <a:off x="6643688" y="3286125"/>
            <a:ext cx="857250" cy="285750"/>
          </a:xfrm>
          <a:prstGeom prst="straightConnector1">
            <a:avLst/>
          </a:prstGeom>
          <a:noFill/>
          <a:ln w="12700" algn="ctr">
            <a:solidFill>
              <a:srgbClr val="000099"/>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4050" name="Titolo 1"/>
          <p:cNvSpPr>
            <a:spLocks noGrp="1"/>
          </p:cNvSpPr>
          <p:nvPr>
            <p:ph type="title"/>
          </p:nvPr>
        </p:nvSpPr>
        <p:spPr>
          <a:xfrm>
            <a:off x="314325" y="495300"/>
            <a:ext cx="6873875" cy="600075"/>
          </a:xfrm>
        </p:spPr>
        <p:txBody>
          <a:bodyPr/>
          <a:lstStyle/>
          <a:p>
            <a:r>
              <a:rPr lang="it-IT" altLang="it-IT" sz="3000" b="0" smtClean="0">
                <a:solidFill>
                  <a:srgbClr val="FF0000"/>
                </a:solidFill>
                <a:latin typeface="Trebuchet MS" pitchFamily="34" charset="0"/>
              </a:rPr>
              <a:t>10% difference is clinically relevant</a:t>
            </a:r>
          </a:p>
        </p:txBody>
      </p:sp>
      <p:grpSp>
        <p:nvGrpSpPr>
          <p:cNvPr id="514051" name="Group 9"/>
          <p:cNvGrpSpPr>
            <a:grpSpLocks noGrp="1"/>
          </p:cNvGrpSpPr>
          <p:nvPr/>
        </p:nvGrpSpPr>
        <p:grpSpPr bwMode="auto">
          <a:xfrm>
            <a:off x="457200" y="1196975"/>
            <a:ext cx="8080375" cy="4941888"/>
            <a:chOff x="927" y="674"/>
            <a:chExt cx="4309" cy="3522"/>
          </a:xfrm>
        </p:grpSpPr>
        <p:pic>
          <p:nvPicPr>
            <p:cNvPr id="514054" name="Picture 8" descr="local control rate 9602と0006のみ09前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 y="674"/>
              <a:ext cx="4309" cy="3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055" name="Text Box 3"/>
            <p:cNvSpPr txBox="1">
              <a:spLocks noChangeArrowheads="1"/>
            </p:cNvSpPr>
            <p:nvPr/>
          </p:nvSpPr>
          <p:spPr bwMode="auto">
            <a:xfrm>
              <a:off x="3830" y="754"/>
              <a:ext cx="939" cy="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ja-JP" sz="1800" b="0">
                  <a:solidFill>
                    <a:srgbClr val="E30209"/>
                  </a:solidFill>
                  <a:latin typeface="Calibri" pitchFamily="34" charset="0"/>
                  <a:ea typeface="Osaka"/>
                  <a:cs typeface="Osaka"/>
                </a:rPr>
                <a:t>High dose</a:t>
              </a:r>
            </a:p>
            <a:p>
              <a:pPr eaLnBrk="1" hangingPunct="1">
                <a:spcBef>
                  <a:spcPct val="0"/>
                </a:spcBef>
                <a:buClrTx/>
                <a:buFontTx/>
                <a:buNone/>
              </a:pPr>
              <a:r>
                <a:rPr lang="en-US" altLang="ja-JP" sz="1800" b="0">
                  <a:solidFill>
                    <a:srgbClr val="E30209"/>
                  </a:solidFill>
                  <a:latin typeface="Calibri" pitchFamily="34" charset="0"/>
                  <a:ea typeface="Osaka"/>
                  <a:cs typeface="Osaka"/>
                </a:rPr>
                <a:t>(</a:t>
              </a:r>
              <a:r>
                <a:rPr lang="en-US" altLang="ja-JP" sz="1800" b="0">
                  <a:solidFill>
                    <a:srgbClr val="FF0000"/>
                  </a:solidFill>
                  <a:latin typeface="Calibri" pitchFamily="34" charset="0"/>
                  <a:ea typeface="Osaka"/>
                  <a:cs typeface="Osaka"/>
                </a:rPr>
                <a:t>70.4 Gy (RBE)</a:t>
              </a:r>
              <a:r>
                <a:rPr lang="en-US" altLang="ja-JP" sz="1800" b="0" baseline="-25000">
                  <a:solidFill>
                    <a:srgbClr val="FF0000"/>
                  </a:solidFill>
                  <a:latin typeface="Calibri" pitchFamily="34" charset="0"/>
                  <a:ea typeface="Osaka"/>
                  <a:cs typeface="Osaka"/>
                </a:rPr>
                <a:t>jp</a:t>
              </a:r>
              <a:r>
                <a:rPr lang="en-US" altLang="ja-JP" sz="1800" b="0">
                  <a:solidFill>
                    <a:srgbClr val="FF0000"/>
                  </a:solidFill>
                  <a:latin typeface="Calibri" pitchFamily="34" charset="0"/>
                  <a:ea typeface="Osaka"/>
                  <a:cs typeface="Osaka"/>
                </a:rPr>
                <a:t> </a:t>
              </a:r>
              <a:r>
                <a:rPr lang="en-US" altLang="ja-JP" sz="1800" b="0">
                  <a:solidFill>
                    <a:srgbClr val="E30209"/>
                  </a:solidFill>
                  <a:latin typeface="Calibri" pitchFamily="34" charset="0"/>
                  <a:ea typeface="Osaka"/>
                  <a:cs typeface="Osaka"/>
                </a:rPr>
                <a:t>)</a:t>
              </a:r>
            </a:p>
            <a:p>
              <a:pPr eaLnBrk="1" hangingPunct="1">
                <a:spcBef>
                  <a:spcPct val="0"/>
                </a:spcBef>
                <a:buClrTx/>
                <a:buFontTx/>
                <a:buNone/>
              </a:pPr>
              <a:r>
                <a:rPr lang="en-US" altLang="ja-JP" sz="1800" b="0">
                  <a:solidFill>
                    <a:srgbClr val="E30209"/>
                  </a:solidFill>
                  <a:latin typeface="Calibri" pitchFamily="34" charset="0"/>
                  <a:ea typeface="Osaka"/>
                  <a:cs typeface="Osaka"/>
                </a:rPr>
                <a:t>5yrs. 76.4%</a:t>
              </a:r>
            </a:p>
          </p:txBody>
        </p:sp>
        <p:sp>
          <p:nvSpPr>
            <p:cNvPr id="514056" name="Text Box 4"/>
            <p:cNvSpPr txBox="1">
              <a:spLocks noChangeArrowheads="1"/>
            </p:cNvSpPr>
            <p:nvPr/>
          </p:nvSpPr>
          <p:spPr bwMode="auto">
            <a:xfrm>
              <a:off x="3739" y="2160"/>
              <a:ext cx="1293" cy="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ja-JP" sz="1800" b="0">
                  <a:solidFill>
                    <a:srgbClr val="000000"/>
                  </a:solidFill>
                  <a:latin typeface="Calibri" pitchFamily="34" charset="0"/>
                  <a:ea typeface="Osaka"/>
                  <a:cs typeface="Osaka"/>
                </a:rPr>
                <a:t>Low dose</a:t>
              </a:r>
            </a:p>
            <a:p>
              <a:pPr eaLnBrk="1" hangingPunct="1">
                <a:spcBef>
                  <a:spcPct val="0"/>
                </a:spcBef>
                <a:buClrTx/>
                <a:buFontTx/>
                <a:buNone/>
              </a:pPr>
              <a:r>
                <a:rPr lang="en-US" altLang="ja-JP" sz="1800" b="0">
                  <a:solidFill>
                    <a:srgbClr val="000000"/>
                  </a:solidFill>
                  <a:latin typeface="Calibri" pitchFamily="34" charset="0"/>
                  <a:ea typeface="Osaka"/>
                  <a:cs typeface="Osaka"/>
                </a:rPr>
                <a:t>(64.0 or 57.6 Gy (RBE)</a:t>
              </a:r>
              <a:r>
                <a:rPr lang="en-US" altLang="ja-JP" sz="1800" b="0" baseline="-25000">
                  <a:solidFill>
                    <a:srgbClr val="000000"/>
                  </a:solidFill>
                  <a:latin typeface="Calibri" pitchFamily="34" charset="0"/>
                  <a:ea typeface="Osaka"/>
                  <a:cs typeface="Osaka"/>
                </a:rPr>
                <a:t>jp</a:t>
              </a:r>
              <a:r>
                <a:rPr lang="en-US" altLang="ja-JP" sz="1800" b="0">
                  <a:solidFill>
                    <a:srgbClr val="000000"/>
                  </a:solidFill>
                  <a:latin typeface="Calibri" pitchFamily="34" charset="0"/>
                  <a:ea typeface="Osaka"/>
                  <a:cs typeface="Osaka"/>
                </a:rPr>
                <a:t>)</a:t>
              </a:r>
            </a:p>
            <a:p>
              <a:pPr eaLnBrk="1" hangingPunct="1">
                <a:spcBef>
                  <a:spcPct val="0"/>
                </a:spcBef>
                <a:buClrTx/>
                <a:buFontTx/>
                <a:buNone/>
              </a:pPr>
              <a:r>
                <a:rPr lang="en-US" altLang="ja-JP" sz="1800" b="0">
                  <a:solidFill>
                    <a:srgbClr val="000000"/>
                  </a:solidFill>
                  <a:latin typeface="Calibri" pitchFamily="34" charset="0"/>
                  <a:ea typeface="Osaka"/>
                  <a:cs typeface="Osaka"/>
                </a:rPr>
                <a:t>5yrs. 21.4%</a:t>
              </a:r>
            </a:p>
          </p:txBody>
        </p:sp>
        <p:sp>
          <p:nvSpPr>
            <p:cNvPr id="514057" name="Text Box 5"/>
            <p:cNvSpPr txBox="1">
              <a:spLocks noChangeArrowheads="1"/>
            </p:cNvSpPr>
            <p:nvPr/>
          </p:nvSpPr>
          <p:spPr bwMode="auto">
            <a:xfrm>
              <a:off x="4590" y="3735"/>
              <a:ext cx="568"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ja-JP" sz="1800" b="0">
                  <a:solidFill>
                    <a:srgbClr val="000000"/>
                  </a:solidFill>
                  <a:latin typeface="Calibri" pitchFamily="34" charset="0"/>
                  <a:ea typeface="Osaka"/>
                  <a:cs typeface="Osaka"/>
                </a:rPr>
                <a:t>LogRank</a:t>
              </a:r>
            </a:p>
            <a:p>
              <a:pPr eaLnBrk="1" hangingPunct="1">
                <a:spcBef>
                  <a:spcPct val="0"/>
                </a:spcBef>
                <a:buClrTx/>
                <a:buFontTx/>
                <a:buNone/>
              </a:pPr>
              <a:r>
                <a:rPr lang="en-US" altLang="ja-JP" sz="1800" b="0">
                  <a:solidFill>
                    <a:srgbClr val="000000"/>
                  </a:solidFill>
                  <a:latin typeface="Calibri" pitchFamily="34" charset="0"/>
                  <a:ea typeface="Osaka"/>
                  <a:cs typeface="Osaka"/>
                </a:rPr>
                <a:t>p&lt;0.0001</a:t>
              </a:r>
            </a:p>
          </p:txBody>
        </p:sp>
      </p:grpSp>
      <p:sp>
        <p:nvSpPr>
          <p:cNvPr id="514052" name="CasellaDiTesto 10"/>
          <p:cNvSpPr txBox="1">
            <a:spLocks noChangeArrowheads="1"/>
          </p:cNvSpPr>
          <p:nvPr/>
        </p:nvSpPr>
        <p:spPr bwMode="auto">
          <a:xfrm rot="-5400000">
            <a:off x="-1079500" y="3495675"/>
            <a:ext cx="3671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it-IT" altLang="it-IT" sz="1800" b="0">
                <a:solidFill>
                  <a:srgbClr val="000000"/>
                </a:solidFill>
                <a:latin typeface="Calibri" pitchFamily="34" charset="0"/>
              </a:rPr>
              <a:t>H&amp;N Sarcoma at NIRS</a:t>
            </a:r>
          </a:p>
        </p:txBody>
      </p:sp>
      <p:sp>
        <p:nvSpPr>
          <p:cNvPr id="514053" name="CasellaDiTesto 11"/>
          <p:cNvSpPr txBox="1">
            <a:spLocks noChangeArrowheads="1"/>
          </p:cNvSpPr>
          <p:nvPr/>
        </p:nvSpPr>
        <p:spPr bwMode="auto">
          <a:xfrm>
            <a:off x="314325" y="5980113"/>
            <a:ext cx="3384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it-IT" altLang="it-IT" sz="1400" b="0">
                <a:solidFill>
                  <a:srgbClr val="000000"/>
                </a:solidFill>
                <a:latin typeface="Trebuchet MS" pitchFamily="34" charset="0"/>
              </a:rPr>
              <a:t>Courtesy of Dr. Hasegawa, NIRS</a:t>
            </a:r>
          </a:p>
        </p:txBody>
      </p:sp>
    </p:spTree>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5074" name="Immagine 1" descr="DSCN699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30688" y="3984625"/>
            <a:ext cx="3511550" cy="263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5075" name="Immagine 2" descr="DSCN6995.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3700" y="2395538"/>
            <a:ext cx="3167063" cy="422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5076" name="Immagine 3" descr="SOBP_RS_distale.bmp"/>
          <p:cNvPicPr>
            <a:picLocks noChangeAspect="1"/>
          </p:cNvPicPr>
          <p:nvPr/>
        </p:nvPicPr>
        <p:blipFill>
          <a:blip r:embed="rId5">
            <a:extLst>
              <a:ext uri="{28A0092B-C50C-407E-A947-70E740481C1C}">
                <a14:useLocalDpi xmlns:a14="http://schemas.microsoft.com/office/drawing/2010/main" val="0"/>
              </a:ext>
            </a:extLst>
          </a:blip>
          <a:srcRect l="7692"/>
          <a:stretch>
            <a:fillRect/>
          </a:stretch>
        </p:blipFill>
        <p:spPr bwMode="auto">
          <a:xfrm>
            <a:off x="4332288" y="603250"/>
            <a:ext cx="3763962"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5077" name="CasellaDiTesto 12"/>
          <p:cNvSpPr txBox="1">
            <a:spLocks noChangeArrowheads="1"/>
          </p:cNvSpPr>
          <p:nvPr/>
        </p:nvSpPr>
        <p:spPr bwMode="auto">
          <a:xfrm>
            <a:off x="9525" y="682625"/>
            <a:ext cx="4297363"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 typeface="Times New Roman" pitchFamily="18" charset="0"/>
              <a:buNone/>
            </a:pPr>
            <a:r>
              <a:rPr lang="it-IT" altLang="it-IT" sz="2600" b="0">
                <a:solidFill>
                  <a:srgbClr val="000000"/>
                </a:solidFill>
                <a:latin typeface="Trebuchet MS" pitchFamily="34" charset="0"/>
              </a:rPr>
              <a:t>Plan verification:</a:t>
            </a:r>
          </a:p>
          <a:p>
            <a:pPr algn="ctr" eaLnBrk="1" hangingPunct="1">
              <a:spcBef>
                <a:spcPct val="0"/>
              </a:spcBef>
              <a:buClrTx/>
              <a:buFont typeface="Times New Roman" pitchFamily="18" charset="0"/>
              <a:buNone/>
            </a:pPr>
            <a:r>
              <a:rPr lang="it-IT" altLang="it-IT" sz="2600" b="0">
                <a:solidFill>
                  <a:srgbClr val="000000"/>
                </a:solidFill>
                <a:latin typeface="Trebuchet MS" pitchFamily="34" charset="0"/>
              </a:rPr>
              <a:t>simple cases</a:t>
            </a:r>
          </a:p>
          <a:p>
            <a:pPr eaLnBrk="1" hangingPunct="1">
              <a:spcBef>
                <a:spcPct val="0"/>
              </a:spcBef>
              <a:buClrTx/>
              <a:buFontTx/>
              <a:buNone/>
            </a:pPr>
            <a:r>
              <a:rPr lang="it-IT" altLang="it-IT" sz="2600" b="0">
                <a:solidFill>
                  <a:srgbClr val="000000"/>
                </a:solidFill>
                <a:latin typeface="Trebuchet MS" pitchFamily="34" charset="0"/>
              </a:rPr>
              <a:t>Excellent agreement &lt;±2% </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657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3725863"/>
            <a:ext cx="2976562" cy="221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657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836613"/>
            <a:ext cx="2976562"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658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8963" y="914400"/>
            <a:ext cx="2786062"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658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5025" y="884238"/>
            <a:ext cx="2871788" cy="211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6582"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3175" y="3789363"/>
            <a:ext cx="276542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6583" name="Text Box 2"/>
          <p:cNvSpPr txBox="1">
            <a:spLocks noChangeArrowheads="1"/>
          </p:cNvSpPr>
          <p:nvPr/>
        </p:nvSpPr>
        <p:spPr bwMode="auto">
          <a:xfrm>
            <a:off x="-17463" y="406400"/>
            <a:ext cx="910748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50000"/>
              </a:spcBef>
              <a:buClrTx/>
              <a:buFontTx/>
              <a:buNone/>
            </a:pPr>
            <a:r>
              <a:rPr lang="en-GB" altLang="it-IT" sz="2200" b="0" dirty="0">
                <a:solidFill>
                  <a:srgbClr val="000000"/>
                </a:solidFill>
                <a:latin typeface="Trebuchet MS" pitchFamily="34" charset="0"/>
              </a:rPr>
              <a:t>“</a:t>
            </a:r>
            <a:r>
              <a:rPr lang="en-GB" altLang="it-IT" sz="2200" b="0" dirty="0">
                <a:solidFill>
                  <a:srgbClr val="FF0000"/>
                </a:solidFill>
                <a:latin typeface="Trebuchet MS" pitchFamily="34" charset="0"/>
              </a:rPr>
              <a:t>LEGO Model</a:t>
            </a:r>
            <a:r>
              <a:rPr lang="en-GB" altLang="it-IT" sz="2200" b="0" dirty="0">
                <a:solidFill>
                  <a:srgbClr val="000000"/>
                </a:solidFill>
                <a:latin typeface="Trebuchet MS" pitchFamily="34" charset="0"/>
              </a:rPr>
              <a:t>”: integrated technical and medical solutions</a:t>
            </a:r>
          </a:p>
        </p:txBody>
      </p:sp>
      <p:pic>
        <p:nvPicPr>
          <p:cNvPr id="536584" name="Picture 2" descr="BOX1 BOX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8150" y="4286250"/>
            <a:ext cx="3194050" cy="199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6585" name="Immagine 3" descr="CNAO_06.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228975" y="2554288"/>
            <a:ext cx="2524125" cy="170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olo 1"/>
          <p:cNvSpPr txBox="1">
            <a:spLocks/>
          </p:cNvSpPr>
          <p:nvPr/>
        </p:nvSpPr>
        <p:spPr bwMode="auto">
          <a:xfrm>
            <a:off x="3175" y="2917825"/>
            <a:ext cx="9144000" cy="925513"/>
          </a:xfrm>
          <a:prstGeom prst="rect">
            <a:avLst/>
          </a:prstGeom>
          <a:solidFill>
            <a:schemeClr val="bg1"/>
          </a:solidFill>
          <a:ln w="9525">
            <a:solidFill>
              <a:schemeClr val="tx1"/>
            </a:solidFill>
            <a:miter lim="800000"/>
            <a:headEnd/>
            <a:tailEnd/>
          </a:ln>
          <a:effectLst/>
        </p:spPr>
        <p:txBody>
          <a:bodyPr lIns="92075" tIns="46038" rIns="92075" bIns="46038" anchor="ctr">
            <a:spAutoFit/>
          </a:bodyPr>
          <a:lstStyle>
            <a:lvl1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2pPr>
            <a:lvl3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3pPr>
            <a:lvl4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4pPr>
            <a:lvl5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5pPr>
            <a:lvl6pPr marL="4572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6pPr>
            <a:lvl7pPr marL="9144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7pPr>
            <a:lvl8pPr marL="13716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8pPr>
            <a:lvl9pPr marL="18288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9pPr>
          </a:lstStyle>
          <a:p>
            <a:pPr algn="ctr">
              <a:defRPr/>
            </a:pPr>
            <a:r>
              <a:rPr lang="en-US" sz="1800" b="0" i="0" kern="0" dirty="0" smtClean="0">
                <a:solidFill>
                  <a:srgbClr val="000000"/>
                </a:solidFill>
                <a:effectLst/>
                <a:latin typeface="Trebuchet MS" panose="020B0603020202020204" pitchFamily="34" charset="0"/>
              </a:rPr>
              <a:t>The real challenge: </a:t>
            </a:r>
            <a:br>
              <a:rPr lang="en-US" sz="1800" b="0" i="0" kern="0" dirty="0" smtClean="0">
                <a:solidFill>
                  <a:srgbClr val="000000"/>
                </a:solidFill>
                <a:effectLst/>
                <a:latin typeface="Trebuchet MS" panose="020B0603020202020204" pitchFamily="34" charset="0"/>
              </a:rPr>
            </a:br>
            <a:r>
              <a:rPr lang="en-US" sz="1800" b="0" i="0" kern="0" dirty="0" smtClean="0">
                <a:solidFill>
                  <a:srgbClr val="FF0000"/>
                </a:solidFill>
                <a:effectLst/>
                <a:latin typeface="Trebuchet MS" panose="020B0603020202020204" pitchFamily="34" charset="0"/>
              </a:rPr>
              <a:t>make ALL systems running together</a:t>
            </a:r>
            <a:r>
              <a:rPr lang="en-US" sz="1800" b="0" i="0" kern="0" dirty="0" smtClean="0">
                <a:solidFill>
                  <a:srgbClr val="000000"/>
                </a:solidFill>
                <a:effectLst/>
                <a:latin typeface="Trebuchet MS" panose="020B0603020202020204" pitchFamily="34" charset="0"/>
              </a:rPr>
              <a:t> </a:t>
            </a:r>
          </a:p>
          <a:p>
            <a:pPr algn="ctr">
              <a:defRPr/>
            </a:pPr>
            <a:r>
              <a:rPr lang="en-US" sz="1800" b="0" i="0" kern="0" dirty="0" smtClean="0">
                <a:solidFill>
                  <a:srgbClr val="000000"/>
                </a:solidFill>
                <a:effectLst/>
                <a:latin typeface="Trebuchet MS" panose="020B0603020202020204" pitchFamily="34" charset="0"/>
              </a:rPr>
              <a:t>safely, efficiently, reliably and easily maintainable.</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7602" name="Rettangolo 5"/>
          <p:cNvSpPr>
            <a:spLocks noChangeArrowheads="1"/>
          </p:cNvSpPr>
          <p:nvPr/>
        </p:nvSpPr>
        <p:spPr bwMode="auto">
          <a:xfrm>
            <a:off x="5932488" y="1182688"/>
            <a:ext cx="3074987" cy="5062537"/>
          </a:xfrm>
          <a:prstGeom prst="rect">
            <a:avLst/>
          </a:prstGeom>
          <a:solidFill>
            <a:srgbClr val="2A79D0">
              <a:alpha val="21960"/>
            </a:srgbClr>
          </a:solidFill>
          <a:ln w="9525" algn="ctr">
            <a:solidFill>
              <a:schemeClr val="tx1"/>
            </a:solidFill>
            <a:round/>
            <a:headEnd/>
            <a:tailEnd/>
          </a:ln>
        </p:spPr>
        <p:txBody>
          <a:bodyPr wrap="none" lIns="90000" tIns="46800" rIns="90000" bIns="4680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
        <p:nvSpPr>
          <p:cNvPr id="537603" name="Rectangle 2"/>
          <p:cNvSpPr>
            <a:spLocks noGrp="1" noChangeArrowheads="1"/>
          </p:cNvSpPr>
          <p:nvPr>
            <p:ph type="title" idx="4294967295"/>
          </p:nvPr>
        </p:nvSpPr>
        <p:spPr>
          <a:xfrm>
            <a:off x="0" y="525463"/>
            <a:ext cx="8686800" cy="600075"/>
          </a:xfrm>
        </p:spPr>
        <p:txBody>
          <a:bodyPr/>
          <a:lstStyle/>
          <a:p>
            <a:pPr marL="180975"/>
            <a:r>
              <a:rPr lang="en-US" altLang="it-IT" sz="2800" smtClean="0">
                <a:latin typeface="Trebuchet MS" pitchFamily="34" charset="0"/>
              </a:rPr>
              <a:t>Performance CNAO from Nov. 2011 to Dec. 2017</a:t>
            </a:r>
          </a:p>
        </p:txBody>
      </p:sp>
      <p:sp>
        <p:nvSpPr>
          <p:cNvPr id="4" name="CasellaDiTesto 3"/>
          <p:cNvSpPr txBox="1"/>
          <p:nvPr/>
        </p:nvSpPr>
        <p:spPr>
          <a:xfrm>
            <a:off x="-17463" y="1758950"/>
            <a:ext cx="9144001" cy="6802438"/>
          </a:xfrm>
          <a:prstGeom prst="rect">
            <a:avLst/>
          </a:prstGeom>
          <a:noFill/>
        </p:spPr>
        <p:txBody>
          <a:bodyP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spcBef>
                <a:spcPts val="600"/>
              </a:spcBef>
              <a:spcAft>
                <a:spcPts val="1200"/>
              </a:spcAft>
              <a:buFont typeface="Wingdings" pitchFamily="2" charset="2"/>
              <a:buChar char="Ø"/>
            </a:pPr>
            <a:r>
              <a:rPr lang="en-US" altLang="en-US" sz="2800">
                <a:solidFill>
                  <a:srgbClr val="000000"/>
                </a:solidFill>
                <a:latin typeface="Trebuchet MS" pitchFamily="34" charset="0"/>
              </a:rPr>
              <a:t> 2095 running days</a:t>
            </a:r>
          </a:p>
          <a:p>
            <a:pPr eaLnBrk="1" hangingPunct="1">
              <a:spcBef>
                <a:spcPts val="600"/>
              </a:spcBef>
              <a:spcAft>
                <a:spcPts val="1200"/>
              </a:spcAft>
              <a:buFont typeface="Wingdings" pitchFamily="2" charset="2"/>
              <a:buChar char="Ø"/>
            </a:pPr>
            <a:r>
              <a:rPr lang="en-US" altLang="en-US" sz="2800">
                <a:solidFill>
                  <a:srgbClr val="000000"/>
                </a:solidFill>
                <a:latin typeface="Trebuchet MS" pitchFamily="34" charset="0"/>
              </a:rPr>
              <a:t> 1523 treatment days</a:t>
            </a:r>
          </a:p>
          <a:p>
            <a:pPr eaLnBrk="1" hangingPunct="1">
              <a:spcBef>
                <a:spcPts val="600"/>
              </a:spcBef>
              <a:spcAft>
                <a:spcPts val="1200"/>
              </a:spcAft>
              <a:buFont typeface="Wingdings" pitchFamily="2" charset="2"/>
              <a:buChar char="Ø"/>
            </a:pPr>
            <a:r>
              <a:rPr lang="en-US" altLang="en-US" sz="2800">
                <a:solidFill>
                  <a:srgbClr val="000000"/>
                </a:solidFill>
                <a:latin typeface="Trebuchet MS" pitchFamily="34" charset="0"/>
              </a:rPr>
              <a:t> 129 days preventive maintenance</a:t>
            </a:r>
          </a:p>
          <a:p>
            <a:pPr eaLnBrk="1" hangingPunct="1">
              <a:spcBef>
                <a:spcPts val="600"/>
              </a:spcBef>
              <a:spcAft>
                <a:spcPts val="1200"/>
              </a:spcAft>
              <a:buFont typeface="Wingdings" pitchFamily="2" charset="2"/>
              <a:buChar char="Ø"/>
            </a:pPr>
            <a:r>
              <a:rPr lang="en-US" altLang="en-US" sz="2800">
                <a:solidFill>
                  <a:srgbClr val="000000"/>
                </a:solidFill>
                <a:latin typeface="Trebuchet MS" pitchFamily="34" charset="0"/>
              </a:rPr>
              <a:t> 36 days of downtime</a:t>
            </a:r>
          </a:p>
          <a:p>
            <a:pPr eaLnBrk="1" hangingPunct="1">
              <a:spcBef>
                <a:spcPts val="600"/>
              </a:spcBef>
              <a:spcAft>
                <a:spcPts val="1200"/>
              </a:spcAft>
              <a:buFont typeface="Wingdings" pitchFamily="2" charset="2"/>
              <a:buChar char="Ø"/>
            </a:pPr>
            <a:r>
              <a:rPr lang="en-US" altLang="en-US" sz="2800">
                <a:solidFill>
                  <a:srgbClr val="FF0000"/>
                </a:solidFill>
                <a:effectLst>
                  <a:outerShdw blurRad="38100" dist="38100" dir="2700000" algn="tl">
                    <a:srgbClr val="C0C0C0"/>
                  </a:outerShdw>
                </a:effectLst>
                <a:latin typeface="Trebuchet MS" pitchFamily="34" charset="0"/>
              </a:rPr>
              <a:t> System availability: 94.2%</a:t>
            </a:r>
          </a:p>
          <a:p>
            <a:pPr eaLnBrk="1" hangingPunct="1">
              <a:spcBef>
                <a:spcPts val="600"/>
              </a:spcBef>
              <a:spcAft>
                <a:spcPts val="1200"/>
              </a:spcAft>
              <a:buFont typeface="Wingdings" pitchFamily="2" charset="2"/>
              <a:buChar char="Ø"/>
            </a:pPr>
            <a:r>
              <a:rPr lang="en-US" altLang="en-US" sz="2800">
                <a:solidFill>
                  <a:srgbClr val="FF0000"/>
                </a:solidFill>
                <a:effectLst>
                  <a:outerShdw blurRad="38100" dist="38100" dir="2700000" algn="tl">
                    <a:srgbClr val="C0C0C0"/>
                  </a:outerShdw>
                </a:effectLst>
                <a:latin typeface="Trebuchet MS" pitchFamily="34" charset="0"/>
              </a:rPr>
              <a:t> System reliability (days): 98.3%</a:t>
            </a:r>
          </a:p>
          <a:p>
            <a:pPr eaLnBrk="1" hangingPunct="1">
              <a:spcBef>
                <a:spcPts val="600"/>
              </a:spcBef>
              <a:spcAft>
                <a:spcPts val="1200"/>
              </a:spcAft>
              <a:buFont typeface="Wingdings" pitchFamily="2" charset="2"/>
              <a:buChar char="Ø"/>
            </a:pPr>
            <a:r>
              <a:rPr lang="en-US" altLang="en-US" sz="2800">
                <a:solidFill>
                  <a:srgbClr val="FF0000"/>
                </a:solidFill>
                <a:effectLst>
                  <a:outerShdw blurRad="38100" dist="38100" dir="2700000" algn="tl">
                    <a:srgbClr val="C0C0C0"/>
                  </a:outerShdw>
                </a:effectLst>
                <a:latin typeface="Trebuchet MS" pitchFamily="34" charset="0"/>
              </a:rPr>
              <a:t> System reliability (sessions)</a:t>
            </a:r>
          </a:p>
          <a:p>
            <a:pPr eaLnBrk="1" hangingPunct="1"/>
            <a:endParaRPr lang="en-US" altLang="en-US" sz="2800" i="1">
              <a:solidFill>
                <a:srgbClr val="FFFF00"/>
              </a:solidFill>
              <a:effectLst>
                <a:outerShdw blurRad="38100" dist="38100" dir="2700000" algn="tl">
                  <a:srgbClr val="C0C0C0"/>
                </a:outerShdw>
              </a:effectLst>
            </a:endParaRPr>
          </a:p>
          <a:p>
            <a:pPr eaLnBrk="1" hangingPunct="1"/>
            <a:endParaRPr lang="en-US" altLang="en-US" sz="2800" i="1">
              <a:solidFill>
                <a:srgbClr val="000000"/>
              </a:solidFill>
              <a:effectLst>
                <a:outerShdw blurRad="38100" dist="38100" dir="2700000" algn="tl">
                  <a:srgbClr val="C0C0C0"/>
                </a:outerShdw>
              </a:effectLst>
            </a:endParaRPr>
          </a:p>
          <a:p>
            <a:pPr eaLnBrk="1" hangingPunct="1"/>
            <a:endParaRPr lang="en-US" altLang="en-US" sz="2800" i="1">
              <a:solidFill>
                <a:srgbClr val="000000"/>
              </a:solidFill>
              <a:effectLst>
                <a:outerShdw blurRad="38100" dist="38100" dir="2700000" algn="tl">
                  <a:srgbClr val="C0C0C0"/>
                </a:outerShdw>
              </a:effectLst>
            </a:endParaRPr>
          </a:p>
          <a:p>
            <a:pPr eaLnBrk="1" hangingPunct="1"/>
            <a:endParaRPr lang="en-US" altLang="en-US" sz="2800" i="1">
              <a:solidFill>
                <a:srgbClr val="000000"/>
              </a:solidFill>
              <a:effectLst>
                <a:outerShdw blurRad="38100" dist="38100" dir="2700000" algn="tl">
                  <a:srgbClr val="C0C0C0"/>
                </a:outerShdw>
              </a:effectLst>
            </a:endParaRPr>
          </a:p>
          <a:p>
            <a:pPr eaLnBrk="1" hangingPunct="1"/>
            <a:endParaRPr lang="en-US" altLang="en-US" sz="2800">
              <a:solidFill>
                <a:srgbClr val="000000"/>
              </a:solidFill>
              <a:latin typeface="Trebuchet MS" pitchFamily="34" charset="0"/>
            </a:endParaRPr>
          </a:p>
        </p:txBody>
      </p:sp>
      <p:sp>
        <p:nvSpPr>
          <p:cNvPr id="5" name="CasellaDiTesto 4"/>
          <p:cNvSpPr txBox="1"/>
          <p:nvPr/>
        </p:nvSpPr>
        <p:spPr>
          <a:xfrm>
            <a:off x="5932488" y="1779588"/>
            <a:ext cx="3074987" cy="4492625"/>
          </a:xfrm>
          <a:prstGeom prst="rect">
            <a:avLst/>
          </a:prstGeom>
          <a:noFill/>
        </p:spPr>
        <p:txBody>
          <a:bodyPr>
            <a:spAutoFit/>
          </a:bodyPr>
          <a:lstStyle/>
          <a:p>
            <a:pPr algn="ctr">
              <a:spcBef>
                <a:spcPts val="600"/>
              </a:spcBef>
              <a:spcAft>
                <a:spcPts val="1200"/>
              </a:spcAft>
              <a:buFont typeface="Wingdings" pitchFamily="2" charset="2"/>
              <a:buChar char="Ø"/>
              <a:defRPr/>
            </a:pPr>
            <a:r>
              <a:rPr lang="en-US" sz="2800" kern="0" dirty="0">
                <a:solidFill>
                  <a:srgbClr val="000000"/>
                </a:solidFill>
                <a:latin typeface="Trebuchet MS" pitchFamily="34" charset="0"/>
                <a:ea typeface="ＭＳ Ｐゴシック"/>
              </a:rPr>
              <a:t> 327 gg</a:t>
            </a:r>
          </a:p>
          <a:p>
            <a:pPr algn="ctr">
              <a:spcBef>
                <a:spcPts val="600"/>
              </a:spcBef>
              <a:spcAft>
                <a:spcPts val="1200"/>
              </a:spcAft>
              <a:buFont typeface="Wingdings" pitchFamily="2" charset="2"/>
              <a:buChar char="Ø"/>
              <a:defRPr/>
            </a:pPr>
            <a:r>
              <a:rPr lang="en-US" sz="2800" kern="0" dirty="0">
                <a:solidFill>
                  <a:srgbClr val="000000"/>
                </a:solidFill>
                <a:latin typeface="Trebuchet MS" pitchFamily="34" charset="0"/>
                <a:ea typeface="ＭＳ Ｐゴシック"/>
              </a:rPr>
              <a:t> 238 gg</a:t>
            </a:r>
          </a:p>
          <a:p>
            <a:pPr algn="ctr">
              <a:spcBef>
                <a:spcPts val="600"/>
              </a:spcBef>
              <a:spcAft>
                <a:spcPts val="1200"/>
              </a:spcAft>
              <a:buFont typeface="Wingdings" pitchFamily="2" charset="2"/>
              <a:buChar char="Ø"/>
              <a:defRPr/>
            </a:pPr>
            <a:r>
              <a:rPr lang="en-US" sz="2800" kern="0" dirty="0">
                <a:solidFill>
                  <a:srgbClr val="000000"/>
                </a:solidFill>
                <a:latin typeface="Trebuchet MS" pitchFamily="34" charset="0"/>
                <a:ea typeface="ＭＳ Ｐゴシック"/>
              </a:rPr>
              <a:t> 25 gg</a:t>
            </a:r>
          </a:p>
          <a:p>
            <a:pPr algn="ctr">
              <a:spcBef>
                <a:spcPts val="600"/>
              </a:spcBef>
              <a:spcAft>
                <a:spcPts val="1200"/>
              </a:spcAft>
              <a:buFont typeface="Wingdings" pitchFamily="2" charset="2"/>
              <a:buChar char="Ø"/>
              <a:defRPr/>
            </a:pPr>
            <a:r>
              <a:rPr lang="en-US" sz="2800" kern="0" dirty="0">
                <a:solidFill>
                  <a:srgbClr val="000000"/>
                </a:solidFill>
                <a:latin typeface="Trebuchet MS" pitchFamily="34" charset="0"/>
                <a:ea typeface="ＭＳ Ｐゴシック"/>
              </a:rPr>
              <a:t> 0 gg</a:t>
            </a:r>
          </a:p>
          <a:p>
            <a:pPr algn="ctr">
              <a:spcBef>
                <a:spcPts val="600"/>
              </a:spcBef>
              <a:spcAft>
                <a:spcPts val="1200"/>
              </a:spcAft>
              <a:buFont typeface="Wingdings" pitchFamily="2" charset="2"/>
              <a:buChar char="Ø"/>
              <a:defRPr/>
            </a:pPr>
            <a:r>
              <a:rPr lang="en-US" sz="2800" kern="0" dirty="0">
                <a:solidFill>
                  <a:srgbClr val="FF0000"/>
                </a:solidFill>
                <a:effectLst>
                  <a:outerShdw blurRad="38100" dist="38100" dir="2700000" algn="tl">
                    <a:srgbClr val="000000">
                      <a:alpha val="43137"/>
                    </a:srgbClr>
                  </a:outerShdw>
                </a:effectLst>
                <a:latin typeface="Trebuchet MS" pitchFamily="34" charset="0"/>
                <a:ea typeface="ＭＳ Ｐゴシック"/>
              </a:rPr>
              <a:t> 92.8%</a:t>
            </a:r>
          </a:p>
          <a:p>
            <a:pPr algn="ctr">
              <a:spcBef>
                <a:spcPts val="600"/>
              </a:spcBef>
              <a:spcAft>
                <a:spcPts val="1200"/>
              </a:spcAft>
              <a:buFont typeface="Wingdings" pitchFamily="2" charset="2"/>
              <a:buChar char="Ø"/>
              <a:defRPr/>
            </a:pPr>
            <a:r>
              <a:rPr lang="en-US" sz="2800" kern="0" dirty="0">
                <a:solidFill>
                  <a:srgbClr val="FF0000"/>
                </a:solidFill>
                <a:effectLst>
                  <a:outerShdw blurRad="38100" dist="38100" dir="2700000" algn="tl">
                    <a:srgbClr val="000000">
                      <a:alpha val="43137"/>
                    </a:srgbClr>
                  </a:outerShdw>
                </a:effectLst>
                <a:latin typeface="Trebuchet MS" pitchFamily="34" charset="0"/>
                <a:ea typeface="ＭＳ Ｐゴシック"/>
              </a:rPr>
              <a:t> 100%</a:t>
            </a:r>
          </a:p>
          <a:p>
            <a:pPr algn="ctr">
              <a:spcBef>
                <a:spcPts val="600"/>
              </a:spcBef>
              <a:spcAft>
                <a:spcPts val="1200"/>
              </a:spcAft>
              <a:buFont typeface="Wingdings" pitchFamily="2" charset="2"/>
              <a:buChar char="Ø"/>
              <a:defRPr/>
            </a:pPr>
            <a:r>
              <a:rPr lang="en-US" sz="2800" kern="0" dirty="0">
                <a:solidFill>
                  <a:srgbClr val="FF0000"/>
                </a:solidFill>
                <a:effectLst>
                  <a:outerShdw blurRad="38100" dist="38100" dir="2700000" algn="tl">
                    <a:srgbClr val="000000">
                      <a:alpha val="43137"/>
                    </a:srgbClr>
                  </a:outerShdw>
                </a:effectLst>
                <a:latin typeface="Trebuchet MS" pitchFamily="34" charset="0"/>
                <a:ea typeface="ＭＳ Ｐゴシック"/>
              </a:rPr>
              <a:t> 96.8% </a:t>
            </a:r>
            <a:r>
              <a:rPr lang="en-US" sz="1800" kern="0" dirty="0">
                <a:solidFill>
                  <a:srgbClr val="FF0000"/>
                </a:solidFill>
                <a:effectLst>
                  <a:outerShdw blurRad="38100" dist="38100" dir="2700000" algn="tl">
                    <a:srgbClr val="000000">
                      <a:alpha val="43137"/>
                    </a:srgbClr>
                  </a:outerShdw>
                </a:effectLst>
                <a:latin typeface="Trebuchet MS" pitchFamily="34" charset="0"/>
                <a:ea typeface="ＭＳ Ｐゴシック"/>
              </a:rPr>
              <a:t>(314 vs 9937)</a:t>
            </a:r>
          </a:p>
        </p:txBody>
      </p:sp>
      <p:sp>
        <p:nvSpPr>
          <p:cNvPr id="537606" name="CasellaDiTesto 2"/>
          <p:cNvSpPr txBox="1">
            <a:spLocks noChangeArrowheads="1"/>
          </p:cNvSpPr>
          <p:nvPr/>
        </p:nvSpPr>
        <p:spPr bwMode="auto">
          <a:xfrm>
            <a:off x="5486400" y="1187450"/>
            <a:ext cx="38909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it-IT" altLang="it-IT" sz="2800" b="0">
                <a:solidFill>
                  <a:srgbClr val="000000"/>
                </a:solidFill>
                <a:latin typeface="Trebuchet MS" pitchFamily="34" charset="0"/>
              </a:rPr>
              <a:t>Year 2017</a:t>
            </a:r>
          </a:p>
        </p:txBody>
      </p:sp>
    </p:spTree>
  </p:cSld>
  <p:clrMapOvr>
    <a:masterClrMapping/>
  </p:clrMapOvr>
  <p:transition spd="med">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9650" name="Rectangle 2"/>
          <p:cNvSpPr>
            <a:spLocks noChangeArrowheads="1"/>
          </p:cNvSpPr>
          <p:nvPr/>
        </p:nvSpPr>
        <p:spPr bwMode="auto">
          <a:xfrm>
            <a:off x="1514475" y="1109663"/>
            <a:ext cx="914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pic>
        <p:nvPicPr>
          <p:cNvPr id="539651" name="Picture 2" descr="http://cinemax.max.gazzetta.it/files/2012/06/harry-daniel-radcliffe-e-ron-rupert-grint-fissano-la-sfera-di-cristallo-a-divinazione-nel-film-harry-potter-e-il-prigioniero-di-azkaban-1413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38" y="887413"/>
            <a:ext cx="8140700" cy="536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100013" y="377825"/>
            <a:ext cx="8864600" cy="457200"/>
          </a:xfrm>
          <a:prstGeom prst="rect">
            <a:avLst/>
          </a:prstGeom>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en-GB" altLang="en-US" sz="2600" b="1" dirty="0" smtClean="0">
                <a:solidFill>
                  <a:srgbClr val="000000"/>
                </a:solidFill>
                <a:latin typeface="Trebuchet MS" pitchFamily="34" charset="0"/>
              </a:rPr>
              <a:t>Research: </a:t>
            </a:r>
            <a:r>
              <a:rPr lang="en-GB" altLang="en-US" sz="2600" b="1" dirty="0" smtClean="0">
                <a:solidFill>
                  <a:srgbClr val="FF0000"/>
                </a:solidFill>
                <a:latin typeface="Trebuchet MS" pitchFamily="34" charset="0"/>
              </a:rPr>
              <a:t>the second pillar of CNAO</a:t>
            </a:r>
            <a:endParaRPr lang="en-GB" altLang="en-US" sz="2600" b="1" dirty="0">
              <a:solidFill>
                <a:srgbClr val="FF0000"/>
              </a:solidFill>
              <a:latin typeface="Trebuchet MS" pitchFamily="34" charset="0"/>
            </a:endParaRPr>
          </a:p>
          <a:p>
            <a:pPr eaLnBrk="1" hangingPunct="1"/>
            <a:endParaRPr lang="en-GB" altLang="en-US" sz="2800" dirty="0">
              <a:solidFill>
                <a:srgbClr val="FFFF00"/>
              </a:solidFill>
              <a:effectLst>
                <a:outerShdw blurRad="38100" dist="38100" dir="2700000" algn="tl">
                  <a:srgbClr val="C0C0C0"/>
                </a:outerShdw>
              </a:effectLst>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498" name="Rectangle 2"/>
          <p:cNvSpPr>
            <a:spLocks noGrp="1" noChangeArrowheads="1"/>
          </p:cNvSpPr>
          <p:nvPr>
            <p:ph type="title"/>
          </p:nvPr>
        </p:nvSpPr>
        <p:spPr>
          <a:xfrm>
            <a:off x="314325" y="368300"/>
            <a:ext cx="6873875" cy="600075"/>
          </a:xfrm>
        </p:spPr>
        <p:txBody>
          <a:bodyPr/>
          <a:lstStyle/>
          <a:p>
            <a:pPr eaLnBrk="1" hangingPunct="1"/>
            <a:r>
              <a:rPr lang="it-IT" altLang="it-IT" dirty="0" smtClean="0">
                <a:latin typeface="Trebuchet MS" pitchFamily="34" charset="0"/>
              </a:rPr>
              <a:t>The CNAO </a:t>
            </a:r>
            <a:r>
              <a:rPr lang="it-IT" altLang="it-IT" dirty="0" err="1" smtClean="0">
                <a:latin typeface="Trebuchet MS" pitchFamily="34" charset="0"/>
              </a:rPr>
              <a:t>board</a:t>
            </a:r>
            <a:endParaRPr lang="en-GB" altLang="it-IT" dirty="0" smtClean="0">
              <a:latin typeface="Trebuchet MS" pitchFamily="34" charset="0"/>
            </a:endParaRPr>
          </a:p>
        </p:txBody>
      </p:sp>
      <p:sp>
        <p:nvSpPr>
          <p:cNvPr id="490499" name="Text Box 4"/>
          <p:cNvSpPr txBox="1">
            <a:spLocks noChangeArrowheads="1"/>
          </p:cNvSpPr>
          <p:nvPr/>
        </p:nvSpPr>
        <p:spPr bwMode="auto">
          <a:xfrm>
            <a:off x="973138" y="819150"/>
            <a:ext cx="5572125" cy="229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lnSpc>
                <a:spcPct val="115000"/>
              </a:lnSpc>
              <a:spcBef>
                <a:spcPct val="50000"/>
              </a:spcBef>
              <a:buClrTx/>
              <a:buFontTx/>
              <a:buNone/>
            </a:pPr>
            <a:r>
              <a:rPr lang="it-IT" altLang="it-IT" sz="1800" b="0" i="1" u="sng" dirty="0" err="1" smtClean="0">
                <a:solidFill>
                  <a:srgbClr val="FF0000"/>
                </a:solidFill>
              </a:rPr>
              <a:t>Founders</a:t>
            </a:r>
            <a:r>
              <a:rPr lang="it-IT" altLang="it-IT" sz="1800" b="0" i="1" u="sng" dirty="0" smtClean="0">
                <a:solidFill>
                  <a:srgbClr val="FF0000"/>
                </a:solidFill>
              </a:rPr>
              <a:t>:</a:t>
            </a:r>
            <a:r>
              <a:rPr lang="en-GB" altLang="it-IT" b="0" dirty="0" smtClean="0">
                <a:solidFill>
                  <a:srgbClr val="FF0000"/>
                </a:solidFill>
              </a:rPr>
              <a:t> </a:t>
            </a:r>
            <a:endParaRPr lang="en-GB" altLang="it-IT" b="0" dirty="0">
              <a:solidFill>
                <a:srgbClr val="FF0000"/>
              </a:solidFill>
            </a:endParaRPr>
          </a:p>
          <a:p>
            <a:pPr eaLnBrk="1" hangingPunct="1">
              <a:lnSpc>
                <a:spcPct val="115000"/>
              </a:lnSpc>
              <a:spcBef>
                <a:spcPts val="200"/>
              </a:spcBef>
              <a:buClrTx/>
              <a:buFontTx/>
              <a:buNone/>
            </a:pPr>
            <a:r>
              <a:rPr lang="it-IT" altLang="it-IT" sz="1600" b="0" dirty="0">
                <a:solidFill>
                  <a:srgbClr val="000000"/>
                </a:solidFill>
              </a:rPr>
              <a:t>Fondazione Policlinico Ospedale Maggiore - Milano</a:t>
            </a:r>
            <a:endParaRPr lang="en-GB" altLang="it-IT" sz="1600" b="0" dirty="0">
              <a:solidFill>
                <a:srgbClr val="000000"/>
              </a:solidFill>
            </a:endParaRPr>
          </a:p>
          <a:p>
            <a:pPr eaLnBrk="1" hangingPunct="1">
              <a:lnSpc>
                <a:spcPct val="115000"/>
              </a:lnSpc>
              <a:spcBef>
                <a:spcPts val="200"/>
              </a:spcBef>
              <a:buClrTx/>
              <a:buFontTx/>
              <a:buNone/>
            </a:pPr>
            <a:r>
              <a:rPr lang="en-GB" altLang="it-IT" sz="1600" b="0" dirty="0">
                <a:solidFill>
                  <a:srgbClr val="000000"/>
                </a:solidFill>
              </a:rPr>
              <a:t>Fondazione </a:t>
            </a:r>
            <a:r>
              <a:rPr lang="en-GB" altLang="it-IT" sz="1600" b="0" dirty="0" err="1">
                <a:solidFill>
                  <a:srgbClr val="000000"/>
                </a:solidFill>
              </a:rPr>
              <a:t>Istituto</a:t>
            </a:r>
            <a:r>
              <a:rPr lang="en-GB" altLang="it-IT" sz="1600" b="0" dirty="0">
                <a:solidFill>
                  <a:srgbClr val="000000"/>
                </a:solidFill>
              </a:rPr>
              <a:t> </a:t>
            </a:r>
            <a:r>
              <a:rPr lang="en-GB" altLang="it-IT" sz="1600" b="0" dirty="0" err="1">
                <a:solidFill>
                  <a:srgbClr val="000000"/>
                </a:solidFill>
              </a:rPr>
              <a:t>Neurologico</a:t>
            </a:r>
            <a:r>
              <a:rPr lang="en-GB" altLang="it-IT" sz="1600" b="0" dirty="0">
                <a:solidFill>
                  <a:srgbClr val="000000"/>
                </a:solidFill>
              </a:rPr>
              <a:t> C. </a:t>
            </a:r>
            <a:r>
              <a:rPr lang="en-GB" altLang="it-IT" sz="1600" b="0" dirty="0" err="1">
                <a:solidFill>
                  <a:srgbClr val="000000"/>
                </a:solidFill>
              </a:rPr>
              <a:t>Besta</a:t>
            </a:r>
            <a:r>
              <a:rPr lang="it-IT" altLang="it-IT" sz="1600" b="0" dirty="0">
                <a:solidFill>
                  <a:srgbClr val="000000"/>
                </a:solidFill>
              </a:rPr>
              <a:t> - Milano</a:t>
            </a:r>
            <a:endParaRPr lang="en-GB" altLang="it-IT" sz="1600" b="0" dirty="0">
              <a:solidFill>
                <a:srgbClr val="000000"/>
              </a:solidFill>
            </a:endParaRPr>
          </a:p>
          <a:p>
            <a:pPr eaLnBrk="1" hangingPunct="1">
              <a:lnSpc>
                <a:spcPct val="115000"/>
              </a:lnSpc>
              <a:spcBef>
                <a:spcPts val="200"/>
              </a:spcBef>
              <a:buClrTx/>
              <a:buFontTx/>
              <a:buNone/>
            </a:pPr>
            <a:r>
              <a:rPr lang="en-GB" altLang="it-IT" sz="1600" b="0" dirty="0">
                <a:solidFill>
                  <a:srgbClr val="000000"/>
                </a:solidFill>
              </a:rPr>
              <a:t>Fondazione </a:t>
            </a:r>
            <a:r>
              <a:rPr lang="en-GB" altLang="it-IT" sz="1600" b="0" dirty="0" err="1">
                <a:solidFill>
                  <a:srgbClr val="000000"/>
                </a:solidFill>
              </a:rPr>
              <a:t>Istituto</a:t>
            </a:r>
            <a:r>
              <a:rPr lang="en-GB" altLang="it-IT" sz="1600" b="0" dirty="0">
                <a:solidFill>
                  <a:srgbClr val="000000"/>
                </a:solidFill>
              </a:rPr>
              <a:t> </a:t>
            </a:r>
            <a:r>
              <a:rPr lang="en-GB" altLang="it-IT" sz="1600" b="0" dirty="0" err="1">
                <a:solidFill>
                  <a:srgbClr val="000000"/>
                </a:solidFill>
              </a:rPr>
              <a:t>Nazionale</a:t>
            </a:r>
            <a:r>
              <a:rPr lang="en-GB" altLang="it-IT" sz="1600" b="0" dirty="0">
                <a:solidFill>
                  <a:srgbClr val="000000"/>
                </a:solidFill>
              </a:rPr>
              <a:t> </a:t>
            </a:r>
            <a:r>
              <a:rPr lang="en-GB" altLang="it-IT" sz="1600" b="0" dirty="0" err="1">
                <a:solidFill>
                  <a:srgbClr val="000000"/>
                </a:solidFill>
              </a:rPr>
              <a:t>dei</a:t>
            </a:r>
            <a:r>
              <a:rPr lang="en-GB" altLang="it-IT" sz="1600" b="0" dirty="0">
                <a:solidFill>
                  <a:srgbClr val="000000"/>
                </a:solidFill>
              </a:rPr>
              <a:t> </a:t>
            </a:r>
            <a:r>
              <a:rPr lang="en-GB" altLang="it-IT" sz="1600" b="0" dirty="0" err="1">
                <a:solidFill>
                  <a:srgbClr val="000000"/>
                </a:solidFill>
              </a:rPr>
              <a:t>Tumori</a:t>
            </a:r>
            <a:r>
              <a:rPr lang="en-GB" altLang="it-IT" sz="1600" b="0" dirty="0">
                <a:solidFill>
                  <a:srgbClr val="000000"/>
                </a:solidFill>
              </a:rPr>
              <a:t> - Milano</a:t>
            </a:r>
          </a:p>
          <a:p>
            <a:pPr eaLnBrk="1" hangingPunct="1">
              <a:lnSpc>
                <a:spcPct val="115000"/>
              </a:lnSpc>
              <a:spcBef>
                <a:spcPts val="200"/>
              </a:spcBef>
              <a:buClrTx/>
              <a:buFontTx/>
              <a:buNone/>
            </a:pPr>
            <a:r>
              <a:rPr lang="en-GB" altLang="it-IT" sz="1600" b="0" dirty="0" err="1">
                <a:solidFill>
                  <a:srgbClr val="000000"/>
                </a:solidFill>
              </a:rPr>
              <a:t>Istituto</a:t>
            </a:r>
            <a:r>
              <a:rPr lang="en-GB" altLang="it-IT" sz="1600" b="0" dirty="0">
                <a:solidFill>
                  <a:srgbClr val="000000"/>
                </a:solidFill>
              </a:rPr>
              <a:t> </a:t>
            </a:r>
            <a:r>
              <a:rPr lang="en-GB" altLang="it-IT" sz="1600" b="0" dirty="0" err="1">
                <a:solidFill>
                  <a:srgbClr val="000000"/>
                </a:solidFill>
              </a:rPr>
              <a:t>Europeo</a:t>
            </a:r>
            <a:r>
              <a:rPr lang="en-GB" altLang="it-IT" sz="1600" b="0" dirty="0">
                <a:solidFill>
                  <a:srgbClr val="000000"/>
                </a:solidFill>
              </a:rPr>
              <a:t> di </a:t>
            </a:r>
            <a:r>
              <a:rPr lang="en-GB" altLang="it-IT" sz="1600" b="0" dirty="0" err="1">
                <a:solidFill>
                  <a:srgbClr val="000000"/>
                </a:solidFill>
              </a:rPr>
              <a:t>Oncologia</a:t>
            </a:r>
            <a:r>
              <a:rPr lang="en-GB" altLang="it-IT" sz="1600" b="0" dirty="0">
                <a:solidFill>
                  <a:srgbClr val="000000"/>
                </a:solidFill>
              </a:rPr>
              <a:t> - Milano</a:t>
            </a:r>
          </a:p>
          <a:p>
            <a:pPr eaLnBrk="1" hangingPunct="1">
              <a:lnSpc>
                <a:spcPct val="115000"/>
              </a:lnSpc>
              <a:spcBef>
                <a:spcPts val="200"/>
              </a:spcBef>
              <a:buClrTx/>
              <a:buFontTx/>
              <a:buNone/>
            </a:pPr>
            <a:r>
              <a:rPr lang="en-GB" altLang="it-IT" sz="1600" b="0" dirty="0">
                <a:solidFill>
                  <a:srgbClr val="000000"/>
                </a:solidFill>
                <a:cs typeface="Times New Roman" pitchFamily="18" charset="0"/>
              </a:rPr>
              <a:t>Fondazione </a:t>
            </a:r>
            <a:r>
              <a:rPr lang="en-GB" altLang="it-IT" sz="1600" b="0" dirty="0" err="1">
                <a:solidFill>
                  <a:srgbClr val="000000"/>
                </a:solidFill>
                <a:cs typeface="Times New Roman" pitchFamily="18" charset="0"/>
              </a:rPr>
              <a:t>Policlinico</a:t>
            </a:r>
            <a:r>
              <a:rPr lang="en-GB" altLang="it-IT" sz="1600" b="0" dirty="0">
                <a:solidFill>
                  <a:srgbClr val="000000"/>
                </a:solidFill>
                <a:cs typeface="Times New Roman" pitchFamily="18" charset="0"/>
              </a:rPr>
              <a:t> San Matteo - Pavia</a:t>
            </a:r>
            <a:endParaRPr lang="en-GB" altLang="it-IT" sz="1600" b="0" i="1" dirty="0">
              <a:solidFill>
                <a:srgbClr val="000000"/>
              </a:solidFill>
              <a:cs typeface="Times New Roman" pitchFamily="18" charset="0"/>
            </a:endParaRPr>
          </a:p>
          <a:p>
            <a:pPr eaLnBrk="1" hangingPunct="1">
              <a:lnSpc>
                <a:spcPct val="115000"/>
              </a:lnSpc>
              <a:spcBef>
                <a:spcPts val="200"/>
              </a:spcBef>
              <a:buClrTx/>
              <a:buFontTx/>
              <a:buNone/>
            </a:pPr>
            <a:r>
              <a:rPr lang="en-GB" altLang="it-IT" sz="1600" b="0" dirty="0">
                <a:solidFill>
                  <a:srgbClr val="000000"/>
                </a:solidFill>
                <a:cs typeface="Times New Roman" pitchFamily="18" charset="0"/>
              </a:rPr>
              <a:t>Fondazione TERA - Novara</a:t>
            </a:r>
          </a:p>
        </p:txBody>
      </p:sp>
      <p:sp>
        <p:nvSpPr>
          <p:cNvPr id="2350085" name="Text Box 5"/>
          <p:cNvSpPr txBox="1">
            <a:spLocks noChangeArrowheads="1"/>
          </p:cNvSpPr>
          <p:nvPr/>
        </p:nvSpPr>
        <p:spPr bwMode="auto">
          <a:xfrm>
            <a:off x="971550" y="3141663"/>
            <a:ext cx="5572125" cy="1954212"/>
          </a:xfrm>
          <a:prstGeom prst="rect">
            <a:avLst/>
          </a:prstGeom>
          <a:noFill/>
          <a:ln w="9525">
            <a:noFill/>
            <a:miter lim="800000"/>
            <a:headEnd/>
            <a:tailEnd/>
          </a:ln>
          <a:effectLst/>
        </p:spPr>
        <p:txBody>
          <a:bodyP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lnSpc>
                <a:spcPct val="115000"/>
              </a:lnSpc>
              <a:spcBef>
                <a:spcPct val="50000"/>
              </a:spcBef>
            </a:pPr>
            <a:r>
              <a:rPr lang="it-IT" altLang="en-US" sz="1800" i="1" u="sng" dirty="0" err="1" smtClean="0">
                <a:solidFill>
                  <a:srgbClr val="FF0000"/>
                </a:solidFill>
              </a:rPr>
              <a:t>Institutional</a:t>
            </a:r>
            <a:r>
              <a:rPr lang="it-IT" altLang="en-US" sz="1800" i="1" u="sng" dirty="0" smtClean="0">
                <a:solidFill>
                  <a:srgbClr val="FF0000"/>
                </a:solidFill>
              </a:rPr>
              <a:t> </a:t>
            </a:r>
            <a:r>
              <a:rPr lang="it-IT" altLang="en-US" sz="1800" i="1" u="sng" dirty="0" err="1" smtClean="0">
                <a:solidFill>
                  <a:srgbClr val="FF0000"/>
                </a:solidFill>
              </a:rPr>
              <a:t>participants</a:t>
            </a:r>
            <a:r>
              <a:rPr lang="it-IT" altLang="en-US" sz="1800" i="1" u="sng" dirty="0" smtClean="0">
                <a:solidFill>
                  <a:srgbClr val="FF0000"/>
                </a:solidFill>
              </a:rPr>
              <a:t>:</a:t>
            </a:r>
            <a:endParaRPr lang="en-GB" altLang="en-US" sz="1800" dirty="0">
              <a:solidFill>
                <a:srgbClr val="FF0000"/>
              </a:solidFill>
              <a:cs typeface="Times New Roman" pitchFamily="18" charset="0"/>
            </a:endParaRPr>
          </a:p>
          <a:p>
            <a:pPr eaLnBrk="1" hangingPunct="1">
              <a:lnSpc>
                <a:spcPct val="115000"/>
              </a:lnSpc>
              <a:spcBef>
                <a:spcPts val="200"/>
              </a:spcBef>
            </a:pPr>
            <a:r>
              <a:rPr lang="en-GB" altLang="en-US" sz="1600" dirty="0" err="1">
                <a:solidFill>
                  <a:srgbClr val="000000"/>
                </a:solidFill>
                <a:cs typeface="Times New Roman" pitchFamily="18" charset="0"/>
              </a:rPr>
              <a:t>Istituto</a:t>
            </a:r>
            <a:r>
              <a:rPr lang="en-GB" altLang="en-US" sz="1600" dirty="0">
                <a:solidFill>
                  <a:srgbClr val="000000"/>
                </a:solidFill>
                <a:cs typeface="Times New Roman" pitchFamily="18" charset="0"/>
              </a:rPr>
              <a:t> </a:t>
            </a:r>
            <a:r>
              <a:rPr lang="en-GB" altLang="en-US" sz="1600" dirty="0" err="1">
                <a:solidFill>
                  <a:srgbClr val="000000"/>
                </a:solidFill>
                <a:cs typeface="Times New Roman" pitchFamily="18" charset="0"/>
              </a:rPr>
              <a:t>Nazionale</a:t>
            </a:r>
            <a:r>
              <a:rPr lang="en-GB" altLang="en-US" sz="1600" dirty="0">
                <a:solidFill>
                  <a:srgbClr val="000000"/>
                </a:solidFill>
                <a:cs typeface="Times New Roman" pitchFamily="18" charset="0"/>
              </a:rPr>
              <a:t> di </a:t>
            </a:r>
            <a:r>
              <a:rPr lang="en-GB" altLang="en-US" sz="1600" dirty="0" err="1">
                <a:solidFill>
                  <a:srgbClr val="000000"/>
                </a:solidFill>
                <a:cs typeface="Times New Roman" pitchFamily="18" charset="0"/>
              </a:rPr>
              <a:t>Fisica</a:t>
            </a:r>
            <a:r>
              <a:rPr lang="en-GB" altLang="en-US" sz="1600" dirty="0">
                <a:solidFill>
                  <a:srgbClr val="000000"/>
                </a:solidFill>
                <a:cs typeface="Times New Roman" pitchFamily="18" charset="0"/>
              </a:rPr>
              <a:t> </a:t>
            </a:r>
            <a:r>
              <a:rPr lang="en-GB" altLang="en-US" sz="1600" dirty="0" err="1">
                <a:solidFill>
                  <a:srgbClr val="000000"/>
                </a:solidFill>
                <a:cs typeface="Times New Roman" pitchFamily="18" charset="0"/>
              </a:rPr>
              <a:t>Nucleare</a:t>
            </a:r>
            <a:endParaRPr lang="it-IT" altLang="en-US" sz="1600" dirty="0">
              <a:solidFill>
                <a:srgbClr val="000000"/>
              </a:solidFill>
              <a:cs typeface="Times New Roman" pitchFamily="18" charset="0"/>
            </a:endParaRPr>
          </a:p>
          <a:p>
            <a:pPr eaLnBrk="1" hangingPunct="1">
              <a:lnSpc>
                <a:spcPct val="115000"/>
              </a:lnSpc>
              <a:spcBef>
                <a:spcPts val="200"/>
              </a:spcBef>
            </a:pPr>
            <a:r>
              <a:rPr lang="it-IT" altLang="en-US" sz="1600" dirty="0">
                <a:solidFill>
                  <a:srgbClr val="000000"/>
                </a:solidFill>
                <a:cs typeface="Times New Roman" pitchFamily="18" charset="0"/>
              </a:rPr>
              <a:t>Università di Milano</a:t>
            </a:r>
          </a:p>
          <a:p>
            <a:pPr eaLnBrk="1" hangingPunct="1">
              <a:lnSpc>
                <a:spcPct val="115000"/>
              </a:lnSpc>
              <a:spcBef>
                <a:spcPts val="200"/>
              </a:spcBef>
            </a:pPr>
            <a:r>
              <a:rPr lang="it-IT" altLang="en-US" sz="1600" dirty="0">
                <a:solidFill>
                  <a:srgbClr val="000000"/>
                </a:solidFill>
                <a:cs typeface="Times New Roman" pitchFamily="18" charset="0"/>
              </a:rPr>
              <a:t>Politecnico di Milano</a:t>
            </a:r>
          </a:p>
          <a:p>
            <a:pPr eaLnBrk="1" hangingPunct="1">
              <a:lnSpc>
                <a:spcPct val="115000"/>
              </a:lnSpc>
              <a:spcBef>
                <a:spcPts val="200"/>
              </a:spcBef>
            </a:pPr>
            <a:r>
              <a:rPr lang="it-IT" altLang="en-US" sz="1600" dirty="0">
                <a:solidFill>
                  <a:srgbClr val="000000"/>
                </a:solidFill>
                <a:cs typeface="Times New Roman" pitchFamily="18" charset="0"/>
              </a:rPr>
              <a:t>Università di Pavia</a:t>
            </a:r>
          </a:p>
          <a:p>
            <a:pPr eaLnBrk="1" hangingPunct="1">
              <a:lnSpc>
                <a:spcPct val="115000"/>
              </a:lnSpc>
              <a:spcBef>
                <a:spcPts val="200"/>
              </a:spcBef>
            </a:pPr>
            <a:r>
              <a:rPr lang="it-IT" altLang="en-US" sz="1600" dirty="0">
                <a:solidFill>
                  <a:srgbClr val="000000"/>
                </a:solidFill>
                <a:cs typeface="Times New Roman" pitchFamily="18" charset="0"/>
              </a:rPr>
              <a:t>Comune di Pavia</a:t>
            </a:r>
            <a:endParaRPr lang="en-GB" altLang="en-US" sz="1600" dirty="0">
              <a:solidFill>
                <a:srgbClr val="FEA501"/>
              </a:solidFill>
              <a:effectLst>
                <a:outerShdw blurRad="38100" dist="38100" dir="2700000" algn="tl">
                  <a:srgbClr val="C0C0C0"/>
                </a:outerShdw>
              </a:effectLst>
              <a:cs typeface="Times New Roman" pitchFamily="18" charset="0"/>
            </a:endParaRPr>
          </a:p>
        </p:txBody>
      </p:sp>
      <p:sp>
        <p:nvSpPr>
          <p:cNvPr id="490501" name="Text Box 7"/>
          <p:cNvSpPr txBox="1">
            <a:spLocks noChangeArrowheads="1"/>
          </p:cNvSpPr>
          <p:nvPr/>
        </p:nvSpPr>
        <p:spPr bwMode="auto">
          <a:xfrm>
            <a:off x="971550" y="5084763"/>
            <a:ext cx="55721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lnSpc>
                <a:spcPct val="115000"/>
              </a:lnSpc>
              <a:spcBef>
                <a:spcPct val="50000"/>
              </a:spcBef>
              <a:buClrTx/>
              <a:buFontTx/>
              <a:buNone/>
            </a:pPr>
            <a:r>
              <a:rPr lang="it-IT" altLang="it-IT" sz="1800" b="0" i="1" u="sng" dirty="0" err="1" smtClean="0">
                <a:solidFill>
                  <a:srgbClr val="FF0000"/>
                </a:solidFill>
              </a:rPr>
              <a:t>Participants</a:t>
            </a:r>
            <a:r>
              <a:rPr lang="it-IT" altLang="it-IT" sz="1800" b="0" i="1" u="sng" dirty="0" smtClean="0">
                <a:solidFill>
                  <a:srgbClr val="FF0000"/>
                </a:solidFill>
              </a:rPr>
              <a:t>:</a:t>
            </a:r>
            <a:endParaRPr lang="en-GB" altLang="it-IT" sz="1800" b="0" dirty="0">
              <a:solidFill>
                <a:srgbClr val="FF0000"/>
              </a:solidFill>
              <a:cs typeface="Times New Roman" pitchFamily="18" charset="0"/>
            </a:endParaRPr>
          </a:p>
          <a:p>
            <a:pPr eaLnBrk="1" hangingPunct="1">
              <a:lnSpc>
                <a:spcPct val="115000"/>
              </a:lnSpc>
              <a:spcBef>
                <a:spcPts val="200"/>
              </a:spcBef>
              <a:buClrTx/>
              <a:buFontTx/>
              <a:buNone/>
            </a:pPr>
            <a:r>
              <a:rPr lang="en-GB" altLang="it-IT" sz="1600" b="0" dirty="0">
                <a:solidFill>
                  <a:srgbClr val="000000"/>
                </a:solidFill>
                <a:cs typeface="Times New Roman" pitchFamily="18" charset="0"/>
              </a:rPr>
              <a:t>Fondazione Cariplo</a:t>
            </a:r>
            <a:endParaRPr lang="it-IT" altLang="it-IT" sz="1600" b="0" dirty="0">
              <a:solidFill>
                <a:srgbClr val="000000"/>
              </a:solidFill>
              <a:cs typeface="Times New Roman" pitchFamily="18" charset="0"/>
            </a:endParaRPr>
          </a:p>
        </p:txBody>
      </p:sp>
      <p:sp>
        <p:nvSpPr>
          <p:cNvPr id="490502" name="Text Box 7"/>
          <p:cNvSpPr txBox="1">
            <a:spLocks noChangeArrowheads="1"/>
          </p:cNvSpPr>
          <p:nvPr/>
        </p:nvSpPr>
        <p:spPr bwMode="auto">
          <a:xfrm>
            <a:off x="971550" y="5934075"/>
            <a:ext cx="5572125" cy="38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lnSpc>
                <a:spcPct val="115000"/>
              </a:lnSpc>
              <a:spcBef>
                <a:spcPct val="50000"/>
              </a:spcBef>
              <a:buClrTx/>
              <a:buFontTx/>
              <a:buNone/>
            </a:pPr>
            <a:r>
              <a:rPr lang="it-IT" altLang="it-IT" sz="1800" b="0" i="1" u="sng" dirty="0" err="1" smtClean="0">
                <a:solidFill>
                  <a:srgbClr val="FF0000"/>
                </a:solidFill>
              </a:rPr>
              <a:t>Health</a:t>
            </a:r>
            <a:r>
              <a:rPr lang="it-IT" altLang="it-IT" sz="1800" b="0" i="1" u="sng" dirty="0" smtClean="0">
                <a:solidFill>
                  <a:srgbClr val="FF0000"/>
                </a:solidFill>
              </a:rPr>
              <a:t> </a:t>
            </a:r>
            <a:r>
              <a:rPr lang="it-IT" altLang="it-IT" sz="1800" b="0" i="1" u="sng" dirty="0" err="1" smtClean="0">
                <a:solidFill>
                  <a:srgbClr val="FF0000"/>
                </a:solidFill>
              </a:rPr>
              <a:t>ministry</a:t>
            </a:r>
            <a:endParaRPr lang="en-GB" altLang="it-IT" sz="1800" b="0" dirty="0">
              <a:solidFill>
                <a:srgbClr val="FF0000"/>
              </a:solidFill>
              <a:cs typeface="Times New Roman" pitchFamily="18" charset="0"/>
            </a:endParaRPr>
          </a:p>
        </p:txBody>
      </p:sp>
    </p:spTree>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0674" name="Rectangle 2"/>
          <p:cNvSpPr>
            <a:spLocks noGrp="1" noChangeArrowheads="1"/>
          </p:cNvSpPr>
          <p:nvPr>
            <p:ph type="title" idx="4294967295"/>
          </p:nvPr>
        </p:nvSpPr>
        <p:spPr>
          <a:xfrm>
            <a:off x="0" y="195263"/>
            <a:ext cx="8686800" cy="600075"/>
          </a:xfrm>
        </p:spPr>
        <p:txBody>
          <a:bodyPr/>
          <a:lstStyle/>
          <a:p>
            <a:pPr marL="180975"/>
            <a:r>
              <a:rPr lang="en-US" altLang="it-IT" sz="2800" dirty="0" smtClean="0">
                <a:latin typeface="Trebuchet MS" pitchFamily="34" charset="0"/>
              </a:rPr>
              <a:t>Research </a:t>
            </a:r>
            <a:r>
              <a:rPr lang="en-US" altLang="it-IT" sz="2800" dirty="0" err="1" smtClean="0">
                <a:latin typeface="Trebuchet MS" pitchFamily="34" charset="0"/>
              </a:rPr>
              <a:t>beamtime</a:t>
            </a:r>
            <a:r>
              <a:rPr lang="en-US" altLang="it-IT" sz="2800" dirty="0" smtClean="0">
                <a:latin typeface="Trebuchet MS" pitchFamily="34" charset="0"/>
              </a:rPr>
              <a:t> with external groups</a:t>
            </a:r>
          </a:p>
        </p:txBody>
      </p:sp>
      <p:pic>
        <p:nvPicPr>
          <p:cNvPr id="54067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838" y="728663"/>
            <a:ext cx="7916862" cy="5865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0676" name="CasellaDiTesto 2"/>
          <p:cNvSpPr txBox="1">
            <a:spLocks noChangeArrowheads="1"/>
          </p:cNvSpPr>
          <p:nvPr/>
        </p:nvSpPr>
        <p:spPr bwMode="auto">
          <a:xfrm>
            <a:off x="315913" y="6369050"/>
            <a:ext cx="1289050" cy="460375"/>
          </a:xfrm>
          <a:prstGeom prst="rect">
            <a:avLst/>
          </a:prstGeom>
          <a:solidFill>
            <a:schemeClr val="bg1"/>
          </a:solidFill>
          <a:ln w="9525">
            <a:solidFill>
              <a:schemeClr val="tx1"/>
            </a:solidFill>
            <a:miter lim="800000"/>
            <a:headEnd/>
            <a:tailEnd/>
          </a:ln>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it-IT" altLang="it-IT" sz="2400">
                <a:solidFill>
                  <a:srgbClr val="FF0000"/>
                </a:solidFill>
                <a:latin typeface="Trebuchet MS" pitchFamily="34" charset="0"/>
              </a:rPr>
              <a:t>224 h</a:t>
            </a:r>
          </a:p>
        </p:txBody>
      </p:sp>
    </p:spTree>
  </p:cSld>
  <p:clrMapOvr>
    <a:masterClrMapping/>
  </p:clrMapOvr>
  <p:transition spd="med">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a:xfrm>
            <a:off x="301625" y="641350"/>
            <a:ext cx="8039100" cy="600075"/>
          </a:xfrm>
        </p:spPr>
        <p:txBody>
          <a:bodyPr/>
          <a:lstStyle/>
          <a:p>
            <a:r>
              <a:rPr lang="en-US" altLang="it-IT" sz="2800" smtClean="0">
                <a:latin typeface="Trebuchet MS" pitchFamily="34" charset="0"/>
              </a:rPr>
              <a:t>New beamline for </a:t>
            </a:r>
            <a:r>
              <a:rPr lang="en-US" altLang="it-IT" sz="2800" smtClean="0">
                <a:solidFill>
                  <a:srgbClr val="FF0000"/>
                </a:solidFill>
                <a:latin typeface="Trebuchet MS" pitchFamily="34" charset="0"/>
              </a:rPr>
              <a:t>Research</a:t>
            </a:r>
            <a:r>
              <a:rPr lang="en-US" altLang="it-IT" smtClean="0">
                <a:latin typeface="Trebuchet MS" pitchFamily="34" charset="0"/>
              </a:rPr>
              <a:t/>
            </a:r>
            <a:br>
              <a:rPr lang="en-US" altLang="it-IT" smtClean="0">
                <a:latin typeface="Trebuchet MS" pitchFamily="34" charset="0"/>
              </a:rPr>
            </a:br>
            <a:endParaRPr lang="en-US" altLang="it-IT" smtClean="0">
              <a:latin typeface="Trebuchet MS" pitchFamily="34" charset="0"/>
            </a:endParaRPr>
          </a:p>
        </p:txBody>
      </p:sp>
      <p:grpSp>
        <p:nvGrpSpPr>
          <p:cNvPr id="541699" name="Gruppo 1"/>
          <p:cNvGrpSpPr>
            <a:grpSpLocks/>
          </p:cNvGrpSpPr>
          <p:nvPr/>
        </p:nvGrpSpPr>
        <p:grpSpPr bwMode="auto">
          <a:xfrm>
            <a:off x="3875088" y="1735138"/>
            <a:ext cx="5178425" cy="4411662"/>
            <a:chOff x="1331643" y="823448"/>
            <a:chExt cx="7062171" cy="6381603"/>
          </a:xfrm>
        </p:grpSpPr>
        <p:pic>
          <p:nvPicPr>
            <p:cNvPr id="541703" name="Picture 2"/>
            <p:cNvPicPr>
              <a:picLocks noChangeAspect="1" noChangeArrowheads="1"/>
            </p:cNvPicPr>
            <p:nvPr/>
          </p:nvPicPr>
          <p:blipFill>
            <a:blip r:embed="rId2">
              <a:extLst>
                <a:ext uri="{28A0092B-C50C-407E-A947-70E740481C1C}">
                  <a14:useLocalDpi xmlns:a14="http://schemas.microsoft.com/office/drawing/2010/main" val="0"/>
                </a:ext>
              </a:extLst>
            </a:blip>
            <a:srcRect l="14897" t="7336" r="20775" b="2611"/>
            <a:stretch>
              <a:fillRect/>
            </a:stretch>
          </p:blipFill>
          <p:spPr bwMode="auto">
            <a:xfrm>
              <a:off x="1331643" y="823448"/>
              <a:ext cx="7020199" cy="58900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41704" name="Line 6"/>
            <p:cNvSpPr>
              <a:spLocks noChangeShapeType="1"/>
            </p:cNvSpPr>
            <p:nvPr/>
          </p:nvSpPr>
          <p:spPr bwMode="auto">
            <a:xfrm flipH="1">
              <a:off x="4066854" y="1687038"/>
              <a:ext cx="433129" cy="271020"/>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sp>
          <p:nvSpPr>
            <p:cNvPr id="541705" name="Text Box 7"/>
            <p:cNvSpPr txBox="1">
              <a:spLocks noChangeArrowheads="1"/>
            </p:cNvSpPr>
            <p:nvPr/>
          </p:nvSpPr>
          <p:spPr bwMode="auto">
            <a:xfrm>
              <a:off x="3307456" y="1774608"/>
              <a:ext cx="1552576" cy="48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50000"/>
                </a:spcBef>
                <a:buClrTx/>
                <a:buFontTx/>
                <a:buNone/>
              </a:pPr>
              <a:r>
                <a:rPr lang="it-IT" altLang="it-IT" sz="1600" b="0">
                  <a:solidFill>
                    <a:srgbClr val="000000"/>
                  </a:solidFill>
                  <a:latin typeface="Trebuchet MS" pitchFamily="34" charset="0"/>
                </a:rPr>
                <a:t>Linac</a:t>
              </a:r>
              <a:endParaRPr lang="en-US" altLang="it-IT" sz="1600" b="0">
                <a:solidFill>
                  <a:srgbClr val="000000"/>
                </a:solidFill>
                <a:latin typeface="Trebuchet MS" pitchFamily="34" charset="0"/>
              </a:endParaRPr>
            </a:p>
          </p:txBody>
        </p:sp>
        <p:sp>
          <p:nvSpPr>
            <p:cNvPr id="541706" name="Text Box 11"/>
            <p:cNvSpPr txBox="1">
              <a:spLocks noChangeArrowheads="1"/>
            </p:cNvSpPr>
            <p:nvPr/>
          </p:nvSpPr>
          <p:spPr bwMode="auto">
            <a:xfrm>
              <a:off x="6449127" y="6359138"/>
              <a:ext cx="1944687" cy="84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r" eaLnBrk="1" hangingPunct="1">
                <a:spcBef>
                  <a:spcPct val="50000"/>
                </a:spcBef>
                <a:buClrTx/>
                <a:buFontTx/>
                <a:buNone/>
              </a:pPr>
              <a:r>
                <a:rPr lang="it-IT" altLang="it-IT" sz="1600" b="0">
                  <a:solidFill>
                    <a:srgbClr val="000000"/>
                  </a:solidFill>
                  <a:latin typeface="Trebuchet MS" pitchFamily="34" charset="0"/>
                </a:rPr>
                <a:t>Treatment Rooms</a:t>
              </a:r>
              <a:endParaRPr lang="en-US" altLang="it-IT" sz="1600" b="0">
                <a:solidFill>
                  <a:srgbClr val="000000"/>
                </a:solidFill>
                <a:latin typeface="Trebuchet MS" pitchFamily="34" charset="0"/>
              </a:endParaRPr>
            </a:p>
          </p:txBody>
        </p:sp>
        <p:sp>
          <p:nvSpPr>
            <p:cNvPr id="541707" name="Line 12"/>
            <p:cNvSpPr>
              <a:spLocks noChangeShapeType="1"/>
            </p:cNvSpPr>
            <p:nvPr/>
          </p:nvSpPr>
          <p:spPr bwMode="auto">
            <a:xfrm>
              <a:off x="7020795" y="6021067"/>
              <a:ext cx="359497" cy="146994"/>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sp>
          <p:nvSpPr>
            <p:cNvPr id="541708" name="Line 13"/>
            <p:cNvSpPr>
              <a:spLocks noChangeShapeType="1"/>
            </p:cNvSpPr>
            <p:nvPr/>
          </p:nvSpPr>
          <p:spPr bwMode="auto">
            <a:xfrm flipV="1">
              <a:off x="5578475" y="3614039"/>
              <a:ext cx="649694" cy="0"/>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sp>
          <p:nvSpPr>
            <p:cNvPr id="541709" name="Line 14"/>
            <p:cNvSpPr>
              <a:spLocks noChangeShapeType="1"/>
            </p:cNvSpPr>
            <p:nvPr/>
          </p:nvSpPr>
          <p:spPr bwMode="auto">
            <a:xfrm>
              <a:off x="6804230" y="1774316"/>
              <a:ext cx="792626" cy="1366586"/>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sp>
          <p:nvSpPr>
            <p:cNvPr id="541710" name="Rectangle 15"/>
            <p:cNvSpPr>
              <a:spLocks noChangeArrowheads="1"/>
            </p:cNvSpPr>
            <p:nvPr/>
          </p:nvSpPr>
          <p:spPr bwMode="auto">
            <a:xfrm>
              <a:off x="6396539" y="3339907"/>
              <a:ext cx="1754247" cy="489739"/>
            </a:xfrm>
            <a:prstGeom prst="rect">
              <a:avLst/>
            </a:prstGeom>
            <a:solidFill>
              <a:schemeClr val="bg1"/>
            </a:solidFill>
            <a:ln w="9525">
              <a:solidFill>
                <a:schemeClr val="hlink"/>
              </a:solidFill>
              <a:miter lim="800000"/>
              <a:headEnd/>
              <a:tailEnd/>
            </a:ln>
          </p:spPr>
          <p:txBody>
            <a:bodyPr wrap="non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it-IT" altLang="it-IT" sz="1600" b="0">
                  <a:solidFill>
                    <a:srgbClr val="000000"/>
                  </a:solidFill>
                  <a:latin typeface="Trebuchet MS" pitchFamily="34" charset="0"/>
                </a:rPr>
                <a:t>Synchrotron</a:t>
              </a:r>
              <a:endParaRPr lang="en-GB" altLang="it-IT" sz="1600" b="0">
                <a:solidFill>
                  <a:srgbClr val="000000"/>
                </a:solidFill>
                <a:latin typeface="Trebuchet MS" pitchFamily="34" charset="0"/>
              </a:endParaRPr>
            </a:p>
          </p:txBody>
        </p:sp>
        <p:sp>
          <p:nvSpPr>
            <p:cNvPr id="541711" name="Line 16"/>
            <p:cNvSpPr>
              <a:spLocks noChangeShapeType="1"/>
            </p:cNvSpPr>
            <p:nvPr/>
          </p:nvSpPr>
          <p:spPr bwMode="auto">
            <a:xfrm flipH="1">
              <a:off x="5076045" y="2279608"/>
              <a:ext cx="71466" cy="319253"/>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sp>
          <p:nvSpPr>
            <p:cNvPr id="541712" name="Text Box 17"/>
            <p:cNvSpPr txBox="1">
              <a:spLocks noChangeArrowheads="1"/>
            </p:cNvSpPr>
            <p:nvPr/>
          </p:nvSpPr>
          <p:spPr bwMode="auto">
            <a:xfrm>
              <a:off x="3510325" y="2631245"/>
              <a:ext cx="1944686" cy="48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50000"/>
                </a:spcBef>
                <a:buClrTx/>
                <a:buFontTx/>
                <a:buNone/>
              </a:pPr>
              <a:r>
                <a:rPr lang="it-IT" altLang="it-IT" sz="1600" b="0">
                  <a:solidFill>
                    <a:srgbClr val="000000"/>
                  </a:solidFill>
                  <a:latin typeface="Trebuchet MS" pitchFamily="34" charset="0"/>
                </a:rPr>
                <a:t>Ion Sources</a:t>
              </a:r>
              <a:endParaRPr lang="en-US" altLang="it-IT" sz="1600" b="0">
                <a:solidFill>
                  <a:srgbClr val="000000"/>
                </a:solidFill>
                <a:latin typeface="Trebuchet MS" pitchFamily="34" charset="0"/>
              </a:endParaRPr>
            </a:p>
          </p:txBody>
        </p:sp>
        <p:sp>
          <p:nvSpPr>
            <p:cNvPr id="541713" name="Line 4"/>
            <p:cNvSpPr>
              <a:spLocks noChangeShapeType="1"/>
            </p:cNvSpPr>
            <p:nvPr/>
          </p:nvSpPr>
          <p:spPr bwMode="auto">
            <a:xfrm>
              <a:off x="1572030" y="3664568"/>
              <a:ext cx="119110" cy="1350508"/>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sp>
          <p:nvSpPr>
            <p:cNvPr id="541714" name="Text Box 5"/>
            <p:cNvSpPr txBox="1">
              <a:spLocks noChangeArrowheads="1"/>
            </p:cNvSpPr>
            <p:nvPr/>
          </p:nvSpPr>
          <p:spPr bwMode="auto">
            <a:xfrm>
              <a:off x="1547813" y="5026091"/>
              <a:ext cx="1655762" cy="1558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50000"/>
                </a:spcBef>
                <a:buClrTx/>
                <a:buFontTx/>
                <a:buNone/>
              </a:pPr>
              <a:r>
                <a:rPr lang="it-IT" altLang="it-IT" sz="1600" b="0">
                  <a:solidFill>
                    <a:srgbClr val="000000"/>
                  </a:solidFill>
                  <a:latin typeface="Trebuchet MS" pitchFamily="34" charset="0"/>
                </a:rPr>
                <a:t>High Energy</a:t>
              </a:r>
              <a:br>
                <a:rPr lang="it-IT" altLang="it-IT" sz="1600" b="0">
                  <a:solidFill>
                    <a:srgbClr val="000000"/>
                  </a:solidFill>
                  <a:latin typeface="Trebuchet MS" pitchFamily="34" charset="0"/>
                </a:rPr>
              </a:br>
              <a:r>
                <a:rPr lang="it-IT" altLang="it-IT" sz="1600" b="0">
                  <a:solidFill>
                    <a:srgbClr val="000000"/>
                  </a:solidFill>
                  <a:latin typeface="Trebuchet MS" pitchFamily="34" charset="0"/>
                </a:rPr>
                <a:t>Transfer Lines</a:t>
              </a:r>
              <a:endParaRPr lang="en-US" altLang="it-IT" sz="1600" b="0">
                <a:solidFill>
                  <a:srgbClr val="000000"/>
                </a:solidFill>
                <a:latin typeface="Trebuchet MS" pitchFamily="34" charset="0"/>
              </a:endParaRPr>
            </a:p>
          </p:txBody>
        </p:sp>
        <p:sp>
          <p:nvSpPr>
            <p:cNvPr id="541715" name="Line 19"/>
            <p:cNvSpPr>
              <a:spLocks noChangeShapeType="1"/>
            </p:cNvSpPr>
            <p:nvPr/>
          </p:nvSpPr>
          <p:spPr bwMode="auto">
            <a:xfrm flipH="1">
              <a:off x="3059828" y="4872676"/>
              <a:ext cx="790461" cy="215898"/>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sp>
          <p:nvSpPr>
            <p:cNvPr id="541716" name="Line 16"/>
            <p:cNvSpPr>
              <a:spLocks noChangeShapeType="1"/>
            </p:cNvSpPr>
            <p:nvPr/>
          </p:nvSpPr>
          <p:spPr bwMode="auto">
            <a:xfrm flipH="1">
              <a:off x="5112860" y="2438087"/>
              <a:ext cx="465614" cy="158477"/>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sp>
          <p:nvSpPr>
            <p:cNvPr id="541717" name="Line 12"/>
            <p:cNvSpPr>
              <a:spLocks noChangeShapeType="1"/>
            </p:cNvSpPr>
            <p:nvPr/>
          </p:nvSpPr>
          <p:spPr bwMode="auto">
            <a:xfrm flipH="1">
              <a:off x="7380292" y="5518071"/>
              <a:ext cx="433129" cy="649990"/>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sp>
          <p:nvSpPr>
            <p:cNvPr id="541718" name="Line 12"/>
            <p:cNvSpPr>
              <a:spLocks noChangeShapeType="1"/>
            </p:cNvSpPr>
            <p:nvPr/>
          </p:nvSpPr>
          <p:spPr bwMode="auto">
            <a:xfrm flipV="1">
              <a:off x="5723572" y="6168061"/>
              <a:ext cx="1656720" cy="213600"/>
            </a:xfrm>
            <a:prstGeom prst="line">
              <a:avLst/>
            </a:prstGeom>
            <a:noFill/>
            <a:ln w="38100">
              <a:solidFill>
                <a:srgbClr val="0066FF"/>
              </a:solidFill>
              <a:round/>
              <a:headEnd type="triangle" w="med" len="med"/>
              <a:tailEnd/>
            </a:ln>
            <a:extLst>
              <a:ext uri="{909E8E84-426E-40DD-AFC4-6F175D3DCCD1}">
                <a14:hiddenFill xmlns:a14="http://schemas.microsoft.com/office/drawing/2010/main">
                  <a:noFill/>
                </a14:hiddenFill>
              </a:ext>
            </a:extLst>
          </p:spPr>
          <p:txBody>
            <a:bodyPr wrap="none"/>
            <a:lstStyle/>
            <a:p>
              <a:endParaRPr lang="en-GB"/>
            </a:p>
          </p:txBody>
        </p:sp>
      </p:grpSp>
      <p:pic>
        <p:nvPicPr>
          <p:cNvPr id="541700"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8" y="3430588"/>
            <a:ext cx="3746500"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1701" name="Rettangolo 10"/>
          <p:cNvSpPr>
            <a:spLocks noChangeArrowheads="1"/>
          </p:cNvSpPr>
          <p:nvPr/>
        </p:nvSpPr>
        <p:spPr bwMode="auto">
          <a:xfrm>
            <a:off x="28452" y="2757488"/>
            <a:ext cx="4000501" cy="923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it-IT" altLang="it-IT" sz="1800" b="0" dirty="0" err="1">
                <a:solidFill>
                  <a:srgbClr val="FF0000"/>
                </a:solidFill>
                <a:latin typeface="Trebuchet MS" pitchFamily="34" charset="0"/>
              </a:rPr>
              <a:t>Coming</a:t>
            </a:r>
            <a:r>
              <a:rPr lang="it-IT" altLang="it-IT" sz="1800" b="0" dirty="0">
                <a:solidFill>
                  <a:srgbClr val="FF0000"/>
                </a:solidFill>
                <a:latin typeface="Trebuchet MS" pitchFamily="34" charset="0"/>
              </a:rPr>
              <a:t> up in 2018</a:t>
            </a:r>
          </a:p>
          <a:p>
            <a:pPr algn="ctr" eaLnBrk="1" hangingPunct="1">
              <a:spcBef>
                <a:spcPct val="0"/>
              </a:spcBef>
              <a:buClrTx/>
              <a:buFontTx/>
              <a:buNone/>
            </a:pPr>
            <a:r>
              <a:rPr lang="it-IT" altLang="it-IT" sz="1800" b="0" dirty="0">
                <a:solidFill>
                  <a:srgbClr val="FF0000"/>
                </a:solidFill>
                <a:latin typeface="Trebuchet MS" pitchFamily="34" charset="0"/>
              </a:rPr>
              <a:t>New </a:t>
            </a:r>
            <a:r>
              <a:rPr lang="it-IT" altLang="it-IT" sz="1800" b="0" dirty="0" err="1">
                <a:solidFill>
                  <a:srgbClr val="FF0000"/>
                </a:solidFill>
                <a:latin typeface="Trebuchet MS" pitchFamily="34" charset="0"/>
              </a:rPr>
              <a:t>experimental</a:t>
            </a:r>
            <a:r>
              <a:rPr lang="it-IT" altLang="it-IT" sz="1800" b="0" dirty="0">
                <a:solidFill>
                  <a:srgbClr val="FF0000"/>
                </a:solidFill>
                <a:latin typeface="Trebuchet MS" pitchFamily="34" charset="0"/>
              </a:rPr>
              <a:t> room</a:t>
            </a:r>
          </a:p>
          <a:p>
            <a:pPr algn="ctr" eaLnBrk="1" hangingPunct="1">
              <a:spcBef>
                <a:spcPct val="0"/>
              </a:spcBef>
              <a:buClrTx/>
              <a:buFontTx/>
              <a:buNone/>
            </a:pPr>
            <a:r>
              <a:rPr lang="it-IT" altLang="it-IT" sz="1600" b="0" i="1" dirty="0">
                <a:solidFill>
                  <a:srgbClr val="000000"/>
                </a:solidFill>
                <a:latin typeface="Trebuchet MS" pitchFamily="34" charset="0"/>
              </a:rPr>
              <a:t>(in </a:t>
            </a:r>
            <a:r>
              <a:rPr lang="it-IT" altLang="it-IT" sz="1600" b="0" i="1" dirty="0" err="1">
                <a:solidFill>
                  <a:srgbClr val="000000"/>
                </a:solidFill>
                <a:latin typeface="Trebuchet MS" pitchFamily="34" charset="0"/>
              </a:rPr>
              <a:t>collaboration</a:t>
            </a:r>
            <a:r>
              <a:rPr lang="it-IT" altLang="it-IT" sz="1600" b="0" i="1" dirty="0">
                <a:solidFill>
                  <a:srgbClr val="000000"/>
                </a:solidFill>
                <a:latin typeface="Trebuchet MS" pitchFamily="34" charset="0"/>
              </a:rPr>
              <a:t> with INFN)</a:t>
            </a:r>
          </a:p>
        </p:txBody>
      </p:sp>
      <p:cxnSp>
        <p:nvCxnSpPr>
          <p:cNvPr id="3" name="Connettore 1 2"/>
          <p:cNvCxnSpPr/>
          <p:nvPr/>
        </p:nvCxnSpPr>
        <p:spPr bwMode="auto">
          <a:xfrm flipV="1">
            <a:off x="3270250" y="3257550"/>
            <a:ext cx="825500" cy="423863"/>
          </a:xfrm>
          <a:prstGeom prst="line">
            <a:avLst/>
          </a:prstGeom>
          <a:solidFill>
            <a:schemeClr val="accent1"/>
          </a:solidFill>
          <a:ln w="28575"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22" name="Immagine 2"/>
          <p:cNvPicPr>
            <a:picLocks noChangeAspect="1"/>
          </p:cNvPicPr>
          <p:nvPr/>
        </p:nvPicPr>
        <p:blipFill>
          <a:blip r:embed="rId2">
            <a:extLst>
              <a:ext uri="{28A0092B-C50C-407E-A947-70E740481C1C}">
                <a14:useLocalDpi xmlns:a14="http://schemas.microsoft.com/office/drawing/2010/main" val="0"/>
              </a:ext>
            </a:extLst>
          </a:blip>
          <a:srcRect t="1392" b="1257"/>
          <a:stretch>
            <a:fillRect/>
          </a:stretch>
        </p:blipFill>
        <p:spPr bwMode="auto">
          <a:xfrm>
            <a:off x="4699000" y="173038"/>
            <a:ext cx="4497388" cy="667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23" name="Immagine 3"/>
          <p:cNvPicPr>
            <a:picLocks noChangeAspect="1"/>
          </p:cNvPicPr>
          <p:nvPr/>
        </p:nvPicPr>
        <p:blipFill>
          <a:blip r:embed="rId3">
            <a:extLst>
              <a:ext uri="{28A0092B-C50C-407E-A947-70E740481C1C}">
                <a14:useLocalDpi xmlns:a14="http://schemas.microsoft.com/office/drawing/2010/main" val="0"/>
              </a:ext>
            </a:extLst>
          </a:blip>
          <a:srcRect b="21526"/>
          <a:stretch>
            <a:fillRect/>
          </a:stretch>
        </p:blipFill>
        <p:spPr bwMode="auto">
          <a:xfrm>
            <a:off x="-173038" y="3006725"/>
            <a:ext cx="4886326" cy="383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24" name="Immagine 4"/>
          <p:cNvPicPr>
            <a:picLocks noChangeAspect="1"/>
          </p:cNvPicPr>
          <p:nvPr/>
        </p:nvPicPr>
        <p:blipFill>
          <a:blip r:embed="rId4">
            <a:extLst>
              <a:ext uri="{28A0092B-C50C-407E-A947-70E740481C1C}">
                <a14:useLocalDpi xmlns:a14="http://schemas.microsoft.com/office/drawing/2010/main" val="0"/>
              </a:ext>
            </a:extLst>
          </a:blip>
          <a:srcRect t="28487" b="23341"/>
          <a:stretch>
            <a:fillRect/>
          </a:stretch>
        </p:blipFill>
        <p:spPr bwMode="auto">
          <a:xfrm>
            <a:off x="-173038" y="0"/>
            <a:ext cx="4862513" cy="312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25" name="CasellaDiTesto 2"/>
          <p:cNvSpPr txBox="1">
            <a:spLocks noChangeArrowheads="1"/>
          </p:cNvSpPr>
          <p:nvPr/>
        </p:nvSpPr>
        <p:spPr bwMode="auto">
          <a:xfrm>
            <a:off x="4699000" y="-77788"/>
            <a:ext cx="4497388" cy="2524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r" eaLnBrk="1" hangingPunct="1">
              <a:spcBef>
                <a:spcPct val="0"/>
              </a:spcBef>
              <a:buClrTx/>
              <a:buFontTx/>
              <a:buNone/>
            </a:pPr>
            <a:r>
              <a:rPr lang="it-IT" altLang="it-IT" sz="1200" b="0">
                <a:solidFill>
                  <a:srgbClr val="000000"/>
                </a:solidFill>
                <a:latin typeface="Trebuchet MS" pitchFamily="34" charset="0"/>
              </a:rPr>
              <a:t>(Courtesy C. Bisogni)</a:t>
            </a:r>
          </a:p>
        </p:txBody>
      </p:sp>
    </p:spTree>
  </p:cSld>
  <p:clrMapOvr>
    <a:masterClrMapping/>
  </p:clrMapOvr>
  <p:transition spd="med">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asellaDiTesto 6"/>
          <p:cNvSpPr txBox="1"/>
          <p:nvPr/>
        </p:nvSpPr>
        <p:spPr>
          <a:xfrm>
            <a:off x="2192338" y="2736850"/>
            <a:ext cx="2020887" cy="77787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42065" tIns="42065" rIns="42065" bIns="42065" spcCol="35056">
            <a:spAutoFit/>
          </a:bodyPr>
          <a:lstStyle/>
          <a:p>
            <a:pPr algn="ctr" fontAlgn="auto" latinLnBrk="1" hangingPunct="0">
              <a:spcBef>
                <a:spcPts val="0"/>
              </a:spcBef>
              <a:spcAft>
                <a:spcPts val="0"/>
              </a:spcAft>
              <a:defRPr/>
            </a:pPr>
            <a:r>
              <a:rPr lang="it-IT" sz="1500" dirty="0">
                <a:solidFill>
                  <a:srgbClr val="000000"/>
                </a:solidFill>
                <a:uFill>
                  <a:solidFill>
                    <a:srgbClr val="000000"/>
                  </a:solidFill>
                </a:uFill>
                <a:latin typeface="Calibri"/>
                <a:ea typeface="Calibri"/>
                <a:cs typeface="Calibri"/>
                <a:sym typeface="Calibri"/>
              </a:rPr>
              <a:t> 10 x 25 x 5 cm</a:t>
            </a:r>
            <a:r>
              <a:rPr lang="it-IT" sz="1500" baseline="30000" dirty="0">
                <a:solidFill>
                  <a:srgbClr val="000000"/>
                </a:solidFill>
                <a:uFill>
                  <a:solidFill>
                    <a:srgbClr val="000000"/>
                  </a:solidFill>
                </a:uFill>
                <a:latin typeface="Calibri"/>
                <a:ea typeface="Calibri"/>
                <a:cs typeface="Calibri"/>
                <a:sym typeface="Calibri"/>
              </a:rPr>
              <a:t>3</a:t>
            </a:r>
          </a:p>
          <a:p>
            <a:pPr algn="ctr" fontAlgn="auto" latinLnBrk="1" hangingPunct="0">
              <a:spcBef>
                <a:spcPts val="0"/>
              </a:spcBef>
              <a:spcAft>
                <a:spcPts val="0"/>
              </a:spcAft>
              <a:defRPr/>
            </a:pPr>
            <a:r>
              <a:rPr lang="en-US" sz="1500" dirty="0">
                <a:solidFill>
                  <a:srgbClr val="000000"/>
                </a:solidFill>
                <a:uFill>
                  <a:solidFill>
                    <a:srgbClr val="000000"/>
                  </a:solidFill>
                </a:uFill>
                <a:latin typeface="Calibri"/>
                <a:ea typeface="Calibri"/>
                <a:cs typeface="Calibri"/>
                <a:sym typeface="Calibri"/>
              </a:rPr>
              <a:t>D</a:t>
            </a:r>
            <a:r>
              <a:rPr lang="it-IT" sz="1500" dirty="0" err="1">
                <a:solidFill>
                  <a:srgbClr val="000000"/>
                </a:solidFill>
                <a:uFill>
                  <a:solidFill>
                    <a:srgbClr val="000000"/>
                  </a:solidFill>
                </a:uFill>
                <a:latin typeface="Calibri"/>
                <a:ea typeface="Calibri"/>
                <a:cs typeface="Calibri"/>
                <a:sym typeface="Calibri"/>
              </a:rPr>
              <a:t>istance</a:t>
            </a:r>
            <a:r>
              <a:rPr lang="it-IT" sz="1500" dirty="0">
                <a:solidFill>
                  <a:srgbClr val="000000"/>
                </a:solidFill>
                <a:uFill>
                  <a:solidFill>
                    <a:srgbClr val="000000"/>
                  </a:solidFill>
                </a:uFill>
                <a:latin typeface="Calibri"/>
                <a:ea typeface="Calibri"/>
                <a:cs typeface="Calibri"/>
                <a:sym typeface="Calibri"/>
              </a:rPr>
              <a:t> </a:t>
            </a:r>
            <a:r>
              <a:rPr lang="it-IT" sz="1500" dirty="0" err="1">
                <a:solidFill>
                  <a:srgbClr val="000000"/>
                </a:solidFill>
                <a:uFill>
                  <a:solidFill>
                    <a:srgbClr val="000000"/>
                  </a:solidFill>
                </a:uFill>
                <a:latin typeface="Calibri"/>
                <a:ea typeface="Calibri"/>
                <a:cs typeface="Calibri"/>
                <a:sym typeface="Calibri"/>
              </a:rPr>
              <a:t>from</a:t>
            </a:r>
            <a:r>
              <a:rPr lang="it-IT" sz="1500" dirty="0">
                <a:solidFill>
                  <a:srgbClr val="000000"/>
                </a:solidFill>
                <a:uFill>
                  <a:solidFill>
                    <a:srgbClr val="000000"/>
                  </a:solidFill>
                </a:uFill>
                <a:latin typeface="Calibri"/>
                <a:ea typeface="Calibri"/>
                <a:cs typeface="Calibri"/>
                <a:sym typeface="Calibri"/>
              </a:rPr>
              <a:t> the</a:t>
            </a:r>
          </a:p>
          <a:p>
            <a:pPr algn="ctr" fontAlgn="auto" latinLnBrk="1" hangingPunct="0">
              <a:spcBef>
                <a:spcPts val="0"/>
              </a:spcBef>
              <a:spcAft>
                <a:spcPts val="0"/>
              </a:spcAft>
              <a:defRPr/>
            </a:pPr>
            <a:r>
              <a:rPr lang="it-IT" sz="1500" dirty="0">
                <a:solidFill>
                  <a:srgbClr val="000000"/>
                </a:solidFill>
                <a:uFill>
                  <a:solidFill>
                    <a:srgbClr val="000000"/>
                  </a:solidFill>
                </a:uFill>
                <a:latin typeface="Calibri"/>
                <a:ea typeface="Calibri"/>
                <a:cs typeface="Calibri"/>
                <a:sym typeface="Calibri"/>
              </a:rPr>
              <a:t>isocenter=30 cm</a:t>
            </a:r>
          </a:p>
        </p:txBody>
      </p:sp>
      <p:pic>
        <p:nvPicPr>
          <p:cNvPr id="543747" name="Picture 27" descr="giusy-6820.jpg"/>
          <p:cNvPicPr>
            <a:picLocks noChangeAspect="1"/>
          </p:cNvPicPr>
          <p:nvPr/>
        </p:nvPicPr>
        <p:blipFill>
          <a:blip r:embed="rId3">
            <a:extLst>
              <a:ext uri="{28A0092B-C50C-407E-A947-70E740481C1C}">
                <a14:useLocalDpi xmlns:a14="http://schemas.microsoft.com/office/drawing/2010/main" val="0"/>
              </a:ext>
            </a:extLst>
          </a:blip>
          <a:srcRect r="10075"/>
          <a:stretch>
            <a:fillRect/>
          </a:stretch>
        </p:blipFill>
        <p:spPr bwMode="auto">
          <a:xfrm>
            <a:off x="2192338" y="1041400"/>
            <a:ext cx="1817687" cy="16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Rectangle 35"/>
          <p:cNvSpPr/>
          <p:nvPr/>
        </p:nvSpPr>
        <p:spPr>
          <a:xfrm>
            <a:off x="2192338" y="709613"/>
            <a:ext cx="2020887" cy="2854325"/>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84131" tIns="42066" rIns="84131" bIns="42066" anchor="ct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en-US" altLang="en-US" sz="1800">
              <a:solidFill>
                <a:srgbClr val="FFFFFF"/>
              </a:solidFill>
              <a:latin typeface="Calibri" pitchFamily="34" charset="0"/>
            </a:endParaRPr>
          </a:p>
        </p:txBody>
      </p:sp>
      <p:sp>
        <p:nvSpPr>
          <p:cNvPr id="40" name="Rectangle 39"/>
          <p:cNvSpPr/>
          <p:nvPr/>
        </p:nvSpPr>
        <p:spPr>
          <a:xfrm>
            <a:off x="4267200" y="2949575"/>
            <a:ext cx="4852988" cy="546100"/>
          </a:xfrm>
          <a:prstGeom prst="rect">
            <a:avLst/>
          </a:prstGeom>
        </p:spPr>
        <p:txBody>
          <a:bodyPr lIns="84131" tIns="42066" rIns="84131" bIns="42066">
            <a:spAutoFit/>
          </a:bodyPr>
          <a:lstStyle/>
          <a:p>
            <a:pPr algn="ctr" fontAlgn="auto">
              <a:spcBef>
                <a:spcPts val="0"/>
              </a:spcBef>
              <a:spcAft>
                <a:spcPts val="0"/>
              </a:spcAft>
              <a:defRPr/>
            </a:pPr>
            <a:r>
              <a:rPr lang="en-US" sz="1500" dirty="0">
                <a:solidFill>
                  <a:srgbClr val="262626"/>
                </a:solidFill>
                <a:latin typeface="Calibri"/>
                <a:ea typeface="+mn-ea"/>
                <a:cs typeface="+mn-cs"/>
              </a:rPr>
              <a:t>256 LFS pixel crystals (3x3x20mm</a:t>
            </a:r>
            <a:r>
              <a:rPr lang="en-US" sz="1500" baseline="30000" dirty="0">
                <a:solidFill>
                  <a:srgbClr val="262626"/>
                </a:solidFill>
                <a:latin typeface="Calibri"/>
                <a:ea typeface="+mn-ea"/>
                <a:cs typeface="+mn-cs"/>
              </a:rPr>
              <a:t>3</a:t>
            </a:r>
            <a:r>
              <a:rPr lang="en-US" sz="1500" dirty="0">
                <a:solidFill>
                  <a:srgbClr val="262626"/>
                </a:solidFill>
                <a:latin typeface="Calibri"/>
                <a:ea typeface="+mn-ea"/>
                <a:cs typeface="+mn-cs"/>
              </a:rPr>
              <a:t>) coupled one to one to </a:t>
            </a:r>
            <a:r>
              <a:rPr lang="en-US" sz="1500" dirty="0" err="1">
                <a:solidFill>
                  <a:srgbClr val="262626"/>
                </a:solidFill>
                <a:latin typeface="Calibri"/>
                <a:ea typeface="+mn-ea"/>
                <a:cs typeface="+mn-cs"/>
              </a:rPr>
              <a:t>MPPCs</a:t>
            </a:r>
            <a:r>
              <a:rPr lang="en-US" sz="1500" dirty="0">
                <a:solidFill>
                  <a:srgbClr val="262626"/>
                </a:solidFill>
                <a:latin typeface="Calibri"/>
                <a:ea typeface="+mn-ea"/>
                <a:cs typeface="+mn-cs"/>
              </a:rPr>
              <a:t> (Multi Pixel Photon Counters, </a:t>
            </a:r>
            <a:r>
              <a:rPr lang="en-US" sz="1500" dirty="0" err="1">
                <a:solidFill>
                  <a:srgbClr val="262626"/>
                </a:solidFill>
                <a:latin typeface="Calibri"/>
                <a:ea typeface="+mn-ea"/>
                <a:cs typeface="+mn-cs"/>
              </a:rPr>
              <a:t>SiPMs</a:t>
            </a:r>
            <a:r>
              <a:rPr lang="en-US" sz="1500" dirty="0">
                <a:solidFill>
                  <a:srgbClr val="262626"/>
                </a:solidFill>
                <a:latin typeface="Calibri"/>
                <a:ea typeface="+mn-ea"/>
                <a:cs typeface="+mn-cs"/>
              </a:rPr>
              <a:t>).</a:t>
            </a:r>
          </a:p>
        </p:txBody>
      </p:sp>
      <p:pic>
        <p:nvPicPr>
          <p:cNvPr id="41" name="Picture 40" descr="giusy-6801.jpg"/>
          <p:cNvPicPr>
            <a:picLocks noChangeAspect="1"/>
          </p:cNvPicPr>
          <p:nvPr/>
        </p:nvPicPr>
        <p:blipFill>
          <a:blip r:embed="rId4">
            <a:clrChange>
              <a:clrFrom>
                <a:srgbClr val="000000"/>
              </a:clrFrom>
              <a:clrTo>
                <a:srgbClr val="000000">
                  <a:alpha val="0"/>
                </a:srgbClr>
              </a:clrTo>
            </a:clrChange>
          </a:blip>
          <a:stretch>
            <a:fillRect/>
          </a:stretch>
        </p:blipFill>
        <p:spPr>
          <a:xfrm>
            <a:off x="69850" y="714375"/>
            <a:ext cx="1798638" cy="2682875"/>
          </a:xfrm>
          <a:prstGeom prst="rect">
            <a:avLst/>
          </a:prstGeom>
          <a:effectLst>
            <a:outerShdw blurRad="50800" dist="38100" dir="2700000" algn="tl" rotWithShape="0">
              <a:srgbClr val="000000">
                <a:alpha val="43000"/>
              </a:srgbClr>
            </a:outerShdw>
          </a:effectLst>
        </p:spPr>
      </p:pic>
      <p:sp>
        <p:nvSpPr>
          <p:cNvPr id="42" name="Freeform 41"/>
          <p:cNvSpPr/>
          <p:nvPr/>
        </p:nvSpPr>
        <p:spPr>
          <a:xfrm>
            <a:off x="1319213" y="709613"/>
            <a:ext cx="873125" cy="2854325"/>
          </a:xfrm>
          <a:custGeom>
            <a:avLst/>
            <a:gdLst>
              <a:gd name="connsiteX0" fmla="*/ 0 w 793803"/>
              <a:gd name="connsiteY0" fmla="*/ 992236 h 2354906"/>
              <a:gd name="connsiteX1" fmla="*/ 780573 w 793803"/>
              <a:gd name="connsiteY1" fmla="*/ 0 h 2354906"/>
              <a:gd name="connsiteX2" fmla="*/ 793803 w 793803"/>
              <a:gd name="connsiteY2" fmla="*/ 2354906 h 2354906"/>
              <a:gd name="connsiteX3" fmla="*/ 0 w 793803"/>
              <a:gd name="connsiteY3" fmla="*/ 1177453 h 2354906"/>
              <a:gd name="connsiteX4" fmla="*/ 0 w 793803"/>
              <a:gd name="connsiteY4" fmla="*/ 992236 h 2354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03" h="2354906">
                <a:moveTo>
                  <a:pt x="0" y="992236"/>
                </a:moveTo>
                <a:lnTo>
                  <a:pt x="780573" y="0"/>
                </a:lnTo>
                <a:lnTo>
                  <a:pt x="793803" y="2354906"/>
                </a:lnTo>
                <a:lnTo>
                  <a:pt x="0" y="1177453"/>
                </a:lnTo>
                <a:lnTo>
                  <a:pt x="0" y="992236"/>
                </a:lnTo>
                <a:close/>
              </a:path>
            </a:pathLst>
          </a:custGeom>
          <a:solidFill>
            <a:schemeClr val="accent1">
              <a:lumMod val="40000"/>
              <a:lumOff val="60000"/>
              <a:alpha val="74000"/>
            </a:schemeClr>
          </a:solidFill>
          <a:ln>
            <a:noFill/>
          </a:ln>
          <a:effectLst/>
        </p:spPr>
        <p:style>
          <a:lnRef idx="1">
            <a:schemeClr val="accent1"/>
          </a:lnRef>
          <a:fillRef idx="3">
            <a:schemeClr val="accent1"/>
          </a:fillRef>
          <a:effectRef idx="2">
            <a:schemeClr val="accent1"/>
          </a:effectRef>
          <a:fontRef idx="minor">
            <a:schemeClr val="lt1"/>
          </a:fontRef>
        </p:style>
        <p:txBody>
          <a:bodyPr lIns="84131" tIns="42066" rIns="84131" bIns="42066" anchor="ctr"/>
          <a:lstStyle/>
          <a:p>
            <a:pPr algn="ctr" fontAlgn="auto">
              <a:spcBef>
                <a:spcPts val="0"/>
              </a:spcBef>
              <a:spcAft>
                <a:spcPts val="0"/>
              </a:spcAft>
              <a:defRPr/>
            </a:pPr>
            <a:endParaRPr lang="en-US" sz="1800">
              <a:solidFill>
                <a:prstClr val="white"/>
              </a:solidFill>
            </a:endParaRPr>
          </a:p>
        </p:txBody>
      </p:sp>
      <p:pic>
        <p:nvPicPr>
          <p:cNvPr id="543752" name="Picture 43" descr="giusy-6811.jpg"/>
          <p:cNvPicPr>
            <a:picLocks noChangeAspect="1"/>
          </p:cNvPicPr>
          <p:nvPr/>
        </p:nvPicPr>
        <p:blipFill>
          <a:blip r:embed="rId5">
            <a:extLst>
              <a:ext uri="{28A0092B-C50C-407E-A947-70E740481C1C}">
                <a14:useLocalDpi xmlns:a14="http://schemas.microsoft.com/office/drawing/2010/main" val="0"/>
              </a:ext>
            </a:extLst>
          </a:blip>
          <a:srcRect t="22789" r="2309" b="11395"/>
          <a:stretch>
            <a:fillRect/>
          </a:stretch>
        </p:blipFill>
        <p:spPr bwMode="auto">
          <a:xfrm>
            <a:off x="4711700" y="790575"/>
            <a:ext cx="3587750"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Freeform 41"/>
          <p:cNvSpPr/>
          <p:nvPr/>
        </p:nvSpPr>
        <p:spPr>
          <a:xfrm>
            <a:off x="4010025" y="790575"/>
            <a:ext cx="717550" cy="2159000"/>
          </a:xfrm>
          <a:custGeom>
            <a:avLst/>
            <a:gdLst>
              <a:gd name="connsiteX0" fmla="*/ 0 w 793803"/>
              <a:gd name="connsiteY0" fmla="*/ 992236 h 2354906"/>
              <a:gd name="connsiteX1" fmla="*/ 780573 w 793803"/>
              <a:gd name="connsiteY1" fmla="*/ 0 h 2354906"/>
              <a:gd name="connsiteX2" fmla="*/ 793803 w 793803"/>
              <a:gd name="connsiteY2" fmla="*/ 2354906 h 2354906"/>
              <a:gd name="connsiteX3" fmla="*/ 0 w 793803"/>
              <a:gd name="connsiteY3" fmla="*/ 1177453 h 2354906"/>
              <a:gd name="connsiteX4" fmla="*/ 0 w 793803"/>
              <a:gd name="connsiteY4" fmla="*/ 992236 h 2354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03" h="2354906">
                <a:moveTo>
                  <a:pt x="0" y="992236"/>
                </a:moveTo>
                <a:lnTo>
                  <a:pt x="780573" y="0"/>
                </a:lnTo>
                <a:lnTo>
                  <a:pt x="793803" y="2354906"/>
                </a:lnTo>
                <a:lnTo>
                  <a:pt x="0" y="1177453"/>
                </a:lnTo>
                <a:lnTo>
                  <a:pt x="0" y="992236"/>
                </a:lnTo>
                <a:close/>
              </a:path>
            </a:pathLst>
          </a:custGeom>
          <a:solidFill>
            <a:schemeClr val="accent1">
              <a:lumMod val="40000"/>
              <a:lumOff val="60000"/>
              <a:alpha val="74000"/>
            </a:schemeClr>
          </a:solidFill>
          <a:ln>
            <a:noFill/>
          </a:ln>
          <a:effectLst/>
        </p:spPr>
        <p:style>
          <a:lnRef idx="1">
            <a:schemeClr val="accent1"/>
          </a:lnRef>
          <a:fillRef idx="3">
            <a:schemeClr val="accent1"/>
          </a:fillRef>
          <a:effectRef idx="2">
            <a:schemeClr val="accent1"/>
          </a:effectRef>
          <a:fontRef idx="minor">
            <a:schemeClr val="lt1"/>
          </a:fontRef>
        </p:style>
        <p:txBody>
          <a:bodyPr lIns="84131" tIns="42066" rIns="84131" bIns="42066" anchor="ctr"/>
          <a:lstStyle/>
          <a:p>
            <a:pPr algn="ctr" fontAlgn="auto">
              <a:spcBef>
                <a:spcPts val="0"/>
              </a:spcBef>
              <a:spcAft>
                <a:spcPts val="0"/>
              </a:spcAft>
              <a:defRPr/>
            </a:pPr>
            <a:endParaRPr lang="en-US" sz="1800">
              <a:solidFill>
                <a:prstClr val="white"/>
              </a:solidFill>
            </a:endParaRPr>
          </a:p>
        </p:txBody>
      </p:sp>
      <p:pic>
        <p:nvPicPr>
          <p:cNvPr id="543754" name="Picture 2"/>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69113" y="0"/>
            <a:ext cx="2251075"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Straight Connector 23"/>
          <p:cNvCxnSpPr/>
          <p:nvPr/>
        </p:nvCxnSpPr>
        <p:spPr>
          <a:xfrm flipH="1" flipV="1">
            <a:off x="8545513" y="419100"/>
            <a:ext cx="598487" cy="4763"/>
          </a:xfrm>
          <a:prstGeom prst="line">
            <a:avLst/>
          </a:prstGeom>
          <a:ln w="9525" cap="rnd">
            <a:solidFill>
              <a:srgbClr val="AD0000"/>
            </a:solidFill>
          </a:ln>
          <a:effectLst/>
        </p:spPr>
        <p:style>
          <a:lnRef idx="2">
            <a:schemeClr val="accent1"/>
          </a:lnRef>
          <a:fillRef idx="0">
            <a:schemeClr val="accent1"/>
          </a:fillRef>
          <a:effectRef idx="1">
            <a:schemeClr val="accent1"/>
          </a:effectRef>
          <a:fontRef idx="minor">
            <a:schemeClr val="tx1"/>
          </a:fontRef>
        </p:style>
      </p:cxnSp>
      <p:pic>
        <p:nvPicPr>
          <p:cNvPr id="543756" name="Picture 22" descr="LogoCNAO_nero-rosso.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869113" y="6454775"/>
            <a:ext cx="88265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3757" name="Immagin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04938" y="6300788"/>
            <a:ext cx="6413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3758" name="Immagin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6450" y="6338888"/>
            <a:ext cx="102711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3759" name="Immagin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94038" y="6327775"/>
            <a:ext cx="101600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3760" name="Immagin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98925" y="6329363"/>
            <a:ext cx="1030288"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3761"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33963" y="6315075"/>
            <a:ext cx="471487" cy="434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43762" name="image1.jpg" descr="Logo_CF_def.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505450" y="6278563"/>
            <a:ext cx="130333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543763" name="Foto 01-02-17, 10 51 03.jpg" descr="Foto 01-02-17, 10 51 03.jpg"/>
          <p:cNvPicPr>
            <a:picLocks noChangeAspect="1"/>
          </p:cNvPicPr>
          <p:nvPr/>
        </p:nvPicPr>
        <p:blipFill>
          <a:blip r:embed="rId14">
            <a:extLst>
              <a:ext uri="{28A0092B-C50C-407E-A947-70E740481C1C}">
                <a14:useLocalDpi xmlns:a14="http://schemas.microsoft.com/office/drawing/2010/main" val="0"/>
              </a:ext>
            </a:extLst>
          </a:blip>
          <a:srcRect t="8511" r="2267" b="17822"/>
          <a:stretch>
            <a:fillRect/>
          </a:stretch>
        </p:blipFill>
        <p:spPr bwMode="auto">
          <a:xfrm>
            <a:off x="0" y="4013200"/>
            <a:ext cx="2178050" cy="218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pic>
        <p:nvPicPr>
          <p:cNvPr id="543764" name="Schermata 2017-07-17 alle 17.27.25.png" descr="Schermata 2017-07-17 alle 17.27.25.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2233613" y="3870325"/>
            <a:ext cx="2908300" cy="233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3" name="2 planes, each one composed of 2 segmented thicker plastic scintillators (6 mm), to perform the energy measurement with a better resolution"/>
          <p:cNvSpPr txBox="1"/>
          <p:nvPr/>
        </p:nvSpPr>
        <p:spPr>
          <a:xfrm>
            <a:off x="4894263" y="4086225"/>
            <a:ext cx="4244975" cy="1022350"/>
          </a:xfrm>
          <a:prstGeom prst="rect">
            <a:avLst/>
          </a:prstGeom>
          <a:ln w="12700">
            <a:miter lim="400000"/>
          </a:ln>
          <a:extLst>
            <a:ext uri="{C572A759-6A51-4108-AA02-DFA0A04FC94B}"/>
          </a:extLst>
        </p:spPr>
        <p:txBody>
          <a:bodyPr lIns="35704" tIns="35704" rIns="35704" bIns="35704" anchor="ctr">
            <a:spAutoFit/>
          </a:bodyPr>
          <a:lstStyle/>
          <a:p>
            <a:pPr marL="302571" indent="-302571" defTabSz="410782">
              <a:spcBef>
                <a:spcPts val="4175"/>
              </a:spcBef>
              <a:buSzPct val="100000"/>
              <a:buFontTx/>
              <a:buBlip>
                <a:blip r:embed="rId16"/>
              </a:buBlip>
              <a:defRPr sz="1700">
                <a:latin typeface="Helvetica Light"/>
                <a:ea typeface="Helvetica Light"/>
                <a:cs typeface="Helvetica Light"/>
                <a:sym typeface="Helvetica Light"/>
              </a:defRPr>
            </a:pPr>
            <a:r>
              <a:rPr sz="1543" b="1" dirty="0">
                <a:solidFill>
                  <a:srgbClr val="51A7F9"/>
                </a:solidFill>
                <a:latin typeface="+mj-lt"/>
                <a:ea typeface="+mj-ea"/>
                <a:cs typeface="+mj-cs"/>
                <a:sym typeface="Helvetica"/>
              </a:rPr>
              <a:t>2 planes</a:t>
            </a:r>
            <a:r>
              <a:rPr sz="1543" dirty="0">
                <a:latin typeface="Helvetica Light"/>
                <a:ea typeface="Helvetica Light"/>
                <a:cs typeface="Helvetica Light"/>
                <a:sym typeface="Helvetica Light"/>
              </a:rPr>
              <a:t>, each one composed of 2 segmented thicker </a:t>
            </a:r>
            <a:r>
              <a:rPr sz="1543" b="1" dirty="0">
                <a:latin typeface="+mj-lt"/>
                <a:ea typeface="+mj-ea"/>
                <a:cs typeface="+mj-cs"/>
                <a:sym typeface="Helvetica"/>
              </a:rPr>
              <a:t>plastic</a:t>
            </a:r>
            <a:r>
              <a:rPr sz="1543" dirty="0">
                <a:latin typeface="Helvetica Light"/>
                <a:ea typeface="Helvetica Light"/>
                <a:cs typeface="Helvetica Light"/>
                <a:sym typeface="Helvetica Light"/>
              </a:rPr>
              <a:t> </a:t>
            </a:r>
            <a:r>
              <a:rPr sz="1543" b="1" dirty="0">
                <a:latin typeface="+mj-lt"/>
                <a:ea typeface="+mj-ea"/>
                <a:cs typeface="+mj-cs"/>
                <a:sym typeface="Helvetica"/>
              </a:rPr>
              <a:t>scintillators (6 mm), </a:t>
            </a:r>
            <a:r>
              <a:rPr sz="1543" dirty="0">
                <a:latin typeface="Helvetica Light"/>
                <a:ea typeface="Helvetica Light"/>
                <a:cs typeface="Helvetica Light"/>
                <a:sym typeface="Helvetica Light"/>
              </a:rPr>
              <a:t>to perform the energy measurement with a better resolution</a:t>
            </a:r>
          </a:p>
        </p:txBody>
      </p:sp>
      <p:sp>
        <p:nvSpPr>
          <p:cNvPr id="35" name="6 planes, each one composed of 2 orthogonally oriented scintillating fibres layers"/>
          <p:cNvSpPr txBox="1"/>
          <p:nvPr/>
        </p:nvSpPr>
        <p:spPr>
          <a:xfrm>
            <a:off x="4348163" y="5454650"/>
            <a:ext cx="4691062" cy="547688"/>
          </a:xfrm>
          <a:prstGeom prst="rect">
            <a:avLst/>
          </a:prstGeom>
          <a:ln w="12700">
            <a:miter lim="400000"/>
          </a:ln>
          <a:extLst>
            <a:ext uri="{C572A759-6A51-4108-AA02-DFA0A04FC94B}"/>
          </a:extLst>
        </p:spPr>
        <p:txBody>
          <a:bodyPr lIns="35704" tIns="35704" rIns="35704" bIns="35704" anchor="ctr">
            <a:spAutoFit/>
          </a:bodyPr>
          <a:lstStyle/>
          <a:p>
            <a:pPr marL="302571" indent="-302571" defTabSz="410782">
              <a:spcBef>
                <a:spcPts val="4175"/>
              </a:spcBef>
              <a:buSzPct val="100000"/>
              <a:buFontTx/>
              <a:buBlip>
                <a:blip r:embed="rId16"/>
              </a:buBlip>
              <a:defRPr sz="1700">
                <a:latin typeface="Helvetica Light"/>
                <a:ea typeface="Helvetica Light"/>
                <a:cs typeface="Helvetica Light"/>
                <a:sym typeface="Helvetica Light"/>
              </a:defRPr>
            </a:pPr>
            <a:r>
              <a:rPr sz="1543" b="1" dirty="0">
                <a:solidFill>
                  <a:srgbClr val="F39019"/>
                </a:solidFill>
                <a:latin typeface="+mj-lt"/>
                <a:ea typeface="+mj-ea"/>
                <a:cs typeface="+mj-cs"/>
                <a:sym typeface="Helvetica"/>
              </a:rPr>
              <a:t>6 planes,</a:t>
            </a:r>
            <a:r>
              <a:rPr sz="1543" dirty="0">
                <a:latin typeface="Helvetica Light"/>
                <a:ea typeface="Helvetica Light"/>
                <a:cs typeface="Helvetica Light"/>
                <a:sym typeface="Helvetica Light"/>
              </a:rPr>
              <a:t> each one composed of 2 orthogonally oriented </a:t>
            </a:r>
            <a:r>
              <a:rPr sz="1543" b="1" dirty="0">
                <a:latin typeface="+mj-lt"/>
                <a:ea typeface="+mj-ea"/>
                <a:cs typeface="+mj-cs"/>
                <a:sym typeface="Helvetica"/>
              </a:rPr>
              <a:t>scintillating </a:t>
            </a:r>
            <a:r>
              <a:rPr sz="1543" b="1" dirty="0" err="1">
                <a:latin typeface="+mj-lt"/>
                <a:ea typeface="+mj-ea"/>
                <a:cs typeface="+mj-cs"/>
                <a:sym typeface="Helvetica"/>
              </a:rPr>
              <a:t>fibres</a:t>
            </a:r>
            <a:r>
              <a:rPr sz="1543" dirty="0">
                <a:latin typeface="Helvetica Light"/>
                <a:ea typeface="Helvetica Light"/>
                <a:cs typeface="Helvetica Light"/>
                <a:sym typeface="Helvetica Light"/>
              </a:rPr>
              <a:t> layers</a:t>
            </a:r>
          </a:p>
        </p:txBody>
      </p:sp>
      <p:sp>
        <p:nvSpPr>
          <p:cNvPr id="543767" name="CasellaDiTesto 1"/>
          <p:cNvSpPr txBox="1">
            <a:spLocks noChangeArrowheads="1"/>
          </p:cNvSpPr>
          <p:nvPr/>
        </p:nvSpPr>
        <p:spPr bwMode="auto">
          <a:xfrm>
            <a:off x="0" y="3563938"/>
            <a:ext cx="4964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2400" b="1" i="1">
                <a:solidFill>
                  <a:srgbClr val="FF0000"/>
                </a:solidFill>
                <a:latin typeface="Trebuchet MS" pitchFamily="34" charset="0"/>
              </a:rPr>
              <a:t>Dose Profiler</a:t>
            </a:r>
          </a:p>
        </p:txBody>
      </p:sp>
      <p:sp>
        <p:nvSpPr>
          <p:cNvPr id="543768" name="CasellaDiTesto 36"/>
          <p:cNvSpPr txBox="1">
            <a:spLocks noChangeArrowheads="1"/>
          </p:cNvSpPr>
          <p:nvPr/>
        </p:nvSpPr>
        <p:spPr bwMode="auto">
          <a:xfrm>
            <a:off x="44450" y="36513"/>
            <a:ext cx="4964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2400" b="1" i="1">
                <a:solidFill>
                  <a:srgbClr val="FF0000"/>
                </a:solidFill>
                <a:latin typeface="Trebuchet MS" pitchFamily="34" charset="0"/>
              </a:rPr>
              <a:t>In beam PET - panels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0" name="Slide Number Placeholder 8"/>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Verdana" pitchFamily="34" charset="0"/>
                <a:ea typeface="Verdana" pitchFamily="34" charset="0"/>
                <a:cs typeface="Verdana" pitchFamily="34" charset="0"/>
              </a:defRPr>
            </a:lvl1pPr>
            <a:lvl2pPr marL="742950" indent="-285750" eaLnBrk="0" hangingPunct="0">
              <a:spcBef>
                <a:spcPct val="20000"/>
              </a:spcBef>
              <a:buFont typeface="Arial" pitchFamily="34" charset="0"/>
              <a:buChar char="–"/>
              <a:defRPr sz="2800">
                <a:solidFill>
                  <a:schemeClr val="tx1"/>
                </a:solidFill>
                <a:latin typeface="Verdana" pitchFamily="34" charset="0"/>
                <a:ea typeface="Verdana" pitchFamily="34" charset="0"/>
                <a:cs typeface="Verdana" pitchFamily="34" charset="0"/>
              </a:defRPr>
            </a:lvl2pPr>
            <a:lvl3pPr marL="1143000" indent="-228600" eaLnBrk="0" hangingPunct="0">
              <a:spcBef>
                <a:spcPct val="20000"/>
              </a:spcBef>
              <a:buFont typeface="Arial" pitchFamily="34" charset="0"/>
              <a:buChar char="•"/>
              <a:defRPr sz="2400">
                <a:solidFill>
                  <a:schemeClr val="tx1"/>
                </a:solidFill>
                <a:latin typeface="Verdana" pitchFamily="34" charset="0"/>
                <a:ea typeface="Verdana" pitchFamily="34" charset="0"/>
                <a:cs typeface="Verdana" pitchFamily="34" charset="0"/>
              </a:defRPr>
            </a:lvl3pPr>
            <a:lvl4pPr marL="1600200" indent="-228600" eaLnBrk="0" hangingPunct="0">
              <a:spcBef>
                <a:spcPct val="20000"/>
              </a:spcBef>
              <a:buFont typeface="Arial" pitchFamily="34" charset="0"/>
              <a:buChar char="–"/>
              <a:defRPr sz="2000">
                <a:solidFill>
                  <a:schemeClr val="tx1"/>
                </a:solidFill>
                <a:latin typeface="Verdana" pitchFamily="34" charset="0"/>
                <a:ea typeface="Verdana" pitchFamily="34" charset="0"/>
                <a:cs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ea typeface="Verdana" pitchFamily="34" charset="0"/>
                <a:cs typeface="Verdana" pitchFamily="34" charset="0"/>
              </a:defRPr>
            </a:lvl9pPr>
          </a:lstStyle>
          <a:p>
            <a:pPr eaLnBrk="1" hangingPunct="1">
              <a:spcBef>
                <a:spcPct val="0"/>
              </a:spcBef>
              <a:buFontTx/>
              <a:buNone/>
            </a:pPr>
            <a:fld id="{D6D91DC9-CCFA-4C2E-A439-6BFF7451557F}" type="slidenum">
              <a:rPr lang="en-GB" altLang="it-IT" sz="1800">
                <a:solidFill>
                  <a:srgbClr val="FFFFFF"/>
                </a:solidFill>
                <a:latin typeface="Arial" pitchFamily="34" charset="0"/>
                <a:ea typeface="ＭＳ Ｐゴシック" pitchFamily="34" charset="-128"/>
                <a:cs typeface="Arial" pitchFamily="34" charset="0"/>
              </a:rPr>
              <a:pPr eaLnBrk="1" hangingPunct="1">
                <a:spcBef>
                  <a:spcPct val="0"/>
                </a:spcBef>
                <a:buFontTx/>
                <a:buNone/>
              </a:pPr>
              <a:t>54</a:t>
            </a:fld>
            <a:endParaRPr lang="en-GB" altLang="it-IT" sz="1800">
              <a:solidFill>
                <a:srgbClr val="FFFFFF"/>
              </a:solidFill>
              <a:latin typeface="Arial" pitchFamily="34" charset="0"/>
              <a:ea typeface="ＭＳ Ｐゴシック" pitchFamily="34" charset="-128"/>
              <a:cs typeface="Arial" pitchFamily="34" charset="0"/>
            </a:endParaRPr>
          </a:p>
        </p:txBody>
      </p:sp>
      <p:sp>
        <p:nvSpPr>
          <p:cNvPr id="544771" name="Content Placeholder 2"/>
          <p:cNvSpPr txBox="1">
            <a:spLocks/>
          </p:cNvSpPr>
          <p:nvPr/>
        </p:nvSpPr>
        <p:spPr bwMode="auto">
          <a:xfrm>
            <a:off x="-20638" y="549275"/>
            <a:ext cx="9164638"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7800" indent="-177800" defTabSz="912813" eaLnBrk="0" hangingPunct="0">
              <a:spcBef>
                <a:spcPct val="20000"/>
              </a:spcBef>
              <a:buFont typeface="Arial" pitchFamily="34" charset="0"/>
              <a:buChar char="•"/>
              <a:defRPr sz="3200">
                <a:solidFill>
                  <a:schemeClr val="tx1"/>
                </a:solidFill>
                <a:latin typeface="Verdana" pitchFamily="34" charset="0"/>
                <a:ea typeface="Verdana" pitchFamily="34" charset="0"/>
                <a:cs typeface="Verdana" pitchFamily="34" charset="0"/>
              </a:defRPr>
            </a:lvl1pPr>
            <a:lvl2pPr marL="741363" indent="-284163" defTabSz="912813" eaLnBrk="0" hangingPunct="0">
              <a:spcBef>
                <a:spcPct val="20000"/>
              </a:spcBef>
              <a:buFont typeface="Arial" pitchFamily="34" charset="0"/>
              <a:buChar char="–"/>
              <a:defRPr sz="2800">
                <a:solidFill>
                  <a:schemeClr val="tx1"/>
                </a:solidFill>
                <a:latin typeface="Verdana" pitchFamily="34" charset="0"/>
                <a:ea typeface="Verdana" pitchFamily="34" charset="0"/>
                <a:cs typeface="Verdana" pitchFamily="34" charset="0"/>
              </a:defRPr>
            </a:lvl2pPr>
            <a:lvl3pPr marL="1141413" indent="-227013" defTabSz="912813" eaLnBrk="0" hangingPunct="0">
              <a:spcBef>
                <a:spcPct val="20000"/>
              </a:spcBef>
              <a:buFont typeface="Arial" pitchFamily="34" charset="0"/>
              <a:buChar char="•"/>
              <a:defRPr sz="2400">
                <a:solidFill>
                  <a:schemeClr val="tx1"/>
                </a:solidFill>
                <a:latin typeface="Verdana" pitchFamily="34" charset="0"/>
                <a:ea typeface="Verdana" pitchFamily="34" charset="0"/>
                <a:cs typeface="Verdana" pitchFamily="34" charset="0"/>
              </a:defRPr>
            </a:lvl3pPr>
            <a:lvl4pPr marL="1598613" indent="-227013" defTabSz="912813" eaLnBrk="0" hangingPunct="0">
              <a:spcBef>
                <a:spcPct val="20000"/>
              </a:spcBef>
              <a:buFont typeface="Arial" pitchFamily="34" charset="0"/>
              <a:buChar char="–"/>
              <a:defRPr sz="2000">
                <a:solidFill>
                  <a:schemeClr val="tx1"/>
                </a:solidFill>
                <a:latin typeface="Verdana" pitchFamily="34" charset="0"/>
                <a:ea typeface="Verdana" pitchFamily="34" charset="0"/>
                <a:cs typeface="Verdana" pitchFamily="34" charset="0"/>
              </a:defRPr>
            </a:lvl4pPr>
            <a:lvl5pPr marL="2055813" indent="-227013" defTabSz="912813" eaLnBrk="0" hangingPunct="0">
              <a:spcBef>
                <a:spcPct val="20000"/>
              </a:spcBef>
              <a:buFont typeface="Arial" pitchFamily="34" charset="0"/>
              <a:buChar char="»"/>
              <a:defRPr sz="2000">
                <a:solidFill>
                  <a:schemeClr val="tx1"/>
                </a:solidFill>
                <a:latin typeface="Verdana" pitchFamily="34" charset="0"/>
                <a:ea typeface="Verdana" pitchFamily="34" charset="0"/>
                <a:cs typeface="Verdana" pitchFamily="34" charset="0"/>
              </a:defRPr>
            </a:lvl5pPr>
            <a:lvl6pPr marL="2513013" indent="-227013" defTabSz="912813" eaLnBrk="0" fontAlgn="base" hangingPunct="0">
              <a:spcBef>
                <a:spcPct val="20000"/>
              </a:spcBef>
              <a:spcAft>
                <a:spcPct val="0"/>
              </a:spcAft>
              <a:buFont typeface="Arial" pitchFamily="34" charset="0"/>
              <a:buChar char="»"/>
              <a:defRPr sz="2000">
                <a:solidFill>
                  <a:schemeClr val="tx1"/>
                </a:solidFill>
                <a:latin typeface="Verdana" pitchFamily="34" charset="0"/>
                <a:ea typeface="Verdana" pitchFamily="34" charset="0"/>
                <a:cs typeface="Verdana" pitchFamily="34" charset="0"/>
              </a:defRPr>
            </a:lvl6pPr>
            <a:lvl7pPr marL="2970213" indent="-227013" defTabSz="912813" eaLnBrk="0" fontAlgn="base" hangingPunct="0">
              <a:spcBef>
                <a:spcPct val="20000"/>
              </a:spcBef>
              <a:spcAft>
                <a:spcPct val="0"/>
              </a:spcAft>
              <a:buFont typeface="Arial" pitchFamily="34" charset="0"/>
              <a:buChar char="»"/>
              <a:defRPr sz="2000">
                <a:solidFill>
                  <a:schemeClr val="tx1"/>
                </a:solidFill>
                <a:latin typeface="Verdana" pitchFamily="34" charset="0"/>
                <a:ea typeface="Verdana" pitchFamily="34" charset="0"/>
                <a:cs typeface="Verdana" pitchFamily="34" charset="0"/>
              </a:defRPr>
            </a:lvl7pPr>
            <a:lvl8pPr marL="3427413" indent="-227013" defTabSz="912813" eaLnBrk="0" fontAlgn="base" hangingPunct="0">
              <a:spcBef>
                <a:spcPct val="20000"/>
              </a:spcBef>
              <a:spcAft>
                <a:spcPct val="0"/>
              </a:spcAft>
              <a:buFont typeface="Arial" pitchFamily="34" charset="0"/>
              <a:buChar char="»"/>
              <a:defRPr sz="2000">
                <a:solidFill>
                  <a:schemeClr val="tx1"/>
                </a:solidFill>
                <a:latin typeface="Verdana" pitchFamily="34" charset="0"/>
                <a:ea typeface="Verdana" pitchFamily="34" charset="0"/>
                <a:cs typeface="Verdana" pitchFamily="34" charset="0"/>
              </a:defRPr>
            </a:lvl8pPr>
            <a:lvl9pPr marL="3884613" indent="-227013" defTabSz="912813" eaLnBrk="0" fontAlgn="base" hangingPunct="0">
              <a:spcBef>
                <a:spcPct val="20000"/>
              </a:spcBef>
              <a:spcAft>
                <a:spcPct val="0"/>
              </a:spcAft>
              <a:buFont typeface="Arial" pitchFamily="34" charset="0"/>
              <a:buChar char="»"/>
              <a:defRPr sz="2000">
                <a:solidFill>
                  <a:schemeClr val="tx1"/>
                </a:solidFill>
                <a:latin typeface="Verdana" pitchFamily="34" charset="0"/>
                <a:ea typeface="Verdana" pitchFamily="34" charset="0"/>
                <a:cs typeface="Verdana" pitchFamily="34" charset="0"/>
              </a:defRPr>
            </a:lvl9pPr>
          </a:lstStyle>
          <a:p>
            <a:pPr eaLnBrk="1" hangingPunct="1"/>
            <a:r>
              <a:rPr lang="en-US" altLang="it-IT" sz="2200">
                <a:solidFill>
                  <a:srgbClr val="000000"/>
                </a:solidFill>
              </a:rPr>
              <a:t>GEMPix, reference PTW ion chamber and 3D movement in water phantom, HW/SW integrated in one system</a:t>
            </a:r>
          </a:p>
        </p:txBody>
      </p:sp>
      <p:pic>
        <p:nvPicPr>
          <p:cNvPr id="544772"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89500" y="2833688"/>
            <a:ext cx="4246563" cy="318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4773" name="Group 1"/>
          <p:cNvGrpSpPr>
            <a:grpSpLocks/>
          </p:cNvGrpSpPr>
          <p:nvPr/>
        </p:nvGrpSpPr>
        <p:grpSpPr bwMode="auto">
          <a:xfrm>
            <a:off x="-101600" y="1357313"/>
            <a:ext cx="4735513" cy="2359025"/>
            <a:chOff x="86202" y="2581486"/>
            <a:chExt cx="4735376" cy="2359682"/>
          </a:xfrm>
        </p:grpSpPr>
        <p:pic>
          <p:nvPicPr>
            <p:cNvPr id="544788" name="Picture 1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61138" y="2581486"/>
              <a:ext cx="3960440" cy="2359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4789" name="Group 15"/>
            <p:cNvGrpSpPr>
              <a:grpSpLocks/>
            </p:cNvGrpSpPr>
            <p:nvPr/>
          </p:nvGrpSpPr>
          <p:grpSpPr bwMode="auto">
            <a:xfrm>
              <a:off x="86202" y="2619618"/>
              <a:ext cx="1374698" cy="1743726"/>
              <a:chOff x="79279" y="2915652"/>
              <a:chExt cx="1374698" cy="1743726"/>
            </a:xfrm>
          </p:grpSpPr>
          <p:sp>
            <p:nvSpPr>
              <p:cNvPr id="17" name="Rectangle 16"/>
              <p:cNvSpPr/>
              <p:nvPr/>
            </p:nvSpPr>
            <p:spPr>
              <a:xfrm>
                <a:off x="761884" y="3218928"/>
                <a:ext cx="71436" cy="14402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hangingPunct="1"/>
                <a:endParaRPr lang="en-GB" altLang="en-US" sz="1800">
                  <a:solidFill>
                    <a:srgbClr val="FFFFFF"/>
                  </a:solidFill>
                  <a:latin typeface="Calibri" pitchFamily="34" charset="0"/>
                </a:endParaRPr>
              </a:p>
            </p:txBody>
          </p:sp>
          <p:sp>
            <p:nvSpPr>
              <p:cNvPr id="18" name="TextBox 17"/>
              <p:cNvSpPr txBox="1"/>
              <p:nvPr/>
            </p:nvSpPr>
            <p:spPr>
              <a:xfrm>
                <a:off x="626951" y="2915631"/>
                <a:ext cx="431787" cy="369990"/>
              </a:xfrm>
              <a:prstGeom prst="rect">
                <a:avLst/>
              </a:prstGeom>
              <a:noFill/>
            </p:spPr>
            <p:txBody>
              <a:bodyP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en-US" altLang="en-US" sz="1800">
                    <a:solidFill>
                      <a:srgbClr val="000000"/>
                    </a:solidFill>
                    <a:latin typeface="Calibri" pitchFamily="34" charset="0"/>
                  </a:rPr>
                  <a:t>IC</a:t>
                </a:r>
                <a:endParaRPr lang="en-GB" altLang="en-US" sz="1800">
                  <a:solidFill>
                    <a:srgbClr val="000000"/>
                  </a:solidFill>
                  <a:latin typeface="Calibri" pitchFamily="34" charset="0"/>
                </a:endParaRPr>
              </a:p>
            </p:txBody>
          </p:sp>
          <p:cxnSp>
            <p:nvCxnSpPr>
              <p:cNvPr id="19" name="Straight Arrow Connector 18"/>
              <p:cNvCxnSpPr/>
              <p:nvPr/>
            </p:nvCxnSpPr>
            <p:spPr>
              <a:xfrm>
                <a:off x="79279" y="4004960"/>
                <a:ext cx="1374735"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8804" y="3708014"/>
                <a:ext cx="782615" cy="368403"/>
              </a:xfrm>
              <a:prstGeom prst="rect">
                <a:avLst/>
              </a:prstGeom>
              <a:noFill/>
            </p:spPr>
            <p:txBody>
              <a:bodyP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en-US" altLang="en-US" sz="1800">
                    <a:solidFill>
                      <a:srgbClr val="FF0000"/>
                    </a:solidFill>
                    <a:latin typeface="Calibri" pitchFamily="34" charset="0"/>
                  </a:rPr>
                  <a:t>Beam</a:t>
                </a:r>
                <a:endParaRPr lang="en-GB" altLang="en-US" sz="1800">
                  <a:solidFill>
                    <a:srgbClr val="FF0000"/>
                  </a:solidFill>
                  <a:latin typeface="Calibri" pitchFamily="34" charset="0"/>
                </a:endParaRPr>
              </a:p>
            </p:txBody>
          </p:sp>
        </p:grpSp>
      </p:grpSp>
      <p:sp>
        <p:nvSpPr>
          <p:cNvPr id="22" name="TextBox 21"/>
          <p:cNvSpPr txBox="1"/>
          <p:nvPr/>
        </p:nvSpPr>
        <p:spPr>
          <a:xfrm>
            <a:off x="49213" y="5921375"/>
            <a:ext cx="9048750" cy="415925"/>
          </a:xfrm>
          <a:prstGeom prst="rect">
            <a:avLst/>
          </a:prstGeom>
          <a:noFill/>
        </p:spPr>
        <p:txBody>
          <a:bodyPr>
            <a:spAutoFit/>
          </a:bodyPr>
          <a:lstStyle/>
          <a:p>
            <a:pPr fontAlgn="auto">
              <a:spcBef>
                <a:spcPts val="0"/>
              </a:spcBef>
              <a:spcAft>
                <a:spcPts val="0"/>
              </a:spcAft>
              <a:defRPr/>
            </a:pPr>
            <a:r>
              <a:rPr lang="en-GB" sz="2100" dirty="0">
                <a:solidFill>
                  <a:srgbClr val="FF0000"/>
                </a:solidFill>
                <a:latin typeface="Calibri"/>
                <a:ea typeface="+mn-ea"/>
                <a:cs typeface="+mn-cs"/>
              </a:rPr>
              <a:t>Measurements at CNAO – Italian National Centre for Oncological Hadron therapy</a:t>
            </a:r>
          </a:p>
        </p:txBody>
      </p:sp>
      <p:sp>
        <p:nvSpPr>
          <p:cNvPr id="13" name="Rectangle 13"/>
          <p:cNvSpPr>
            <a:spLocks noChangeArrowheads="1"/>
          </p:cNvSpPr>
          <p:nvPr/>
        </p:nvSpPr>
        <p:spPr bwMode="auto">
          <a:xfrm>
            <a:off x="115888" y="33338"/>
            <a:ext cx="8272462" cy="381000"/>
          </a:xfrm>
          <a:prstGeom prst="rect">
            <a:avLst/>
          </a:prstGeom>
          <a:noFill/>
          <a:ln w="9525">
            <a:noFill/>
            <a:miter lim="800000"/>
            <a:headEnd/>
            <a:tailEnd/>
          </a:ln>
        </p:spPr>
        <p:txBody>
          <a:bodyPr anchor="ctr"/>
          <a:lstStyle/>
          <a:p>
            <a:pPr fontAlgn="auto">
              <a:spcBef>
                <a:spcPts val="0"/>
              </a:spcBef>
              <a:spcAft>
                <a:spcPts val="0"/>
              </a:spcAft>
              <a:defRPr/>
            </a:pPr>
            <a:r>
              <a:rPr lang="en-US" sz="2200" i="1" dirty="0">
                <a:solidFill>
                  <a:srgbClr val="0070C0"/>
                </a:solidFill>
                <a:latin typeface="Verdana" pitchFamily="34" charset="0"/>
                <a:ea typeface="+mn-ea"/>
                <a:cs typeface="+mn-cs"/>
              </a:rPr>
              <a:t>Measurement of 3D energy deposition in water phantom</a:t>
            </a:r>
          </a:p>
        </p:txBody>
      </p:sp>
      <p:pic>
        <p:nvPicPr>
          <p:cNvPr id="544776" name="Picture 2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250950" y="3906838"/>
            <a:ext cx="2979738" cy="198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flipH="1" flipV="1">
            <a:off x="4230688" y="3925888"/>
            <a:ext cx="2782887" cy="128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252913" y="4425950"/>
            <a:ext cx="2760662" cy="1412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74763" y="3943350"/>
            <a:ext cx="914400" cy="368300"/>
          </a:xfrm>
          <a:prstGeom prst="rect">
            <a:avLst/>
          </a:prstGeom>
          <a:noFill/>
          <a:ln>
            <a:solidFill>
              <a:schemeClr val="bg1"/>
            </a:solidFill>
          </a:ln>
        </p:spPr>
        <p:txBody>
          <a:bodyPr>
            <a:spAutoFit/>
          </a:bodyPr>
          <a:lstStyle/>
          <a:p>
            <a:pPr fontAlgn="auto">
              <a:spcBef>
                <a:spcPts val="0"/>
              </a:spcBef>
              <a:spcAft>
                <a:spcPts val="0"/>
              </a:spcAft>
              <a:defRPr/>
            </a:pPr>
            <a:r>
              <a:rPr lang="en-GB" sz="1800" dirty="0" err="1">
                <a:solidFill>
                  <a:prstClr val="white"/>
                </a:solidFill>
                <a:latin typeface="Calibri"/>
                <a:ea typeface="+mn-ea"/>
                <a:cs typeface="+mn-cs"/>
              </a:rPr>
              <a:t>GEMPix</a:t>
            </a:r>
            <a:endParaRPr lang="en-GB" sz="1800" dirty="0">
              <a:solidFill>
                <a:prstClr val="white"/>
              </a:solidFill>
              <a:latin typeface="Calibri"/>
              <a:ea typeface="+mn-ea"/>
              <a:cs typeface="+mn-cs"/>
            </a:endParaRPr>
          </a:p>
        </p:txBody>
      </p:sp>
      <p:grpSp>
        <p:nvGrpSpPr>
          <p:cNvPr id="544780" name="Group 4"/>
          <p:cNvGrpSpPr>
            <a:grpSpLocks/>
          </p:cNvGrpSpPr>
          <p:nvPr/>
        </p:nvGrpSpPr>
        <p:grpSpPr bwMode="auto">
          <a:xfrm>
            <a:off x="3887788" y="1346200"/>
            <a:ext cx="5356225" cy="1660525"/>
            <a:chOff x="59821" y="1422602"/>
            <a:chExt cx="9095239" cy="3465592"/>
          </a:xfrm>
        </p:grpSpPr>
        <p:pic>
          <p:nvPicPr>
            <p:cNvPr id="32" name="Picture 4" descr="C:\Users\jleidner\sciebo\GEMPix\Plots\Presentations\FridaySeminar\BraggPeakReconstruction.PN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9821" y="1422602"/>
              <a:ext cx="9095239" cy="3465592"/>
            </a:xfrm>
            <a:prstGeom prst="rect">
              <a:avLst/>
            </a:prstGeom>
            <a:noFill/>
            <a:scene3d>
              <a:camera prst="orthographicFront">
                <a:rot lat="0" lon="0" rev="0"/>
              </a:camera>
              <a:lightRig rig="threePt" dir="t"/>
            </a:scene3d>
            <a:extLst>
              <a:ext uri="{909E8E84-426E-40DD-AFC4-6F175D3DCCD1}">
                <a14:hiddenFill xmlns:a14="http://schemas.microsoft.com/office/drawing/2010/main">
                  <a:solidFill>
                    <a:srgbClr val="FFFFFF"/>
                  </a:solidFill>
                </a14:hiddenFill>
              </a:ext>
            </a:extLst>
          </p:spPr>
        </p:pic>
        <p:cxnSp>
          <p:nvCxnSpPr>
            <p:cNvPr id="33" name="Straight Arrow Connector 6"/>
            <p:cNvCxnSpPr/>
            <p:nvPr/>
          </p:nvCxnSpPr>
          <p:spPr>
            <a:xfrm flipH="1" flipV="1">
              <a:off x="3580385" y="3632498"/>
              <a:ext cx="614616" cy="612938"/>
            </a:xfrm>
            <a:prstGeom prst="straightConnector1">
              <a:avLst/>
            </a:prstGeom>
            <a:ln w="3810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7"/>
            <p:cNvCxnSpPr>
              <a:stCxn id="36" idx="1"/>
            </p:cNvCxnSpPr>
            <p:nvPr/>
          </p:nvCxnSpPr>
          <p:spPr>
            <a:xfrm flipH="1" flipV="1">
              <a:off x="4324394" y="3460212"/>
              <a:ext cx="1218449" cy="460532"/>
            </a:xfrm>
            <a:prstGeom prst="straightConnector1">
              <a:avLst/>
            </a:prstGeom>
            <a:ln w="3810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35" name="TextBox 9"/>
            <p:cNvSpPr txBox="1"/>
            <p:nvPr/>
          </p:nvSpPr>
          <p:spPr>
            <a:xfrm>
              <a:off x="8087569" y="2512641"/>
              <a:ext cx="900359" cy="513543"/>
            </a:xfrm>
            <a:prstGeom prst="rect">
              <a:avLst/>
            </a:prstGeom>
            <a:noFill/>
          </p:spPr>
          <p:txBody>
            <a:bodyP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en-US" altLang="en-US" sz="1000">
                  <a:solidFill>
                    <a:srgbClr val="FF0000"/>
                  </a:solidFill>
                  <a:latin typeface="Calibri" pitchFamily="34" charset="0"/>
                </a:rPr>
                <a:t>Beam</a:t>
              </a:r>
              <a:endParaRPr lang="en-GB" altLang="en-US" sz="1000">
                <a:solidFill>
                  <a:srgbClr val="FF0000"/>
                </a:solidFill>
                <a:latin typeface="Calibri" pitchFamily="34" charset="0"/>
              </a:endParaRPr>
            </a:p>
          </p:txBody>
        </p:sp>
        <p:sp>
          <p:nvSpPr>
            <p:cNvPr id="36" name="TextBox 10"/>
            <p:cNvSpPr txBox="1"/>
            <p:nvPr/>
          </p:nvSpPr>
          <p:spPr>
            <a:xfrm>
              <a:off x="5542843" y="3662315"/>
              <a:ext cx="1994806" cy="513545"/>
            </a:xfrm>
            <a:prstGeom prst="rect">
              <a:avLst/>
            </a:prstGeom>
            <a:noFill/>
          </p:spPr>
          <p:txBody>
            <a:bodyP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en-US" altLang="en-US" sz="1000">
                  <a:solidFill>
                    <a:srgbClr val="000000"/>
                  </a:solidFill>
                  <a:latin typeface="Calibri" pitchFamily="34" charset="0"/>
                </a:rPr>
                <a:t>Bragg Peak</a:t>
              </a:r>
              <a:endParaRPr lang="en-GB" altLang="en-US" sz="1000">
                <a:solidFill>
                  <a:srgbClr val="000000"/>
                </a:solidFill>
                <a:latin typeface="Calibri" pitchFamily="34" charset="0"/>
              </a:endParaRPr>
            </a:p>
          </p:txBody>
        </p:sp>
        <p:sp>
          <p:nvSpPr>
            <p:cNvPr id="37" name="TextBox 11"/>
            <p:cNvSpPr txBox="1"/>
            <p:nvPr/>
          </p:nvSpPr>
          <p:spPr>
            <a:xfrm>
              <a:off x="3202989" y="4162607"/>
              <a:ext cx="2916730" cy="513543"/>
            </a:xfrm>
            <a:prstGeom prst="rect">
              <a:avLst/>
            </a:prstGeom>
            <a:noFill/>
          </p:spPr>
          <p:txBody>
            <a:bodyP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eaLnBrk="1" hangingPunct="1"/>
              <a:r>
                <a:rPr lang="en-US" altLang="en-US" sz="1000">
                  <a:solidFill>
                    <a:srgbClr val="000000"/>
                  </a:solidFill>
                  <a:latin typeface="Calibri" pitchFamily="34" charset="0"/>
                </a:rPr>
                <a:t>Fragmentation Tail</a:t>
              </a:r>
              <a:endParaRPr lang="en-GB" altLang="en-US" sz="1000">
                <a:solidFill>
                  <a:srgbClr val="000000"/>
                </a:solidFill>
                <a:latin typeface="Calibri" pitchFamily="34" charset="0"/>
              </a:endParaRPr>
            </a:p>
          </p:txBody>
        </p:sp>
        <p:cxnSp>
          <p:nvCxnSpPr>
            <p:cNvPr id="38" name="Straight Arrow Connector 12"/>
            <p:cNvCxnSpPr>
              <a:stCxn id="35" idx="1"/>
            </p:cNvCxnSpPr>
            <p:nvPr/>
          </p:nvCxnSpPr>
          <p:spPr>
            <a:xfrm flipH="1">
              <a:off x="7270776" y="2771070"/>
              <a:ext cx="816793" cy="109334"/>
            </a:xfrm>
            <a:prstGeom prst="straightConnector1">
              <a:avLst/>
            </a:prstGeom>
            <a:ln w="3175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med">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45794" name="Picture 6" descr="Cancer stem cells and therapy: If a cancer treatment destroys the bulk of a tumour but leaves behind cancer stem cells, then those cancer stem cells can continue to self-renew and can cause the tumour to regrow."/>
          <p:cNvPicPr>
            <a:picLocks noChangeAspect="1" noChangeArrowheads="1"/>
          </p:cNvPicPr>
          <p:nvPr/>
        </p:nvPicPr>
        <p:blipFill>
          <a:blip r:embed="rId3">
            <a:extLst>
              <a:ext uri="{28A0092B-C50C-407E-A947-70E740481C1C}">
                <a14:useLocalDpi xmlns:a14="http://schemas.microsoft.com/office/drawing/2010/main" val="0"/>
              </a:ext>
            </a:extLst>
          </a:blip>
          <a:srcRect l="1237" t="4369" r="1994" b="3088"/>
          <a:stretch>
            <a:fillRect/>
          </a:stretch>
        </p:blipFill>
        <p:spPr bwMode="auto">
          <a:xfrm>
            <a:off x="539750" y="1628775"/>
            <a:ext cx="5929313" cy="401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5795" name="Segnaposto contenuto 2"/>
          <p:cNvSpPr>
            <a:spLocks noGrp="1"/>
          </p:cNvSpPr>
          <p:nvPr>
            <p:ph idx="4294967295"/>
          </p:nvPr>
        </p:nvSpPr>
        <p:spPr>
          <a:xfrm>
            <a:off x="0" y="5597525"/>
            <a:ext cx="9144000" cy="1279525"/>
          </a:xfrm>
          <a:solidFill>
            <a:schemeClr val="bg1"/>
          </a:solidFill>
        </p:spPr>
        <p:txBody>
          <a:bodyPr/>
          <a:lstStyle/>
          <a:p>
            <a:pPr eaLnBrk="1" hangingPunct="1">
              <a:buFont typeface="Arial" pitchFamily="34" charset="0"/>
              <a:buNone/>
            </a:pPr>
            <a:r>
              <a:rPr lang="en-US" altLang="it-IT" sz="1800" smtClean="0">
                <a:solidFill>
                  <a:srgbClr val="FF0000"/>
                </a:solidFill>
              </a:rPr>
              <a:t>   Since cancer stem cells appear to be responsible for driving and maintaining tumor growth in many tumors, it is critical to understand the mechanisms by which these cells resist commonly used therapies such as chemotherapy and radiotherapy</a:t>
            </a:r>
            <a:endParaRPr lang="it-IT" altLang="it-IT" sz="1800" smtClean="0">
              <a:solidFill>
                <a:srgbClr val="FF0000"/>
              </a:solidFill>
            </a:endParaRPr>
          </a:p>
        </p:txBody>
      </p:sp>
      <p:sp>
        <p:nvSpPr>
          <p:cNvPr id="545796" name="Titolo 1"/>
          <p:cNvSpPr>
            <a:spLocks noGrp="1"/>
          </p:cNvSpPr>
          <p:nvPr>
            <p:ph type="title"/>
          </p:nvPr>
        </p:nvSpPr>
        <p:spPr>
          <a:xfrm>
            <a:off x="107950" y="198438"/>
            <a:ext cx="6873875" cy="600075"/>
          </a:xfrm>
        </p:spPr>
        <p:txBody>
          <a:bodyPr/>
          <a:lstStyle/>
          <a:p>
            <a:pPr algn="ctr" eaLnBrk="1" hangingPunct="1"/>
            <a:r>
              <a:rPr lang="it-IT" altLang="it-IT" sz="4000" smtClean="0">
                <a:solidFill>
                  <a:srgbClr val="FF0000"/>
                </a:solidFill>
              </a:rPr>
              <a:t>Cancer stem cells</a:t>
            </a:r>
          </a:p>
        </p:txBody>
      </p:sp>
      <p:sp>
        <p:nvSpPr>
          <p:cNvPr id="545797" name="CasellaDiTesto 5"/>
          <p:cNvSpPr txBox="1">
            <a:spLocks noChangeArrowheads="1"/>
          </p:cNvSpPr>
          <p:nvPr/>
        </p:nvSpPr>
        <p:spPr bwMode="auto">
          <a:xfrm>
            <a:off x="285750" y="746125"/>
            <a:ext cx="86788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a:solidFill>
                  <a:srgbClr val="000000"/>
                </a:solidFill>
              </a:rPr>
              <a:t>“A small subset of cancer cells within the tumor mass, which constitutes a reservoir of self-sustaining cells with exclusive ability of self-renewal and tumor maintenance” </a:t>
            </a:r>
            <a:r>
              <a:rPr lang="en-US" altLang="it-IT" sz="1600" b="0" i="1">
                <a:solidFill>
                  <a:srgbClr val="000000"/>
                </a:solidFill>
              </a:rPr>
              <a:t>(from the Cancer Stem Cell Workshop of the American Association for Cancer Research in 2006)</a:t>
            </a:r>
          </a:p>
          <a:p>
            <a:pPr eaLnBrk="1" hangingPunct="1">
              <a:spcBef>
                <a:spcPct val="0"/>
              </a:spcBef>
              <a:buClrTx/>
              <a:buFontTx/>
              <a:buNone/>
            </a:pPr>
            <a:endParaRPr lang="it-IT" altLang="it-IT" sz="1600" b="0">
              <a:solidFill>
                <a:srgbClr val="000000"/>
              </a:solidFill>
              <a:latin typeface="Calibri" pitchFamily="34" charset="0"/>
            </a:endParaRPr>
          </a:p>
        </p:txBody>
      </p:sp>
      <p:sp>
        <p:nvSpPr>
          <p:cNvPr id="545798" name="CasellaDiTesto 2"/>
          <p:cNvSpPr txBox="1">
            <a:spLocks noChangeArrowheads="1"/>
          </p:cNvSpPr>
          <p:nvPr/>
        </p:nvSpPr>
        <p:spPr bwMode="auto">
          <a:xfrm>
            <a:off x="6659563" y="3590925"/>
            <a:ext cx="18510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it-IT" altLang="it-IT" sz="3200" b="0" i="1">
                <a:solidFill>
                  <a:srgbClr val="0000FF"/>
                </a:solidFill>
              </a:rPr>
              <a:t>bio-markers</a:t>
            </a:r>
          </a:p>
        </p:txBody>
      </p:sp>
      <p:sp>
        <p:nvSpPr>
          <p:cNvPr id="545799" name="Esplosione 1 3"/>
          <p:cNvSpPr>
            <a:spLocks noChangeArrowheads="1"/>
          </p:cNvSpPr>
          <p:nvPr/>
        </p:nvSpPr>
        <p:spPr bwMode="auto">
          <a:xfrm>
            <a:off x="6156325" y="2724150"/>
            <a:ext cx="2952750" cy="3008313"/>
          </a:xfrm>
          <a:prstGeom prst="irregularSeal1">
            <a:avLst/>
          </a:prstGeom>
          <a:noFill/>
          <a:ln w="28575"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Tree>
  </p:cSld>
  <p:clrMapOvr>
    <a:masterClrMapping/>
  </p:clrMapOvr>
  <p:transition spd="med">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6818" name="Titolo 1"/>
          <p:cNvSpPr>
            <a:spLocks noGrp="1"/>
          </p:cNvSpPr>
          <p:nvPr>
            <p:ph type="title"/>
          </p:nvPr>
        </p:nvSpPr>
        <p:spPr>
          <a:xfrm>
            <a:off x="222250" y="617538"/>
            <a:ext cx="6873875" cy="600075"/>
          </a:xfrm>
        </p:spPr>
        <p:txBody>
          <a:bodyPr/>
          <a:lstStyle/>
          <a:p>
            <a:r>
              <a:rPr lang="it-IT" altLang="it-IT" sz="2400" smtClean="0"/>
              <a:t>Combined treatments</a:t>
            </a:r>
          </a:p>
        </p:txBody>
      </p:sp>
      <p:sp>
        <p:nvSpPr>
          <p:cNvPr id="546819" name="CasellaDiTesto 2"/>
          <p:cNvSpPr txBox="1">
            <a:spLocks noChangeArrowheads="1"/>
          </p:cNvSpPr>
          <p:nvPr/>
        </p:nvSpPr>
        <p:spPr bwMode="auto">
          <a:xfrm>
            <a:off x="222250" y="1970088"/>
            <a:ext cx="46990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it-IT" altLang="it-IT" b="0">
                <a:solidFill>
                  <a:srgbClr val="000000"/>
                </a:solidFill>
              </a:rPr>
              <a:t>Particles + radiosensitizers = ???</a:t>
            </a:r>
          </a:p>
          <a:p>
            <a:pPr eaLnBrk="1" hangingPunct="1">
              <a:spcBef>
                <a:spcPct val="0"/>
              </a:spcBef>
              <a:buClrTx/>
              <a:buFontTx/>
              <a:buNone/>
            </a:pPr>
            <a:endParaRPr lang="it-IT" altLang="it-IT" b="0">
              <a:solidFill>
                <a:srgbClr val="000000"/>
              </a:solidFill>
            </a:endParaRPr>
          </a:p>
          <a:p>
            <a:pPr eaLnBrk="1" hangingPunct="1">
              <a:spcBef>
                <a:spcPct val="0"/>
              </a:spcBef>
              <a:buClrTx/>
              <a:buFontTx/>
              <a:buNone/>
            </a:pPr>
            <a:r>
              <a:rPr lang="it-IT" altLang="it-IT" b="0">
                <a:solidFill>
                  <a:srgbClr val="000000"/>
                </a:solidFill>
              </a:rPr>
              <a:t>Particles + chemotherapics = ???</a:t>
            </a:r>
          </a:p>
          <a:p>
            <a:pPr eaLnBrk="1" hangingPunct="1">
              <a:spcBef>
                <a:spcPct val="0"/>
              </a:spcBef>
              <a:buClrTx/>
              <a:buFontTx/>
              <a:buNone/>
            </a:pPr>
            <a:endParaRPr lang="it-IT" altLang="it-IT" b="0">
              <a:solidFill>
                <a:srgbClr val="000000"/>
              </a:solidFill>
            </a:endParaRPr>
          </a:p>
          <a:p>
            <a:pPr eaLnBrk="1" hangingPunct="1">
              <a:spcBef>
                <a:spcPct val="0"/>
              </a:spcBef>
              <a:buClrTx/>
              <a:buFontTx/>
              <a:buNone/>
            </a:pPr>
            <a:r>
              <a:rPr lang="it-IT" altLang="it-IT" b="0">
                <a:solidFill>
                  <a:srgbClr val="000000"/>
                </a:solidFill>
              </a:rPr>
              <a:t>Particles + photons = ???</a:t>
            </a:r>
          </a:p>
          <a:p>
            <a:pPr eaLnBrk="1" hangingPunct="1">
              <a:spcBef>
                <a:spcPct val="0"/>
              </a:spcBef>
              <a:buClrTx/>
              <a:buFontTx/>
              <a:buNone/>
            </a:pPr>
            <a:endParaRPr lang="it-IT" altLang="it-IT" b="0">
              <a:solidFill>
                <a:srgbClr val="000000"/>
              </a:solidFill>
            </a:endParaRPr>
          </a:p>
          <a:p>
            <a:pPr eaLnBrk="1" hangingPunct="1">
              <a:spcBef>
                <a:spcPct val="0"/>
              </a:spcBef>
              <a:buClrTx/>
              <a:buFontTx/>
              <a:buNone/>
            </a:pPr>
            <a:r>
              <a:rPr lang="it-IT" altLang="it-IT" b="0">
                <a:solidFill>
                  <a:srgbClr val="000000"/>
                </a:solidFill>
              </a:rPr>
              <a:t>Particles + …..= ???</a:t>
            </a:r>
          </a:p>
        </p:txBody>
      </p:sp>
      <p:pic>
        <p:nvPicPr>
          <p:cNvPr id="546820" name="Picture 4" descr="http://4.bp.blogspot.com/-T76lcxrep2Q/Tf31lX77oKI/AAAAAAAABPU/4CG0ZHKhJm8/s1600/Business%2BCombination%2Band%2Bwhat%2Bcircumstances%2Bcontribute%2Bthe%2Bformation%2Bof%2BBusiness%2BCombination.jpg"/>
          <p:cNvPicPr>
            <a:picLocks noChangeAspect="1" noChangeArrowheads="1"/>
          </p:cNvPicPr>
          <p:nvPr/>
        </p:nvPicPr>
        <p:blipFill>
          <a:blip r:embed="rId2">
            <a:extLst>
              <a:ext uri="{28A0092B-C50C-407E-A947-70E740481C1C}">
                <a14:useLocalDpi xmlns:a14="http://schemas.microsoft.com/office/drawing/2010/main" val="0"/>
              </a:ext>
            </a:extLst>
          </a:blip>
          <a:srcRect l="7138" t="10851" r="5096" b="33473"/>
          <a:stretch>
            <a:fillRect/>
          </a:stretch>
        </p:blipFill>
        <p:spPr bwMode="auto">
          <a:xfrm>
            <a:off x="4068763" y="455613"/>
            <a:ext cx="2535237"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6821" name="Picture 6" descr="https://giftsandcollectiblesgalore.files.wordpress.com/2012/12/question-mark-fac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6650" y="2989263"/>
            <a:ext cx="1546225" cy="173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682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0713" y="2039938"/>
            <a:ext cx="2820987" cy="2490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6823" name="Ovale 3"/>
          <p:cNvSpPr>
            <a:spLocks noChangeArrowheads="1"/>
          </p:cNvSpPr>
          <p:nvPr/>
        </p:nvSpPr>
        <p:spPr bwMode="auto">
          <a:xfrm>
            <a:off x="5199063" y="2392363"/>
            <a:ext cx="977900" cy="55245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
        <p:nvSpPr>
          <p:cNvPr id="546824" name="Ovale 8"/>
          <p:cNvSpPr>
            <a:spLocks noChangeArrowheads="1"/>
          </p:cNvSpPr>
          <p:nvPr/>
        </p:nvSpPr>
        <p:spPr bwMode="auto">
          <a:xfrm>
            <a:off x="5854700" y="3325813"/>
            <a:ext cx="1397000" cy="809625"/>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endParaRPr lang="it-IT" altLang="it-IT" b="0">
              <a:solidFill>
                <a:srgbClr val="000000"/>
              </a:solidFill>
            </a:endParaRPr>
          </a:p>
        </p:txBody>
      </p:sp>
      <p:sp>
        <p:nvSpPr>
          <p:cNvPr id="546825" name="CasellaDiTesto 1"/>
          <p:cNvSpPr txBox="1">
            <a:spLocks noChangeArrowheads="1"/>
          </p:cNvSpPr>
          <p:nvPr/>
        </p:nvSpPr>
        <p:spPr bwMode="auto">
          <a:xfrm>
            <a:off x="222250" y="4841875"/>
            <a:ext cx="88106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eaLnBrk="1" hangingPunct="1">
              <a:spcBef>
                <a:spcPct val="0"/>
              </a:spcBef>
              <a:buClrTx/>
              <a:buFontTx/>
              <a:buNone/>
            </a:pPr>
            <a:r>
              <a:rPr lang="en-US" altLang="it-IT" sz="1600" b="0">
                <a:solidFill>
                  <a:srgbClr val="000000"/>
                </a:solidFill>
              </a:rPr>
              <a:t>Although heavy-ion therapy has provided favorable clinical outcome with irradiation alone, the suitability of particle beam irradiation for combination with other therapeutic modalities such as chemotherapy, endocrine therapy, low LET radiation (“boost protocols”) and biological therapies warrants extensive studies, in the context of both enhancing tumor control and reducing normal tissue complications. </a:t>
            </a:r>
            <a:endParaRPr lang="en-GB" altLang="it-IT" sz="1600" b="0">
              <a:solidFill>
                <a:srgbClr val="000000"/>
              </a:solidFill>
            </a:endParaRPr>
          </a:p>
        </p:txBody>
      </p:sp>
    </p:spTree>
  </p:cSld>
  <p:clrMapOvr>
    <a:masterClrMapping/>
  </p:clrMapOvr>
  <p:transition spd="med">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7842" name="Titolo 1"/>
          <p:cNvSpPr>
            <a:spLocks noGrp="1"/>
          </p:cNvSpPr>
          <p:nvPr>
            <p:ph type="title" idx="4294967295"/>
          </p:nvPr>
        </p:nvSpPr>
        <p:spPr>
          <a:xfrm>
            <a:off x="0" y="444500"/>
            <a:ext cx="9144000" cy="600075"/>
          </a:xfrm>
        </p:spPr>
        <p:txBody>
          <a:bodyPr/>
          <a:lstStyle/>
          <a:p>
            <a:pPr algn="ctr"/>
            <a:r>
              <a:rPr lang="it-IT" altLang="it-IT" smtClean="0"/>
              <a:t>View of the site</a:t>
            </a:r>
          </a:p>
        </p:txBody>
      </p:sp>
      <p:pic>
        <p:nvPicPr>
          <p:cNvPr id="547843" name="Immagine 6" descr="CNAO_a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525" y="1052513"/>
            <a:ext cx="6708775" cy="519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7844" name="Line 3"/>
          <p:cNvSpPr>
            <a:spLocks noChangeShapeType="1"/>
          </p:cNvSpPr>
          <p:nvPr/>
        </p:nvSpPr>
        <p:spPr bwMode="auto">
          <a:xfrm>
            <a:off x="1914525" y="1717675"/>
            <a:ext cx="569913" cy="1425575"/>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sp>
        <p:nvSpPr>
          <p:cNvPr id="547845" name="Text Box 4"/>
          <p:cNvSpPr txBox="1">
            <a:spLocks noChangeArrowheads="1"/>
          </p:cNvSpPr>
          <p:nvPr/>
        </p:nvSpPr>
        <p:spPr bwMode="auto">
          <a:xfrm>
            <a:off x="323850" y="1343025"/>
            <a:ext cx="3124200" cy="376238"/>
          </a:xfrm>
          <a:prstGeom prst="rect">
            <a:avLst/>
          </a:prstGeom>
          <a:solidFill>
            <a:schemeClr val="bg1"/>
          </a:solidFill>
          <a:ln w="9525">
            <a:solidFill>
              <a:srgbClr val="FF0000"/>
            </a:solidFill>
            <a:miter lim="800000"/>
            <a:headEnd/>
            <a:tailEnd/>
          </a:ln>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50000"/>
              </a:spcBef>
              <a:buClrTx/>
              <a:buFontTx/>
              <a:buNone/>
            </a:pPr>
            <a:r>
              <a:rPr lang="en-GB" altLang="it-IT" sz="1800" b="0">
                <a:solidFill>
                  <a:srgbClr val="FF0033"/>
                </a:solidFill>
              </a:rPr>
              <a:t>Expansion Area 1</a:t>
            </a:r>
          </a:p>
        </p:txBody>
      </p:sp>
      <p:sp>
        <p:nvSpPr>
          <p:cNvPr id="547846" name="Line 3"/>
          <p:cNvSpPr>
            <a:spLocks noChangeShapeType="1"/>
          </p:cNvSpPr>
          <p:nvPr/>
        </p:nvSpPr>
        <p:spPr bwMode="auto">
          <a:xfrm flipH="1" flipV="1">
            <a:off x="6443663" y="3357563"/>
            <a:ext cx="649287" cy="1076325"/>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sp>
        <p:nvSpPr>
          <p:cNvPr id="547847" name="Text Box 4"/>
          <p:cNvSpPr txBox="1">
            <a:spLocks noChangeArrowheads="1"/>
          </p:cNvSpPr>
          <p:nvPr/>
        </p:nvSpPr>
        <p:spPr bwMode="auto">
          <a:xfrm>
            <a:off x="5651500" y="4435475"/>
            <a:ext cx="3124200" cy="376238"/>
          </a:xfrm>
          <a:prstGeom prst="rect">
            <a:avLst/>
          </a:prstGeom>
          <a:solidFill>
            <a:schemeClr val="bg1"/>
          </a:solidFill>
          <a:ln w="9525">
            <a:solidFill>
              <a:srgbClr val="FF0000"/>
            </a:solidFill>
            <a:miter lim="800000"/>
            <a:headEnd/>
            <a:tailEnd/>
          </a:ln>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50000"/>
              </a:spcBef>
              <a:buClrTx/>
              <a:buFontTx/>
              <a:buNone/>
            </a:pPr>
            <a:r>
              <a:rPr lang="en-GB" altLang="it-IT" sz="1800" b="0">
                <a:solidFill>
                  <a:srgbClr val="FF0033"/>
                </a:solidFill>
              </a:rPr>
              <a:t>Expansion Area 2</a:t>
            </a:r>
          </a:p>
        </p:txBody>
      </p:sp>
    </p:spTree>
  </p:cSld>
  <p:clrMapOvr>
    <a:masterClrMapping/>
  </p:clrMapOvr>
  <p:transition spd="med">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48866" name="Picture 2"/>
          <p:cNvPicPr>
            <a:picLocks noChangeAspect="1" noChangeArrowheads="1"/>
          </p:cNvPicPr>
          <p:nvPr/>
        </p:nvPicPr>
        <p:blipFill>
          <a:blip r:embed="rId2">
            <a:extLst>
              <a:ext uri="{28A0092B-C50C-407E-A947-70E740481C1C}">
                <a14:useLocalDpi xmlns:a14="http://schemas.microsoft.com/office/drawing/2010/main" val="0"/>
              </a:ext>
            </a:extLst>
          </a:blip>
          <a:srcRect t="3317" b="7857"/>
          <a:stretch>
            <a:fillRect/>
          </a:stretch>
        </p:blipFill>
        <p:spPr bwMode="auto">
          <a:xfrm>
            <a:off x="1835150" y="363538"/>
            <a:ext cx="7129463" cy="646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txBox="1">
            <a:spLocks noChangeArrowheads="1"/>
          </p:cNvSpPr>
          <p:nvPr/>
        </p:nvSpPr>
        <p:spPr bwMode="auto">
          <a:xfrm>
            <a:off x="-36513" y="241300"/>
            <a:ext cx="9109076" cy="523875"/>
          </a:xfrm>
          <a:prstGeom prst="rect">
            <a:avLst/>
          </a:prstGeom>
          <a:noFill/>
          <a:ln w="9525">
            <a:noFill/>
            <a:miter lim="800000"/>
            <a:headEnd/>
            <a:tailEnd/>
          </a:ln>
          <a:effectLst/>
        </p:spPr>
        <p:txBody>
          <a:bodyPr lIns="92075" tIns="46038" rIns="92075" bIns="46038" anchor="ctr">
            <a:spAutoFit/>
          </a:bodyPr>
          <a:lstStyle>
            <a:lvl1pPr marL="85725"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just" eaLnBrk="1" hangingPunct="1"/>
            <a:r>
              <a:rPr lang="en-US" altLang="en-US" sz="2800">
                <a:solidFill>
                  <a:srgbClr val="FF0000"/>
                </a:solidFill>
              </a:rPr>
              <a:t>Expansion Area 1</a:t>
            </a:r>
            <a:endParaRPr lang="en-GB" altLang="en-US" sz="2800">
              <a:solidFill>
                <a:srgbClr val="FF0000"/>
              </a:solidFill>
            </a:endParaRPr>
          </a:p>
        </p:txBody>
      </p:sp>
      <p:sp>
        <p:nvSpPr>
          <p:cNvPr id="548868" name="Rettangolo 7"/>
          <p:cNvSpPr>
            <a:spLocks noChangeArrowheads="1"/>
          </p:cNvSpPr>
          <p:nvPr/>
        </p:nvSpPr>
        <p:spPr bwMode="auto">
          <a:xfrm>
            <a:off x="7938" y="6254750"/>
            <a:ext cx="3779837" cy="584200"/>
          </a:xfrm>
          <a:prstGeom prst="rect">
            <a:avLst/>
          </a:prstGeom>
          <a:solidFill>
            <a:schemeClr val="bg1"/>
          </a:solidFill>
          <a:ln w="9525">
            <a:solidFill>
              <a:srgbClr val="FF0000"/>
            </a:solidFill>
            <a:miter lim="800000"/>
            <a:headEnd/>
            <a:tailEnd/>
          </a:ln>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en-US" altLang="it-IT" sz="1600" b="0">
                <a:solidFill>
                  <a:srgbClr val="000000"/>
                </a:solidFill>
              </a:rPr>
              <a:t>Work in progress in collaboration with TERA Foundation</a:t>
            </a:r>
            <a:endParaRPr lang="it-IT" altLang="it-IT" sz="1600" b="0">
              <a:solidFill>
                <a:srgbClr val="000000"/>
              </a:solidFill>
            </a:endParaRPr>
          </a:p>
        </p:txBody>
      </p:sp>
    </p:spTree>
  </p:cSld>
  <p:clrMapOvr>
    <a:masterClrMapping/>
  </p:clrMapOvr>
  <p:transition spd="med">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50914" name="Picture 2"/>
          <p:cNvPicPr>
            <a:picLocks noChangeAspect="1" noChangeArrowheads="1"/>
          </p:cNvPicPr>
          <p:nvPr/>
        </p:nvPicPr>
        <p:blipFill>
          <a:blip r:embed="rId2">
            <a:extLst>
              <a:ext uri="{28A0092B-C50C-407E-A947-70E740481C1C}">
                <a14:useLocalDpi xmlns:a14="http://schemas.microsoft.com/office/drawing/2010/main" val="0"/>
              </a:ext>
            </a:extLst>
          </a:blip>
          <a:srcRect l="4341" t="8826" r="3493" b="19191"/>
          <a:stretch>
            <a:fillRect/>
          </a:stretch>
        </p:blipFill>
        <p:spPr bwMode="auto">
          <a:xfrm>
            <a:off x="107950" y="679450"/>
            <a:ext cx="8964613" cy="5637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p:cNvSpPr txBox="1">
            <a:spLocks noChangeArrowheads="1"/>
          </p:cNvSpPr>
          <p:nvPr/>
        </p:nvSpPr>
        <p:spPr bwMode="auto">
          <a:xfrm>
            <a:off x="142875" y="223838"/>
            <a:ext cx="9109075" cy="523875"/>
          </a:xfrm>
          <a:prstGeom prst="rect">
            <a:avLst/>
          </a:prstGeom>
          <a:noFill/>
          <a:ln w="9525">
            <a:noFill/>
            <a:miter lim="800000"/>
            <a:headEnd/>
            <a:tailEnd/>
          </a:ln>
          <a:effectLst/>
        </p:spPr>
        <p:txBody>
          <a:bodyPr lIns="92075" tIns="46038" rIns="92075" bIns="46038" anchor="ctr">
            <a:spAutoFit/>
          </a:bodyPr>
          <a:lstStyle>
            <a:lvl1pPr marL="85725"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just" eaLnBrk="1" hangingPunct="1"/>
            <a:r>
              <a:rPr lang="en-US" altLang="en-US" sz="2800">
                <a:solidFill>
                  <a:srgbClr val="FF0000"/>
                </a:solidFill>
              </a:rPr>
              <a:t>Expansion Area 2</a:t>
            </a:r>
            <a:endParaRPr lang="en-GB" altLang="en-US" sz="2800">
              <a:solidFill>
                <a:srgbClr val="FF0000"/>
              </a:solidFill>
            </a:endParaRPr>
          </a:p>
        </p:txBody>
      </p:sp>
      <p:sp>
        <p:nvSpPr>
          <p:cNvPr id="550916" name="Rettangolo 7"/>
          <p:cNvSpPr>
            <a:spLocks noChangeArrowheads="1"/>
          </p:cNvSpPr>
          <p:nvPr/>
        </p:nvSpPr>
        <p:spPr bwMode="auto">
          <a:xfrm>
            <a:off x="7938" y="6254750"/>
            <a:ext cx="3779837" cy="584200"/>
          </a:xfrm>
          <a:prstGeom prst="rect">
            <a:avLst/>
          </a:prstGeom>
          <a:solidFill>
            <a:schemeClr val="bg1"/>
          </a:solidFill>
          <a:ln w="9525">
            <a:solidFill>
              <a:srgbClr val="FF0000"/>
            </a:solidFill>
            <a:miter lim="800000"/>
            <a:headEnd/>
            <a:tailEnd/>
          </a:ln>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pPr>
            <a:r>
              <a:rPr lang="en-US" altLang="it-IT" sz="1600" b="0">
                <a:solidFill>
                  <a:srgbClr val="000000"/>
                </a:solidFill>
              </a:rPr>
              <a:t>Work in progress in collaboration with TERA Foundation</a:t>
            </a:r>
            <a:endParaRPr lang="it-IT" altLang="it-IT" sz="1600" b="0">
              <a:solidFill>
                <a:srgbClr val="000000"/>
              </a:solidFill>
            </a:endParaRP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2" name="Text Box 2"/>
          <p:cNvSpPr txBox="1">
            <a:spLocks noChangeArrowheads="1"/>
          </p:cNvSpPr>
          <p:nvPr/>
        </p:nvSpPr>
        <p:spPr bwMode="auto">
          <a:xfrm>
            <a:off x="76200" y="903288"/>
            <a:ext cx="8991600" cy="578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spcBef>
                <a:spcPts val="600"/>
              </a:spcBef>
              <a:buClrTx/>
              <a:buFontTx/>
              <a:buNone/>
            </a:pPr>
            <a:r>
              <a:rPr lang="en-GB" altLang="it-IT" b="0" u="sng" dirty="0" smtClean="0">
                <a:solidFill>
                  <a:srgbClr val="000000"/>
                </a:solidFill>
              </a:rPr>
              <a:t>NATIONAL</a:t>
            </a:r>
          </a:p>
          <a:p>
            <a:pPr>
              <a:spcBef>
                <a:spcPts val="600"/>
              </a:spcBef>
              <a:buClrTx/>
              <a:buFontTx/>
              <a:buNone/>
            </a:pPr>
            <a:r>
              <a:rPr lang="en-GB" altLang="it-IT" b="0" dirty="0" smtClean="0">
                <a:solidFill>
                  <a:srgbClr val="000000"/>
                </a:solidFill>
              </a:rPr>
              <a:t>TERA </a:t>
            </a:r>
            <a:r>
              <a:rPr lang="en-GB" altLang="it-IT" b="0" dirty="0">
                <a:solidFill>
                  <a:srgbClr val="000000"/>
                </a:solidFill>
              </a:rPr>
              <a:t>Foundation: final design and high tech specifications</a:t>
            </a:r>
          </a:p>
          <a:p>
            <a:pPr>
              <a:spcBef>
                <a:spcPts val="600"/>
              </a:spcBef>
              <a:buClrTx/>
              <a:buFontTx/>
              <a:buNone/>
            </a:pPr>
            <a:r>
              <a:rPr lang="en-GB" altLang="it-IT" b="0" dirty="0">
                <a:solidFill>
                  <a:srgbClr val="000000"/>
                </a:solidFill>
              </a:rPr>
              <a:t>INFN: co-direction HT, technical issues, radiobiology, research, formation</a:t>
            </a:r>
          </a:p>
          <a:p>
            <a:pPr>
              <a:spcBef>
                <a:spcPts val="600"/>
              </a:spcBef>
              <a:buClrTx/>
              <a:buFontTx/>
              <a:buNone/>
            </a:pPr>
            <a:r>
              <a:rPr lang="en-GB" altLang="it-IT" b="0" dirty="0">
                <a:solidFill>
                  <a:srgbClr val="000000"/>
                </a:solidFill>
              </a:rPr>
              <a:t>University of Milan: medical coordination and formation</a:t>
            </a:r>
          </a:p>
          <a:p>
            <a:pPr>
              <a:spcBef>
                <a:spcPts val="600"/>
              </a:spcBef>
              <a:buClrTx/>
              <a:buFontTx/>
              <a:buNone/>
            </a:pPr>
            <a:r>
              <a:rPr lang="en-GB" altLang="it-IT" b="0" dirty="0">
                <a:solidFill>
                  <a:srgbClr val="000000"/>
                </a:solidFill>
              </a:rPr>
              <a:t>University of Pavia: technical issues, radiobiology, formation </a:t>
            </a:r>
          </a:p>
          <a:p>
            <a:pPr>
              <a:spcBef>
                <a:spcPts val="600"/>
              </a:spcBef>
              <a:buClrTx/>
              <a:buFontTx/>
              <a:buNone/>
            </a:pPr>
            <a:r>
              <a:rPr lang="en-GB" altLang="it-IT" b="0" dirty="0">
                <a:solidFill>
                  <a:srgbClr val="000000"/>
                </a:solidFill>
              </a:rPr>
              <a:t>University of Catania: medical </a:t>
            </a:r>
            <a:r>
              <a:rPr lang="en-GB" altLang="it-IT" b="0" dirty="0" smtClean="0">
                <a:solidFill>
                  <a:srgbClr val="000000"/>
                </a:solidFill>
              </a:rPr>
              <a:t>physics</a:t>
            </a:r>
          </a:p>
          <a:p>
            <a:pPr>
              <a:spcBef>
                <a:spcPts val="600"/>
              </a:spcBef>
              <a:buClrTx/>
              <a:buNone/>
            </a:pPr>
            <a:r>
              <a:rPr lang="en-GB" altLang="it-IT" b="0" dirty="0">
                <a:solidFill>
                  <a:srgbClr val="000000"/>
                </a:solidFill>
              </a:rPr>
              <a:t>University of Florence: medical physics</a:t>
            </a:r>
          </a:p>
          <a:p>
            <a:pPr>
              <a:spcBef>
                <a:spcPts val="600"/>
              </a:spcBef>
              <a:buClrTx/>
              <a:buFontTx/>
              <a:buNone/>
            </a:pPr>
            <a:r>
              <a:rPr lang="en-GB" altLang="it-IT" b="0" dirty="0" err="1" smtClean="0">
                <a:solidFill>
                  <a:srgbClr val="000000"/>
                </a:solidFill>
              </a:rPr>
              <a:t>Università</a:t>
            </a:r>
            <a:r>
              <a:rPr lang="en-GB" altLang="it-IT" b="0" dirty="0" smtClean="0">
                <a:solidFill>
                  <a:srgbClr val="000000"/>
                </a:solidFill>
              </a:rPr>
              <a:t> </a:t>
            </a:r>
            <a:r>
              <a:rPr lang="en-GB" altLang="it-IT" b="0" dirty="0">
                <a:solidFill>
                  <a:srgbClr val="000000"/>
                </a:solidFill>
              </a:rPr>
              <a:t>del </a:t>
            </a:r>
            <a:r>
              <a:rPr lang="en-GB" altLang="it-IT" b="0" dirty="0" err="1">
                <a:solidFill>
                  <a:srgbClr val="000000"/>
                </a:solidFill>
              </a:rPr>
              <a:t>Piemonte</a:t>
            </a:r>
            <a:r>
              <a:rPr lang="en-GB" altLang="it-IT" b="0" dirty="0">
                <a:solidFill>
                  <a:srgbClr val="000000"/>
                </a:solidFill>
              </a:rPr>
              <a:t> Orientale: </a:t>
            </a:r>
            <a:r>
              <a:rPr lang="en-GB" altLang="it-IT" b="0" dirty="0" smtClean="0">
                <a:solidFill>
                  <a:srgbClr val="000000"/>
                </a:solidFill>
              </a:rPr>
              <a:t>clinical activities</a:t>
            </a:r>
          </a:p>
          <a:p>
            <a:pPr>
              <a:spcBef>
                <a:spcPts val="600"/>
              </a:spcBef>
              <a:buClrTx/>
              <a:buFontTx/>
              <a:buNone/>
            </a:pPr>
            <a:r>
              <a:rPr lang="en-GB" altLang="it-IT" b="0" dirty="0" smtClean="0">
                <a:solidFill>
                  <a:srgbClr val="000000"/>
                </a:solidFill>
              </a:rPr>
              <a:t>University </a:t>
            </a:r>
            <a:r>
              <a:rPr lang="en-GB" altLang="it-IT" b="0" dirty="0">
                <a:solidFill>
                  <a:srgbClr val="000000"/>
                </a:solidFill>
              </a:rPr>
              <a:t>of Turin: interface beam-patient, TPS </a:t>
            </a:r>
          </a:p>
          <a:p>
            <a:pPr>
              <a:spcBef>
                <a:spcPts val="600"/>
              </a:spcBef>
              <a:buClrTx/>
              <a:buFontTx/>
              <a:buNone/>
            </a:pPr>
            <a:r>
              <a:rPr lang="en-GB" altLang="it-IT" b="0" dirty="0">
                <a:solidFill>
                  <a:srgbClr val="000000"/>
                </a:solidFill>
              </a:rPr>
              <a:t>Polytechnic of Milan: patient positioning, radioprotection, authorisations</a:t>
            </a:r>
          </a:p>
          <a:p>
            <a:pPr>
              <a:spcBef>
                <a:spcPts val="600"/>
              </a:spcBef>
              <a:buClrTx/>
              <a:buFontTx/>
              <a:buNone/>
            </a:pPr>
            <a:r>
              <a:rPr lang="en-GB" altLang="it-IT" b="0" dirty="0">
                <a:solidFill>
                  <a:srgbClr val="000000"/>
                </a:solidFill>
              </a:rPr>
              <a:t>European Institute of Oncology: medical activities, authorisations</a:t>
            </a:r>
          </a:p>
          <a:p>
            <a:pPr>
              <a:spcBef>
                <a:spcPts val="600"/>
              </a:spcBef>
              <a:buClrTx/>
              <a:buFontTx/>
              <a:buNone/>
            </a:pPr>
            <a:r>
              <a:rPr lang="en-GB" altLang="it-IT" b="0" dirty="0">
                <a:solidFill>
                  <a:srgbClr val="000000"/>
                </a:solidFill>
              </a:rPr>
              <a:t>San Matteo Foundation: medical activities, logistics</a:t>
            </a:r>
          </a:p>
          <a:p>
            <a:pPr>
              <a:spcBef>
                <a:spcPts val="600"/>
              </a:spcBef>
              <a:buClrTx/>
              <a:buFontTx/>
              <a:buNone/>
            </a:pPr>
            <a:r>
              <a:rPr lang="en-GB" altLang="it-IT" b="0" dirty="0">
                <a:solidFill>
                  <a:srgbClr val="000000"/>
                </a:solidFill>
              </a:rPr>
              <a:t>Town of Pavia: land and authorisations</a:t>
            </a:r>
          </a:p>
          <a:p>
            <a:pPr>
              <a:spcBef>
                <a:spcPts val="600"/>
              </a:spcBef>
              <a:buClrTx/>
              <a:buFontTx/>
              <a:buNone/>
            </a:pPr>
            <a:r>
              <a:rPr lang="en-GB" altLang="it-IT" b="0" dirty="0">
                <a:solidFill>
                  <a:srgbClr val="000000"/>
                </a:solidFill>
              </a:rPr>
              <a:t>Province of Pavia: logistics and authorisation</a:t>
            </a:r>
          </a:p>
          <a:p>
            <a:pPr>
              <a:spcBef>
                <a:spcPts val="600"/>
              </a:spcBef>
              <a:buClrTx/>
              <a:buFontTx/>
              <a:buNone/>
            </a:pPr>
            <a:endParaRPr lang="en-GB" altLang="it-IT" b="0" dirty="0">
              <a:solidFill>
                <a:srgbClr val="000000"/>
              </a:solidFill>
            </a:endParaRPr>
          </a:p>
        </p:txBody>
      </p:sp>
      <p:sp>
        <p:nvSpPr>
          <p:cNvPr id="4" name="Rectangle 2"/>
          <p:cNvSpPr txBox="1">
            <a:spLocks noChangeArrowheads="1"/>
          </p:cNvSpPr>
          <p:nvPr/>
        </p:nvSpPr>
        <p:spPr bwMode="auto">
          <a:xfrm>
            <a:off x="0" y="433388"/>
            <a:ext cx="9144000" cy="463550"/>
          </a:xfrm>
          <a:prstGeom prst="rect">
            <a:avLst/>
          </a:prstGeom>
          <a:noFill/>
          <a:ln w="9525">
            <a:noFill/>
            <a:miter lim="800000"/>
            <a:headEnd/>
            <a:tailEnd/>
          </a:ln>
          <a:effectLst/>
        </p:spPr>
        <p:txBody>
          <a:bodyPr lIns="92075" tIns="46038" rIns="92075" bIns="46038" anchor="ct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r>
              <a:rPr lang="en-GB" altLang="en-US" sz="2400" i="1" dirty="0" smtClean="0">
                <a:solidFill>
                  <a:srgbClr val="FF0000"/>
                </a:solidFill>
              </a:rPr>
              <a:t>Collaborating Institutes: </a:t>
            </a:r>
            <a:r>
              <a:rPr lang="en-GB" altLang="en-US" sz="1800" i="1" dirty="0" smtClean="0"/>
              <a:t>a network for construction and research</a:t>
            </a:r>
          </a:p>
        </p:txBody>
      </p:sp>
    </p:spTree>
  </p:cSld>
  <p:clrMapOvr>
    <a:masterClrMapping/>
  </p:clrMapOvr>
  <p:transition spd="med">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5491776"/>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6" name="Text Box 2"/>
          <p:cNvSpPr txBox="1">
            <a:spLocks noChangeArrowheads="1"/>
          </p:cNvSpPr>
          <p:nvPr/>
        </p:nvSpPr>
        <p:spPr bwMode="auto">
          <a:xfrm>
            <a:off x="0" y="1046041"/>
            <a:ext cx="8991600"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spcBef>
                <a:spcPts val="600"/>
              </a:spcBef>
              <a:buClrTx/>
              <a:buFontTx/>
              <a:buNone/>
            </a:pPr>
            <a:r>
              <a:rPr lang="en-GB" altLang="it-IT" b="0" u="sng" dirty="0" smtClean="0">
                <a:solidFill>
                  <a:srgbClr val="000000"/>
                </a:solidFill>
              </a:rPr>
              <a:t>INTERNATIONAL</a:t>
            </a:r>
          </a:p>
          <a:p>
            <a:pPr>
              <a:spcBef>
                <a:spcPts val="600"/>
              </a:spcBef>
              <a:buClrTx/>
              <a:buFontTx/>
              <a:buNone/>
            </a:pPr>
            <a:r>
              <a:rPr lang="en-GB" altLang="it-IT" b="0" dirty="0" smtClean="0">
                <a:solidFill>
                  <a:srgbClr val="000000"/>
                </a:solidFill>
              </a:rPr>
              <a:t>CERN </a:t>
            </a:r>
            <a:r>
              <a:rPr lang="en-GB" altLang="it-IT" b="0" dirty="0">
                <a:solidFill>
                  <a:srgbClr val="000000"/>
                </a:solidFill>
              </a:rPr>
              <a:t>(Geneva): technical issues, PIMMS heritage</a:t>
            </a:r>
          </a:p>
          <a:p>
            <a:pPr>
              <a:spcBef>
                <a:spcPts val="600"/>
              </a:spcBef>
              <a:buClrTx/>
              <a:buFontTx/>
              <a:buNone/>
            </a:pPr>
            <a:r>
              <a:rPr lang="en-GB" altLang="it-IT" b="0" dirty="0">
                <a:solidFill>
                  <a:srgbClr val="000000"/>
                </a:solidFill>
              </a:rPr>
              <a:t>GSI (Darmstadt): </a:t>
            </a:r>
            <a:r>
              <a:rPr lang="en-GB" altLang="it-IT" b="0" dirty="0" err="1">
                <a:solidFill>
                  <a:srgbClr val="000000"/>
                </a:solidFill>
              </a:rPr>
              <a:t>linac</a:t>
            </a:r>
            <a:r>
              <a:rPr lang="en-GB" altLang="it-IT" b="0" dirty="0">
                <a:solidFill>
                  <a:srgbClr val="000000"/>
                </a:solidFill>
              </a:rPr>
              <a:t> and special components</a:t>
            </a:r>
          </a:p>
          <a:p>
            <a:pPr>
              <a:spcBef>
                <a:spcPts val="600"/>
              </a:spcBef>
              <a:buClrTx/>
              <a:buFontTx/>
              <a:buNone/>
            </a:pPr>
            <a:r>
              <a:rPr lang="en-GB" altLang="it-IT" b="0" dirty="0">
                <a:solidFill>
                  <a:srgbClr val="000000"/>
                </a:solidFill>
              </a:rPr>
              <a:t>LPSC (Grenoble): optics, </a:t>
            </a:r>
            <a:r>
              <a:rPr lang="en-GB" altLang="it-IT" b="0" dirty="0" err="1">
                <a:solidFill>
                  <a:srgbClr val="000000"/>
                </a:solidFill>
              </a:rPr>
              <a:t>betatron</a:t>
            </a:r>
            <a:r>
              <a:rPr lang="en-GB" altLang="it-IT" b="0" dirty="0">
                <a:solidFill>
                  <a:srgbClr val="000000"/>
                </a:solidFill>
              </a:rPr>
              <a:t>, low-level RF, control system </a:t>
            </a:r>
          </a:p>
          <a:p>
            <a:pPr>
              <a:spcBef>
                <a:spcPts val="600"/>
              </a:spcBef>
              <a:buClrTx/>
              <a:buFontTx/>
              <a:buNone/>
            </a:pPr>
            <a:r>
              <a:rPr lang="en-GB" altLang="it-IT" b="0" dirty="0">
                <a:solidFill>
                  <a:srgbClr val="000000"/>
                </a:solidFill>
              </a:rPr>
              <a:t>Med-</a:t>
            </a:r>
            <a:r>
              <a:rPr lang="en-GB" altLang="it-IT" b="0" dirty="0" err="1">
                <a:solidFill>
                  <a:srgbClr val="000000"/>
                </a:solidFill>
              </a:rPr>
              <a:t>Austron</a:t>
            </a:r>
            <a:r>
              <a:rPr lang="en-GB" altLang="it-IT" b="0" dirty="0">
                <a:solidFill>
                  <a:srgbClr val="000000"/>
                </a:solidFill>
              </a:rPr>
              <a:t> (Vienna): technical collaboration for MA centre</a:t>
            </a:r>
          </a:p>
          <a:p>
            <a:pPr>
              <a:spcBef>
                <a:spcPts val="600"/>
              </a:spcBef>
              <a:buClrTx/>
              <a:buFontTx/>
              <a:buNone/>
            </a:pPr>
            <a:r>
              <a:rPr lang="en-GB" altLang="it-IT" b="0" dirty="0" err="1">
                <a:solidFill>
                  <a:srgbClr val="000000"/>
                </a:solidFill>
              </a:rPr>
              <a:t>Roffo</a:t>
            </a:r>
            <a:r>
              <a:rPr lang="en-GB" altLang="it-IT" b="0" dirty="0">
                <a:solidFill>
                  <a:srgbClr val="000000"/>
                </a:solidFill>
              </a:rPr>
              <a:t> Institute (Buenos Aires): medical and research activities</a:t>
            </a:r>
          </a:p>
          <a:p>
            <a:pPr>
              <a:spcBef>
                <a:spcPts val="600"/>
              </a:spcBef>
              <a:buClrTx/>
              <a:buFontTx/>
              <a:buNone/>
            </a:pPr>
            <a:r>
              <a:rPr lang="en-GB" altLang="it-IT" b="0" dirty="0">
                <a:solidFill>
                  <a:srgbClr val="000000"/>
                </a:solidFill>
              </a:rPr>
              <a:t>NIRS (Chiba): medical activities, radiobiology, formation </a:t>
            </a:r>
          </a:p>
          <a:p>
            <a:pPr>
              <a:spcBef>
                <a:spcPts val="600"/>
              </a:spcBef>
              <a:buClrTx/>
              <a:buFontTx/>
              <a:buNone/>
            </a:pPr>
            <a:r>
              <a:rPr lang="en-GB" altLang="it-IT" b="0" dirty="0">
                <a:solidFill>
                  <a:srgbClr val="000000"/>
                </a:solidFill>
              </a:rPr>
              <a:t>HIT (Heidelberg): research activities</a:t>
            </a:r>
          </a:p>
          <a:p>
            <a:pPr>
              <a:spcBef>
                <a:spcPts val="600"/>
              </a:spcBef>
              <a:buClrTx/>
              <a:buFontTx/>
              <a:buNone/>
            </a:pPr>
            <a:r>
              <a:rPr lang="it-IT" altLang="it-IT" b="0" dirty="0" smtClean="0">
                <a:solidFill>
                  <a:srgbClr val="000000"/>
                </a:solidFill>
              </a:rPr>
              <a:t>KIRAMS </a:t>
            </a:r>
            <a:r>
              <a:rPr lang="it-IT" altLang="it-IT" b="0" dirty="0">
                <a:solidFill>
                  <a:srgbClr val="000000"/>
                </a:solidFill>
              </a:rPr>
              <a:t>(Corea del Sud): </a:t>
            </a:r>
            <a:r>
              <a:rPr lang="it-IT" altLang="it-IT" b="0" dirty="0" err="1" smtClean="0">
                <a:solidFill>
                  <a:srgbClr val="000000"/>
                </a:solidFill>
              </a:rPr>
              <a:t>clinical</a:t>
            </a:r>
            <a:r>
              <a:rPr lang="it-IT" altLang="it-IT" b="0" dirty="0" smtClean="0">
                <a:solidFill>
                  <a:srgbClr val="000000"/>
                </a:solidFill>
              </a:rPr>
              <a:t> and </a:t>
            </a:r>
            <a:r>
              <a:rPr lang="it-IT" altLang="it-IT" b="0" dirty="0" err="1" smtClean="0">
                <a:solidFill>
                  <a:srgbClr val="000000"/>
                </a:solidFill>
              </a:rPr>
              <a:t>accelerator</a:t>
            </a:r>
            <a:r>
              <a:rPr lang="it-IT" altLang="it-IT" b="0" dirty="0" smtClean="0">
                <a:solidFill>
                  <a:srgbClr val="000000"/>
                </a:solidFill>
              </a:rPr>
              <a:t> </a:t>
            </a:r>
            <a:r>
              <a:rPr lang="it-IT" altLang="it-IT" b="0" dirty="0" err="1" smtClean="0">
                <a:solidFill>
                  <a:srgbClr val="000000"/>
                </a:solidFill>
              </a:rPr>
              <a:t>activities</a:t>
            </a:r>
            <a:endParaRPr lang="it-IT" altLang="it-IT" b="0" dirty="0">
              <a:solidFill>
                <a:srgbClr val="000000"/>
              </a:solidFill>
            </a:endParaRPr>
          </a:p>
          <a:p>
            <a:pPr>
              <a:spcBef>
                <a:spcPts val="600"/>
              </a:spcBef>
              <a:buClrTx/>
              <a:buFontTx/>
              <a:buNone/>
            </a:pPr>
            <a:r>
              <a:rPr lang="it-IT" altLang="it-IT" b="0" dirty="0">
                <a:solidFill>
                  <a:srgbClr val="000000"/>
                </a:solidFill>
              </a:rPr>
              <a:t>CLH - </a:t>
            </a:r>
            <a:r>
              <a:rPr lang="it-IT" altLang="it-IT" b="0" dirty="0" err="1">
                <a:solidFill>
                  <a:srgbClr val="000000"/>
                </a:solidFill>
              </a:rPr>
              <a:t>Plc</a:t>
            </a:r>
            <a:r>
              <a:rPr lang="it-IT" altLang="it-IT" b="0" dirty="0">
                <a:solidFill>
                  <a:srgbClr val="000000"/>
                </a:solidFill>
              </a:rPr>
              <a:t> (Croazia): </a:t>
            </a:r>
            <a:r>
              <a:rPr lang="it-IT" altLang="it-IT" b="0" dirty="0" err="1" smtClean="0">
                <a:solidFill>
                  <a:srgbClr val="000000"/>
                </a:solidFill>
              </a:rPr>
              <a:t>hadrontherapy</a:t>
            </a:r>
            <a:r>
              <a:rPr lang="it-IT" altLang="it-IT" b="0" dirty="0" smtClean="0">
                <a:solidFill>
                  <a:srgbClr val="000000"/>
                </a:solidFill>
              </a:rPr>
              <a:t> center </a:t>
            </a:r>
            <a:r>
              <a:rPr lang="it-IT" altLang="it-IT" b="0" dirty="0" err="1" smtClean="0">
                <a:solidFill>
                  <a:srgbClr val="000000"/>
                </a:solidFill>
              </a:rPr>
              <a:t>development</a:t>
            </a:r>
            <a:endParaRPr lang="it-IT" altLang="it-IT" b="0" dirty="0">
              <a:solidFill>
                <a:srgbClr val="000000"/>
              </a:solidFill>
            </a:endParaRPr>
          </a:p>
          <a:p>
            <a:pPr>
              <a:spcBef>
                <a:spcPts val="600"/>
              </a:spcBef>
              <a:buClrTx/>
              <a:buFontTx/>
              <a:buNone/>
            </a:pPr>
            <a:r>
              <a:rPr lang="it-IT" altLang="it-IT" b="0" dirty="0">
                <a:solidFill>
                  <a:srgbClr val="000000"/>
                </a:solidFill>
              </a:rPr>
              <a:t>IFJ PAN (Cracovia - Polonia): </a:t>
            </a:r>
            <a:r>
              <a:rPr lang="en-GB" altLang="it-IT" b="0" dirty="0">
                <a:solidFill>
                  <a:srgbClr val="000000"/>
                </a:solidFill>
              </a:rPr>
              <a:t>medical activities</a:t>
            </a:r>
            <a:endParaRPr lang="it-IT" altLang="it-IT" b="0" dirty="0">
              <a:solidFill>
                <a:srgbClr val="000000"/>
              </a:solidFill>
            </a:endParaRPr>
          </a:p>
          <a:p>
            <a:pPr>
              <a:spcBef>
                <a:spcPts val="600"/>
              </a:spcBef>
              <a:buClrTx/>
              <a:buFontTx/>
              <a:buNone/>
            </a:pPr>
            <a:r>
              <a:rPr lang="it-IT" altLang="it-IT" b="0" dirty="0">
                <a:solidFill>
                  <a:srgbClr val="000000"/>
                </a:solidFill>
              </a:rPr>
              <a:t>Uni Essen (Germania): </a:t>
            </a:r>
            <a:r>
              <a:rPr lang="en-GB" altLang="it-IT" b="0" dirty="0">
                <a:solidFill>
                  <a:srgbClr val="000000"/>
                </a:solidFill>
              </a:rPr>
              <a:t>medical activities</a:t>
            </a:r>
            <a:endParaRPr lang="it-IT" altLang="it-IT" b="0" dirty="0" smtClean="0">
              <a:solidFill>
                <a:srgbClr val="000000"/>
              </a:solidFill>
            </a:endParaRPr>
          </a:p>
          <a:p>
            <a:pPr>
              <a:spcBef>
                <a:spcPts val="600"/>
              </a:spcBef>
              <a:buClrTx/>
              <a:buFontTx/>
              <a:buNone/>
            </a:pPr>
            <a:r>
              <a:rPr lang="it-IT" altLang="it-IT" b="0" dirty="0" err="1" smtClean="0">
                <a:solidFill>
                  <a:srgbClr val="000000"/>
                </a:solidFill>
              </a:rPr>
              <a:t>Sykehuspartner</a:t>
            </a:r>
            <a:r>
              <a:rPr lang="it-IT" altLang="it-IT" b="0" dirty="0" smtClean="0">
                <a:solidFill>
                  <a:srgbClr val="000000"/>
                </a:solidFill>
              </a:rPr>
              <a:t> (Norvegia): </a:t>
            </a:r>
            <a:r>
              <a:rPr lang="en-GB" altLang="it-IT" b="0" dirty="0">
                <a:solidFill>
                  <a:srgbClr val="000000"/>
                </a:solidFill>
              </a:rPr>
              <a:t>medical </a:t>
            </a:r>
            <a:r>
              <a:rPr lang="en-GB" altLang="it-IT" b="0" dirty="0" smtClean="0">
                <a:solidFill>
                  <a:srgbClr val="000000"/>
                </a:solidFill>
              </a:rPr>
              <a:t>activities</a:t>
            </a:r>
          </a:p>
          <a:p>
            <a:pPr>
              <a:spcBef>
                <a:spcPts val="600"/>
              </a:spcBef>
              <a:buClrTx/>
              <a:buFontTx/>
              <a:buNone/>
            </a:pPr>
            <a:endParaRPr lang="en-GB" altLang="it-IT" b="0" dirty="0">
              <a:solidFill>
                <a:srgbClr val="000000"/>
              </a:solidFill>
            </a:endParaRPr>
          </a:p>
        </p:txBody>
      </p:sp>
      <p:sp>
        <p:nvSpPr>
          <p:cNvPr id="4" name="Rectangle 2"/>
          <p:cNvSpPr txBox="1">
            <a:spLocks noChangeArrowheads="1"/>
          </p:cNvSpPr>
          <p:nvPr/>
        </p:nvSpPr>
        <p:spPr bwMode="auto">
          <a:xfrm>
            <a:off x="0" y="433388"/>
            <a:ext cx="9144000" cy="463550"/>
          </a:xfrm>
          <a:prstGeom prst="rect">
            <a:avLst/>
          </a:prstGeom>
          <a:noFill/>
          <a:ln w="9525">
            <a:noFill/>
            <a:miter lim="800000"/>
            <a:headEnd/>
            <a:tailEnd/>
          </a:ln>
          <a:effectLst/>
        </p:spPr>
        <p:txBody>
          <a:bodyPr lIns="92075" tIns="46038" rIns="92075" bIns="46038" anchor="ctr">
            <a:spAutoFit/>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r>
              <a:rPr lang="en-GB" altLang="en-US" sz="2400" i="1" dirty="0" smtClean="0">
                <a:solidFill>
                  <a:srgbClr val="FF0000"/>
                </a:solidFill>
              </a:rPr>
              <a:t>Collaborating Institutes: </a:t>
            </a:r>
            <a:r>
              <a:rPr lang="en-GB" altLang="en-US" sz="1800" i="1" dirty="0" smtClean="0"/>
              <a:t>a network for construction and research</a:t>
            </a: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3090" name="Rectangle 2"/>
          <p:cNvSpPr>
            <a:spLocks noGrp="1" noChangeArrowheads="1"/>
          </p:cNvSpPr>
          <p:nvPr>
            <p:ph type="title"/>
          </p:nvPr>
        </p:nvSpPr>
        <p:spPr/>
        <p:txBody>
          <a:bodyPr/>
          <a:lstStyle/>
          <a:p>
            <a:pPr eaLnBrk="1" hangingPunct="1">
              <a:defRPr/>
            </a:pPr>
            <a:r>
              <a:rPr lang="en-GB" sz="2800" dirty="0" smtClean="0">
                <a:latin typeface="Trebuchet MS" pitchFamily="34" charset="0"/>
              </a:rPr>
              <a:t>The CNAO Phases</a:t>
            </a:r>
          </a:p>
        </p:txBody>
      </p:sp>
      <p:sp>
        <p:nvSpPr>
          <p:cNvPr id="61444" name="Text Box 3"/>
          <p:cNvSpPr txBox="1">
            <a:spLocks noChangeArrowheads="1"/>
          </p:cNvSpPr>
          <p:nvPr/>
        </p:nvSpPr>
        <p:spPr bwMode="auto">
          <a:xfrm>
            <a:off x="71453" y="2781330"/>
            <a:ext cx="4429125" cy="523875"/>
          </a:xfrm>
          <a:prstGeom prst="rect">
            <a:avLst/>
          </a:prstGeom>
          <a:noFill/>
          <a:ln w="9525">
            <a:noFill/>
            <a:miter lim="800000"/>
            <a:headEnd/>
            <a:tailEnd/>
          </a:ln>
        </p:spPr>
        <p:txBody>
          <a:bodyPr>
            <a:spAutoFit/>
          </a:bodyPr>
          <a:lstStyle/>
          <a:p>
            <a:pPr>
              <a:spcBef>
                <a:spcPct val="50000"/>
              </a:spcBef>
            </a:pPr>
            <a:r>
              <a:rPr lang="en-GB" sz="2800" dirty="0" smtClean="0">
                <a:solidFill>
                  <a:srgbClr val="0047D6"/>
                </a:solidFill>
              </a:rPr>
              <a:t>Phase 1: construction</a:t>
            </a:r>
            <a:endParaRPr lang="en-GB" sz="2800" u="sng" dirty="0" smtClean="0">
              <a:solidFill>
                <a:srgbClr val="0047D6"/>
              </a:solidFill>
            </a:endParaRPr>
          </a:p>
        </p:txBody>
      </p:sp>
      <p:grpSp>
        <p:nvGrpSpPr>
          <p:cNvPr id="2" name="Gruppo 18"/>
          <p:cNvGrpSpPr>
            <a:grpSpLocks/>
          </p:cNvGrpSpPr>
          <p:nvPr/>
        </p:nvGrpSpPr>
        <p:grpSpPr bwMode="auto">
          <a:xfrm>
            <a:off x="4719638" y="2782888"/>
            <a:ext cx="4424362" cy="571500"/>
            <a:chOff x="4719669" y="1811326"/>
            <a:chExt cx="4424363" cy="571504"/>
          </a:xfrm>
        </p:grpSpPr>
        <p:sp>
          <p:nvSpPr>
            <p:cNvPr id="61457" name="Text Box 3"/>
            <p:cNvSpPr txBox="1">
              <a:spLocks noChangeArrowheads="1"/>
            </p:cNvSpPr>
            <p:nvPr/>
          </p:nvSpPr>
          <p:spPr bwMode="auto">
            <a:xfrm>
              <a:off x="5715039" y="1849426"/>
              <a:ext cx="3428993" cy="523224"/>
            </a:xfrm>
            <a:prstGeom prst="rect">
              <a:avLst/>
            </a:prstGeom>
            <a:noFill/>
            <a:ln w="9525">
              <a:noFill/>
              <a:miter lim="800000"/>
              <a:headEnd/>
              <a:tailEnd/>
            </a:ln>
          </p:spPr>
          <p:txBody>
            <a:bodyPr>
              <a:spAutoFit/>
            </a:bodyPr>
            <a:lstStyle/>
            <a:p>
              <a:pPr>
                <a:spcBef>
                  <a:spcPct val="50000"/>
                </a:spcBef>
              </a:pPr>
              <a:r>
                <a:rPr lang="en-GB" sz="2800" dirty="0" smtClean="0">
                  <a:solidFill>
                    <a:srgbClr val="0047D6"/>
                  </a:solidFill>
                </a:rPr>
                <a:t>Years: 2005 - 2009</a:t>
              </a:r>
              <a:endParaRPr lang="en-GB" sz="2800" u="sng" dirty="0" smtClean="0">
                <a:solidFill>
                  <a:srgbClr val="0047D6"/>
                </a:solidFill>
              </a:endParaRPr>
            </a:p>
          </p:txBody>
        </p:sp>
        <p:sp>
          <p:nvSpPr>
            <p:cNvPr id="61458" name="Freccia a destra 11"/>
            <p:cNvSpPr>
              <a:spLocks noChangeArrowheads="1"/>
            </p:cNvSpPr>
            <p:nvPr/>
          </p:nvSpPr>
          <p:spPr bwMode="auto">
            <a:xfrm>
              <a:off x="4719669" y="1811326"/>
              <a:ext cx="1071570" cy="571504"/>
            </a:xfrm>
            <a:prstGeom prst="rightArrow">
              <a:avLst>
                <a:gd name="adj1" fmla="val 50000"/>
                <a:gd name="adj2" fmla="val 50000"/>
              </a:avLst>
            </a:prstGeom>
            <a:solidFill>
              <a:srgbClr val="FFFF00"/>
            </a:solidFill>
            <a:ln w="9525" algn="ctr">
              <a:solidFill>
                <a:schemeClr val="tx1"/>
              </a:solidFill>
              <a:round/>
              <a:headEnd/>
              <a:tailEnd/>
            </a:ln>
          </p:spPr>
          <p:txBody>
            <a:bodyPr wrap="none"/>
            <a:lstStyle/>
            <a:p>
              <a:endParaRPr lang="it-IT" smtClean="0">
                <a:solidFill>
                  <a:srgbClr val="0047D6"/>
                </a:solidFill>
              </a:endParaRPr>
            </a:p>
          </p:txBody>
        </p:sp>
      </p:grpSp>
      <p:sp>
        <p:nvSpPr>
          <p:cNvPr id="61446" name="Text Box 3"/>
          <p:cNvSpPr txBox="1">
            <a:spLocks noChangeArrowheads="1"/>
          </p:cNvSpPr>
          <p:nvPr/>
        </p:nvSpPr>
        <p:spPr bwMode="auto">
          <a:xfrm>
            <a:off x="71453" y="4113215"/>
            <a:ext cx="4929187" cy="523875"/>
          </a:xfrm>
          <a:prstGeom prst="rect">
            <a:avLst/>
          </a:prstGeom>
          <a:noFill/>
          <a:ln w="9525">
            <a:noFill/>
            <a:miter lim="800000"/>
            <a:headEnd/>
            <a:tailEnd/>
          </a:ln>
        </p:spPr>
        <p:txBody>
          <a:bodyPr>
            <a:spAutoFit/>
          </a:bodyPr>
          <a:lstStyle/>
          <a:p>
            <a:pPr>
              <a:spcBef>
                <a:spcPct val="50000"/>
              </a:spcBef>
            </a:pPr>
            <a:r>
              <a:rPr lang="en-GB" sz="2800" dirty="0" smtClean="0">
                <a:solidFill>
                  <a:srgbClr val="0047D6"/>
                </a:solidFill>
              </a:rPr>
              <a:t>Phase 2: experimentation</a:t>
            </a:r>
            <a:endParaRPr lang="en-GB" sz="2800" u="sng" dirty="0" smtClean="0">
              <a:solidFill>
                <a:srgbClr val="0047D6"/>
              </a:solidFill>
            </a:endParaRPr>
          </a:p>
        </p:txBody>
      </p:sp>
      <p:sp>
        <p:nvSpPr>
          <p:cNvPr id="61447" name="Text Box 3"/>
          <p:cNvSpPr txBox="1">
            <a:spLocks noChangeArrowheads="1"/>
          </p:cNvSpPr>
          <p:nvPr/>
        </p:nvSpPr>
        <p:spPr bwMode="auto">
          <a:xfrm>
            <a:off x="5715000" y="4152907"/>
            <a:ext cx="3424238" cy="523875"/>
          </a:xfrm>
          <a:prstGeom prst="rect">
            <a:avLst/>
          </a:prstGeom>
          <a:noFill/>
          <a:ln w="9525">
            <a:noFill/>
            <a:miter lim="800000"/>
            <a:headEnd/>
            <a:tailEnd/>
          </a:ln>
        </p:spPr>
        <p:txBody>
          <a:bodyPr>
            <a:spAutoFit/>
          </a:bodyPr>
          <a:lstStyle/>
          <a:p>
            <a:pPr>
              <a:spcBef>
                <a:spcPct val="50000"/>
              </a:spcBef>
            </a:pPr>
            <a:r>
              <a:rPr lang="en-GB" sz="2800" dirty="0" smtClean="0">
                <a:solidFill>
                  <a:srgbClr val="0047D6"/>
                </a:solidFill>
              </a:rPr>
              <a:t>Years: 2010 - 2013</a:t>
            </a:r>
            <a:endParaRPr lang="en-GB" sz="2800" u="sng" dirty="0" smtClean="0">
              <a:solidFill>
                <a:srgbClr val="0047D6"/>
              </a:solidFill>
            </a:endParaRPr>
          </a:p>
        </p:txBody>
      </p:sp>
      <p:sp>
        <p:nvSpPr>
          <p:cNvPr id="61448" name="Freccia a destra 14"/>
          <p:cNvSpPr>
            <a:spLocks noChangeArrowheads="1"/>
          </p:cNvSpPr>
          <p:nvPr/>
        </p:nvSpPr>
        <p:spPr bwMode="auto">
          <a:xfrm>
            <a:off x="4714879" y="4114800"/>
            <a:ext cx="1071563" cy="571500"/>
          </a:xfrm>
          <a:prstGeom prst="rightArrow">
            <a:avLst>
              <a:gd name="adj1" fmla="val 50000"/>
              <a:gd name="adj2" fmla="val 50000"/>
            </a:avLst>
          </a:prstGeom>
          <a:solidFill>
            <a:srgbClr val="FFFF00"/>
          </a:solidFill>
          <a:ln w="9525" algn="ctr">
            <a:solidFill>
              <a:schemeClr val="tx1"/>
            </a:solidFill>
            <a:round/>
            <a:headEnd/>
            <a:tailEnd/>
          </a:ln>
        </p:spPr>
        <p:txBody>
          <a:bodyPr wrap="none"/>
          <a:lstStyle/>
          <a:p>
            <a:endParaRPr lang="it-IT" smtClean="0">
              <a:solidFill>
                <a:srgbClr val="0047D6"/>
              </a:solidFill>
            </a:endParaRPr>
          </a:p>
        </p:txBody>
      </p:sp>
      <p:sp>
        <p:nvSpPr>
          <p:cNvPr id="61449" name="Text Box 3"/>
          <p:cNvSpPr txBox="1">
            <a:spLocks noChangeArrowheads="1"/>
          </p:cNvSpPr>
          <p:nvPr/>
        </p:nvSpPr>
        <p:spPr bwMode="auto">
          <a:xfrm>
            <a:off x="71453" y="5470555"/>
            <a:ext cx="4929187" cy="523875"/>
          </a:xfrm>
          <a:prstGeom prst="rect">
            <a:avLst/>
          </a:prstGeom>
          <a:noFill/>
          <a:ln w="9525">
            <a:noFill/>
            <a:miter lim="800000"/>
            <a:headEnd/>
            <a:tailEnd/>
          </a:ln>
        </p:spPr>
        <p:txBody>
          <a:bodyPr>
            <a:spAutoFit/>
          </a:bodyPr>
          <a:lstStyle/>
          <a:p>
            <a:pPr>
              <a:spcBef>
                <a:spcPct val="50000"/>
              </a:spcBef>
            </a:pPr>
            <a:r>
              <a:rPr lang="en-GB" sz="2800" dirty="0" smtClean="0">
                <a:solidFill>
                  <a:srgbClr val="0047D6"/>
                </a:solidFill>
              </a:rPr>
              <a:t>Phase 3: running</a:t>
            </a:r>
            <a:endParaRPr lang="en-GB" sz="2800" u="sng" dirty="0" smtClean="0">
              <a:solidFill>
                <a:srgbClr val="0047D6"/>
              </a:solidFill>
            </a:endParaRPr>
          </a:p>
        </p:txBody>
      </p:sp>
      <p:grpSp>
        <p:nvGrpSpPr>
          <p:cNvPr id="3" name="Group 17"/>
          <p:cNvGrpSpPr/>
          <p:nvPr/>
        </p:nvGrpSpPr>
        <p:grpSpPr>
          <a:xfrm>
            <a:off x="4714879" y="5472113"/>
            <a:ext cx="4424363" cy="571500"/>
            <a:chOff x="4714879" y="5472113"/>
            <a:chExt cx="4424363" cy="571500"/>
          </a:xfrm>
        </p:grpSpPr>
        <p:sp>
          <p:nvSpPr>
            <p:cNvPr id="61455" name="Text Box 3"/>
            <p:cNvSpPr txBox="1">
              <a:spLocks noChangeArrowheads="1"/>
            </p:cNvSpPr>
            <p:nvPr/>
          </p:nvSpPr>
          <p:spPr bwMode="auto">
            <a:xfrm>
              <a:off x="5715013" y="5510213"/>
              <a:ext cx="3424229" cy="523220"/>
            </a:xfrm>
            <a:prstGeom prst="rect">
              <a:avLst/>
            </a:prstGeom>
            <a:noFill/>
            <a:ln w="9525">
              <a:noFill/>
              <a:miter lim="800000"/>
              <a:headEnd/>
              <a:tailEnd/>
            </a:ln>
          </p:spPr>
          <p:txBody>
            <a:bodyPr>
              <a:spAutoFit/>
            </a:bodyPr>
            <a:lstStyle/>
            <a:p>
              <a:pPr>
                <a:spcBef>
                  <a:spcPct val="50000"/>
                </a:spcBef>
              </a:pPr>
              <a:r>
                <a:rPr lang="en-GB" sz="2800" dirty="0" smtClean="0">
                  <a:solidFill>
                    <a:srgbClr val="0047D6"/>
                  </a:solidFill>
                </a:rPr>
                <a:t>Years : 2014 …</a:t>
              </a:r>
              <a:endParaRPr lang="en-GB" sz="2800" u="sng" dirty="0" smtClean="0">
                <a:solidFill>
                  <a:srgbClr val="0047D6"/>
                </a:solidFill>
              </a:endParaRPr>
            </a:p>
          </p:txBody>
        </p:sp>
        <p:sp>
          <p:nvSpPr>
            <p:cNvPr id="61456" name="Freccia a destra 17"/>
            <p:cNvSpPr>
              <a:spLocks noChangeArrowheads="1"/>
            </p:cNvSpPr>
            <p:nvPr/>
          </p:nvSpPr>
          <p:spPr bwMode="auto">
            <a:xfrm>
              <a:off x="4714879" y="5472113"/>
              <a:ext cx="1071570" cy="571500"/>
            </a:xfrm>
            <a:prstGeom prst="rightArrow">
              <a:avLst>
                <a:gd name="adj1" fmla="val 50000"/>
                <a:gd name="adj2" fmla="val 50000"/>
              </a:avLst>
            </a:prstGeom>
            <a:solidFill>
              <a:schemeClr val="tx2">
                <a:lumMod val="60000"/>
                <a:lumOff val="40000"/>
              </a:schemeClr>
            </a:solidFill>
            <a:ln w="9525" algn="ctr">
              <a:solidFill>
                <a:schemeClr val="tx1"/>
              </a:solidFill>
              <a:round/>
              <a:headEnd/>
              <a:tailEnd/>
            </a:ln>
          </p:spPr>
          <p:txBody>
            <a:bodyPr wrap="none"/>
            <a:lstStyle/>
            <a:p>
              <a:endParaRPr lang="it-IT" smtClean="0">
                <a:solidFill>
                  <a:srgbClr val="0047D6"/>
                </a:solidFill>
              </a:endParaRPr>
            </a:p>
          </p:txBody>
        </p:sp>
      </p:grpSp>
      <p:sp>
        <p:nvSpPr>
          <p:cNvPr id="61451" name="Text Box 3"/>
          <p:cNvSpPr txBox="1">
            <a:spLocks noChangeArrowheads="1"/>
          </p:cNvSpPr>
          <p:nvPr/>
        </p:nvSpPr>
        <p:spPr bwMode="auto">
          <a:xfrm>
            <a:off x="74628" y="1628778"/>
            <a:ext cx="4429125" cy="523875"/>
          </a:xfrm>
          <a:prstGeom prst="rect">
            <a:avLst/>
          </a:prstGeom>
          <a:noFill/>
          <a:ln w="9525">
            <a:noFill/>
            <a:miter lim="800000"/>
            <a:headEnd/>
            <a:tailEnd/>
          </a:ln>
        </p:spPr>
        <p:txBody>
          <a:bodyPr>
            <a:spAutoFit/>
          </a:bodyPr>
          <a:lstStyle/>
          <a:p>
            <a:pPr>
              <a:spcBef>
                <a:spcPct val="50000"/>
              </a:spcBef>
            </a:pPr>
            <a:r>
              <a:rPr lang="en-GB" sz="2800" dirty="0" smtClean="0">
                <a:solidFill>
                  <a:srgbClr val="0047D6"/>
                </a:solidFill>
              </a:rPr>
              <a:t>Phase 0: organisation</a:t>
            </a:r>
            <a:endParaRPr lang="en-GB" sz="2800" u="sng" dirty="0" smtClean="0">
              <a:solidFill>
                <a:srgbClr val="0047D6"/>
              </a:solidFill>
            </a:endParaRPr>
          </a:p>
        </p:txBody>
      </p:sp>
      <p:grpSp>
        <p:nvGrpSpPr>
          <p:cNvPr id="4" name="Gruppo 18"/>
          <p:cNvGrpSpPr>
            <a:grpSpLocks/>
          </p:cNvGrpSpPr>
          <p:nvPr/>
        </p:nvGrpSpPr>
        <p:grpSpPr bwMode="auto">
          <a:xfrm>
            <a:off x="4722817" y="1630363"/>
            <a:ext cx="4424362" cy="571500"/>
            <a:chOff x="4719669" y="1811326"/>
            <a:chExt cx="4424363" cy="571504"/>
          </a:xfrm>
        </p:grpSpPr>
        <p:sp>
          <p:nvSpPr>
            <p:cNvPr id="61453" name="Text Box 3"/>
            <p:cNvSpPr txBox="1">
              <a:spLocks noChangeArrowheads="1"/>
            </p:cNvSpPr>
            <p:nvPr/>
          </p:nvSpPr>
          <p:spPr bwMode="auto">
            <a:xfrm>
              <a:off x="5715039" y="1849426"/>
              <a:ext cx="3428993" cy="523224"/>
            </a:xfrm>
            <a:prstGeom prst="rect">
              <a:avLst/>
            </a:prstGeom>
            <a:noFill/>
            <a:ln w="9525">
              <a:noFill/>
              <a:miter lim="800000"/>
              <a:headEnd/>
              <a:tailEnd/>
            </a:ln>
          </p:spPr>
          <p:txBody>
            <a:bodyPr>
              <a:spAutoFit/>
            </a:bodyPr>
            <a:lstStyle/>
            <a:p>
              <a:pPr>
                <a:spcBef>
                  <a:spcPct val="50000"/>
                </a:spcBef>
              </a:pPr>
              <a:r>
                <a:rPr lang="en-GB" sz="2800" dirty="0" smtClean="0">
                  <a:solidFill>
                    <a:srgbClr val="0047D6"/>
                  </a:solidFill>
                </a:rPr>
                <a:t>Years: 2002 - 2004</a:t>
              </a:r>
              <a:endParaRPr lang="en-GB" sz="2800" u="sng" dirty="0" smtClean="0">
                <a:solidFill>
                  <a:srgbClr val="0047D6"/>
                </a:solidFill>
              </a:endParaRPr>
            </a:p>
          </p:txBody>
        </p:sp>
        <p:sp>
          <p:nvSpPr>
            <p:cNvPr id="61454" name="Freccia a destra 11"/>
            <p:cNvSpPr>
              <a:spLocks noChangeArrowheads="1"/>
            </p:cNvSpPr>
            <p:nvPr/>
          </p:nvSpPr>
          <p:spPr bwMode="auto">
            <a:xfrm>
              <a:off x="4719669" y="1811326"/>
              <a:ext cx="1071570" cy="571504"/>
            </a:xfrm>
            <a:prstGeom prst="rightArrow">
              <a:avLst>
                <a:gd name="adj1" fmla="val 50000"/>
                <a:gd name="adj2" fmla="val 50000"/>
              </a:avLst>
            </a:prstGeom>
            <a:solidFill>
              <a:srgbClr val="FFFF00"/>
            </a:solidFill>
            <a:ln w="9525" algn="ctr">
              <a:solidFill>
                <a:schemeClr val="tx1"/>
              </a:solidFill>
              <a:round/>
              <a:headEnd/>
              <a:tailEnd/>
            </a:ln>
          </p:spPr>
          <p:txBody>
            <a:bodyPr wrap="none"/>
            <a:lstStyle/>
            <a:p>
              <a:endParaRPr lang="it-IT" smtClean="0">
                <a:solidFill>
                  <a:srgbClr val="0047D6"/>
                </a:solidFill>
              </a:endParaRPr>
            </a:p>
          </p:txBody>
        </p:sp>
      </p:grpSp>
    </p:spTree>
    <p:extLst>
      <p:ext uri="{BB962C8B-B14F-4D97-AF65-F5344CB8AC3E}">
        <p14:creationId xmlns:p14="http://schemas.microsoft.com/office/powerpoint/2010/main" val="3573669565"/>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8146" name="Text Box 2"/>
          <p:cNvSpPr txBox="1">
            <a:spLocks noChangeArrowheads="1"/>
          </p:cNvSpPr>
          <p:nvPr/>
        </p:nvSpPr>
        <p:spPr bwMode="auto">
          <a:xfrm>
            <a:off x="107950" y="420688"/>
            <a:ext cx="70262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50000"/>
              </a:spcBef>
              <a:buClrTx/>
              <a:buFontTx/>
              <a:buNone/>
            </a:pPr>
            <a:r>
              <a:rPr lang="en-GB" altLang="it-IT" sz="2400">
                <a:solidFill>
                  <a:srgbClr val="000000"/>
                </a:solidFill>
                <a:latin typeface="Trebuchet MS" pitchFamily="34" charset="0"/>
              </a:rPr>
              <a:t>The high-tech for protons and carbon ions</a:t>
            </a:r>
          </a:p>
        </p:txBody>
      </p:sp>
      <p:pic>
        <p:nvPicPr>
          <p:cNvPr id="518147" name="Immagine 3" descr="CNAO_04.tif"/>
          <p:cNvPicPr>
            <a:picLocks noChangeAspect="1"/>
          </p:cNvPicPr>
          <p:nvPr/>
        </p:nvPicPr>
        <p:blipFill>
          <a:blip r:embed="rId3">
            <a:extLst>
              <a:ext uri="{28A0092B-C50C-407E-A947-70E740481C1C}">
                <a14:useLocalDpi xmlns:a14="http://schemas.microsoft.com/office/drawing/2010/main" val="0"/>
              </a:ext>
            </a:extLst>
          </a:blip>
          <a:srcRect t="-4932" b="-1999"/>
          <a:stretch>
            <a:fillRect/>
          </a:stretch>
        </p:blipFill>
        <p:spPr bwMode="auto">
          <a:xfrm>
            <a:off x="0" y="735013"/>
            <a:ext cx="9144000" cy="623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0.xml><?xml version="1.0" encoding="utf-8"?>
<a:theme xmlns:a="http://schemas.openxmlformats.org/drawingml/2006/main" name="16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1.xml><?xml version="1.0" encoding="utf-8"?>
<a:theme xmlns:a="http://schemas.openxmlformats.org/drawingml/2006/main" name="16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2.xml><?xml version="1.0" encoding="utf-8"?>
<a:theme xmlns:a="http://schemas.openxmlformats.org/drawingml/2006/main" name="16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3.xml><?xml version="1.0" encoding="utf-8"?>
<a:theme xmlns:a="http://schemas.openxmlformats.org/drawingml/2006/main" name="16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4.xml><?xml version="1.0" encoding="utf-8"?>
<a:theme xmlns:a="http://schemas.openxmlformats.org/drawingml/2006/main" name="16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5.xml><?xml version="1.0" encoding="utf-8"?>
<a:theme xmlns:a="http://schemas.openxmlformats.org/drawingml/2006/main" name="19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6.xml><?xml version="1.0" encoding="utf-8"?>
<a:theme xmlns:a="http://schemas.openxmlformats.org/drawingml/2006/main" name="19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7.xml><?xml version="1.0" encoding="utf-8"?>
<a:theme xmlns:a="http://schemas.openxmlformats.org/drawingml/2006/main" name="19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08.xml><?xml version="1.0" encoding="utf-8"?>
<a:theme xmlns:a="http://schemas.openxmlformats.org/drawingml/2006/main" name="26_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bg2"/>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bg2"/>
            </a:solidFill>
            <a:effectLst/>
            <a:latin typeface="Trebuchet MS" pitchFamily="34"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109.xml><?xml version="1.0" encoding="utf-8"?>
<a:theme xmlns:a="http://schemas.openxmlformats.org/drawingml/2006/main" name="9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0.xml><?xml version="1.0" encoding="utf-8"?>
<a:theme xmlns:a="http://schemas.openxmlformats.org/drawingml/2006/main" name="14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1.xml><?xml version="1.0" encoding="utf-8"?>
<a:theme xmlns:a="http://schemas.openxmlformats.org/drawingml/2006/main" name="14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2.xml><?xml version="1.0" encoding="utf-8"?>
<a:theme xmlns:a="http://schemas.openxmlformats.org/drawingml/2006/main" name="14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3.xml><?xml version="1.0" encoding="utf-8"?>
<a:theme xmlns:a="http://schemas.openxmlformats.org/drawingml/2006/main" name="15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4.xml><?xml version="1.0" encoding="utf-8"?>
<a:theme xmlns:a="http://schemas.openxmlformats.org/drawingml/2006/main" name="15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5.xml><?xml version="1.0" encoding="utf-8"?>
<a:theme xmlns:a="http://schemas.openxmlformats.org/drawingml/2006/main" name="3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6.xml><?xml version="1.0" encoding="utf-8"?>
<a:theme xmlns:a="http://schemas.openxmlformats.org/drawingml/2006/main" name="4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7.xml><?xml version="1.0" encoding="utf-8"?>
<a:theme xmlns:a="http://schemas.openxmlformats.org/drawingml/2006/main" name="4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8.xml><?xml version="1.0" encoding="utf-8"?>
<a:theme xmlns:a="http://schemas.openxmlformats.org/drawingml/2006/main" name="4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9.xml><?xml version="1.0" encoding="utf-8"?>
<a:theme xmlns:a="http://schemas.openxmlformats.org/drawingml/2006/main" name="4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0.xml><?xml version="1.0" encoding="utf-8"?>
<a:theme xmlns:a="http://schemas.openxmlformats.org/drawingml/2006/main" name="4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1.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2.xml><?xml version="1.0" encoding="utf-8"?>
<a:theme xmlns:a="http://schemas.openxmlformats.org/drawingml/2006/main" name="4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3.xml><?xml version="1.0" encoding="utf-8"?>
<a:theme xmlns:a="http://schemas.openxmlformats.org/drawingml/2006/main" name="4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4.xml><?xml version="1.0" encoding="utf-8"?>
<a:theme xmlns:a="http://schemas.openxmlformats.org/drawingml/2006/main" name="4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5.xml><?xml version="1.0" encoding="utf-8"?>
<a:theme xmlns:a="http://schemas.openxmlformats.org/drawingml/2006/main" name="4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6.xml><?xml version="1.0" encoding="utf-8"?>
<a:theme xmlns:a="http://schemas.openxmlformats.org/drawingml/2006/main" name="4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7.xml><?xml version="1.0" encoding="utf-8"?>
<a:theme xmlns:a="http://schemas.openxmlformats.org/drawingml/2006/main" name="5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8.xml><?xml version="1.0" encoding="utf-8"?>
<a:theme xmlns:a="http://schemas.openxmlformats.org/drawingml/2006/main" name="5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9.xml><?xml version="1.0" encoding="utf-8"?>
<a:theme xmlns:a="http://schemas.openxmlformats.org/drawingml/2006/main" name="5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0.xml><?xml version="1.0" encoding="utf-8"?>
<a:theme xmlns:a="http://schemas.openxmlformats.org/drawingml/2006/main" name="5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1.xml><?xml version="1.0" encoding="utf-8"?>
<a:theme xmlns:a="http://schemas.openxmlformats.org/drawingml/2006/main" name="5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2.xml><?xml version="1.0" encoding="utf-8"?>
<a:theme xmlns:a="http://schemas.openxmlformats.org/drawingml/2006/main" name="5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3.xml><?xml version="1.0" encoding="utf-8"?>
<a:theme xmlns:a="http://schemas.openxmlformats.org/drawingml/2006/main" name="5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4.xml><?xml version="1.0" encoding="utf-8"?>
<a:theme xmlns:a="http://schemas.openxmlformats.org/drawingml/2006/main" name="5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5.xml><?xml version="1.0" encoding="utf-8"?>
<a:theme xmlns:a="http://schemas.openxmlformats.org/drawingml/2006/main" name="5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6.xml><?xml version="1.0" encoding="utf-8"?>
<a:theme xmlns:a="http://schemas.openxmlformats.org/drawingml/2006/main" name="5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7.xml><?xml version="1.0" encoding="utf-8"?>
<a:theme xmlns:a="http://schemas.openxmlformats.org/drawingml/2006/main" name="6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8.xml><?xml version="1.0" encoding="utf-8"?>
<a:theme xmlns:a="http://schemas.openxmlformats.org/drawingml/2006/main" name="6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9.xml><?xml version="1.0" encoding="utf-8"?>
<a:theme xmlns:a="http://schemas.openxmlformats.org/drawingml/2006/main" name="6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0.xml><?xml version="1.0" encoding="utf-8"?>
<a:theme xmlns:a="http://schemas.openxmlformats.org/drawingml/2006/main" name="6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1.xml><?xml version="1.0" encoding="utf-8"?>
<a:theme xmlns:a="http://schemas.openxmlformats.org/drawingml/2006/main" name="6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2.xml><?xml version="1.0" encoding="utf-8"?>
<a:theme xmlns:a="http://schemas.openxmlformats.org/drawingml/2006/main" name="6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3.xml><?xml version="1.0" encoding="utf-8"?>
<a:theme xmlns:a="http://schemas.openxmlformats.org/drawingml/2006/main" name="6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4.xml><?xml version="1.0" encoding="utf-8"?>
<a:theme xmlns:a="http://schemas.openxmlformats.org/drawingml/2006/main" name="6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5.xml><?xml version="1.0" encoding="utf-8"?>
<a:theme xmlns:a="http://schemas.openxmlformats.org/drawingml/2006/main" name="6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6.xml><?xml version="1.0" encoding="utf-8"?>
<a:theme xmlns:a="http://schemas.openxmlformats.org/drawingml/2006/main" name="6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7.xml><?xml version="1.0" encoding="utf-8"?>
<a:theme xmlns:a="http://schemas.openxmlformats.org/drawingml/2006/main" name="7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8.xml><?xml version="1.0" encoding="utf-8"?>
<a:theme xmlns:a="http://schemas.openxmlformats.org/drawingml/2006/main" name="7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9.xml><?xml version="1.0" encoding="utf-8"?>
<a:theme xmlns:a="http://schemas.openxmlformats.org/drawingml/2006/main" name="7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0.xml><?xml version="1.0" encoding="utf-8"?>
<a:theme xmlns:a="http://schemas.openxmlformats.org/drawingml/2006/main" name="7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1.xml><?xml version="1.0" encoding="utf-8"?>
<a:theme xmlns:a="http://schemas.openxmlformats.org/drawingml/2006/main" name="7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2.xml><?xml version="1.0" encoding="utf-8"?>
<a:theme xmlns:a="http://schemas.openxmlformats.org/drawingml/2006/main" name="7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3.xml><?xml version="1.0" encoding="utf-8"?>
<a:theme xmlns:a="http://schemas.openxmlformats.org/drawingml/2006/main" name="7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4.xml><?xml version="1.0" encoding="utf-8"?>
<a:theme xmlns:a="http://schemas.openxmlformats.org/drawingml/2006/main" name="7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5.xml><?xml version="1.0" encoding="utf-8"?>
<a:theme xmlns:a="http://schemas.openxmlformats.org/drawingml/2006/main" name="7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6.xml><?xml version="1.0" encoding="utf-8"?>
<a:theme xmlns:a="http://schemas.openxmlformats.org/drawingml/2006/main" name="7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7.xml><?xml version="1.0" encoding="utf-8"?>
<a:theme xmlns:a="http://schemas.openxmlformats.org/drawingml/2006/main" name="8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8.xml><?xml version="1.0" encoding="utf-8"?>
<a:theme xmlns:a="http://schemas.openxmlformats.org/drawingml/2006/main" name="8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9.xml><?xml version="1.0" encoding="utf-8"?>
<a:theme xmlns:a="http://schemas.openxmlformats.org/drawingml/2006/main" name="8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2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0.xml><?xml version="1.0" encoding="utf-8"?>
<a:theme xmlns:a="http://schemas.openxmlformats.org/drawingml/2006/main" name="8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1.xml><?xml version="1.0" encoding="utf-8"?>
<a:theme xmlns:a="http://schemas.openxmlformats.org/drawingml/2006/main" name="8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2.xml><?xml version="1.0" encoding="utf-8"?>
<a:theme xmlns:a="http://schemas.openxmlformats.org/drawingml/2006/main" name="8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3.xml><?xml version="1.0" encoding="utf-8"?>
<a:theme xmlns:a="http://schemas.openxmlformats.org/drawingml/2006/main" name="8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4.xml><?xml version="1.0" encoding="utf-8"?>
<a:theme xmlns:a="http://schemas.openxmlformats.org/drawingml/2006/main" name="8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5.xml><?xml version="1.0" encoding="utf-8"?>
<a:theme xmlns:a="http://schemas.openxmlformats.org/drawingml/2006/main" name="8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6.xml><?xml version="1.0" encoding="utf-8"?>
<a:theme xmlns:a="http://schemas.openxmlformats.org/drawingml/2006/main" name="9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7.xml><?xml version="1.0" encoding="utf-8"?>
<a:theme xmlns:a="http://schemas.openxmlformats.org/drawingml/2006/main" name="9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8.xml><?xml version="1.0" encoding="utf-8"?>
<a:theme xmlns:a="http://schemas.openxmlformats.org/drawingml/2006/main" name="9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9.xml><?xml version="1.0" encoding="utf-8"?>
<a:theme xmlns:a="http://schemas.openxmlformats.org/drawingml/2006/main" name="9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2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0.xml><?xml version="1.0" encoding="utf-8"?>
<a:theme xmlns:a="http://schemas.openxmlformats.org/drawingml/2006/main" name="9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1.xml><?xml version="1.0" encoding="utf-8"?>
<a:theme xmlns:a="http://schemas.openxmlformats.org/drawingml/2006/main" name="9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2.xml><?xml version="1.0" encoding="utf-8"?>
<a:theme xmlns:a="http://schemas.openxmlformats.org/drawingml/2006/main" name="9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3.xml><?xml version="1.0" encoding="utf-8"?>
<a:theme xmlns:a="http://schemas.openxmlformats.org/drawingml/2006/main" name="9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4.xml><?xml version="1.0" encoding="utf-8"?>
<a:theme xmlns:a="http://schemas.openxmlformats.org/drawingml/2006/main" name="9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5.xml><?xml version="1.0" encoding="utf-8"?>
<a:theme xmlns:a="http://schemas.openxmlformats.org/drawingml/2006/main" name="10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6.xml><?xml version="1.0" encoding="utf-8"?>
<a:theme xmlns:a="http://schemas.openxmlformats.org/drawingml/2006/main" name="10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7.xml><?xml version="1.0" encoding="utf-8"?>
<a:theme xmlns:a="http://schemas.openxmlformats.org/drawingml/2006/main" name="10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8.xml><?xml version="1.0" encoding="utf-8"?>
<a:theme xmlns:a="http://schemas.openxmlformats.org/drawingml/2006/main" name="10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9.xml><?xml version="1.0" encoding="utf-8"?>
<a:theme xmlns:a="http://schemas.openxmlformats.org/drawingml/2006/main" name="10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9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0.xml><?xml version="1.0" encoding="utf-8"?>
<a:theme xmlns:a="http://schemas.openxmlformats.org/drawingml/2006/main" name="10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1.xml><?xml version="1.0" encoding="utf-8"?>
<a:theme xmlns:a="http://schemas.openxmlformats.org/drawingml/2006/main" name="10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2.xml><?xml version="1.0" encoding="utf-8"?>
<a:theme xmlns:a="http://schemas.openxmlformats.org/drawingml/2006/main" name="10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3.xml><?xml version="1.0" encoding="utf-8"?>
<a:theme xmlns:a="http://schemas.openxmlformats.org/drawingml/2006/main" name="10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4.xml><?xml version="1.0" encoding="utf-8"?>
<a:theme xmlns:a="http://schemas.openxmlformats.org/drawingml/2006/main" name="10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5.xml><?xml version="1.0" encoding="utf-8"?>
<a:theme xmlns:a="http://schemas.openxmlformats.org/drawingml/2006/main" name="11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6.xml><?xml version="1.0" encoding="utf-8"?>
<a:theme xmlns:a="http://schemas.openxmlformats.org/drawingml/2006/main" name="11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7.xml><?xml version="1.0" encoding="utf-8"?>
<a:theme xmlns:a="http://schemas.openxmlformats.org/drawingml/2006/main" name="11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8.xml><?xml version="1.0" encoding="utf-8"?>
<a:theme xmlns:a="http://schemas.openxmlformats.org/drawingml/2006/main" name="11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9.xml><?xml version="1.0" encoding="utf-8"?>
<a:theme xmlns:a="http://schemas.openxmlformats.org/drawingml/2006/main" name="11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2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0.xml><?xml version="1.0" encoding="utf-8"?>
<a:theme xmlns:a="http://schemas.openxmlformats.org/drawingml/2006/main" name="11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1.xml><?xml version="1.0" encoding="utf-8"?>
<a:theme xmlns:a="http://schemas.openxmlformats.org/drawingml/2006/main" name="11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2.xml><?xml version="1.0" encoding="utf-8"?>
<a:theme xmlns:a="http://schemas.openxmlformats.org/drawingml/2006/main" name="11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3.xml><?xml version="1.0" encoding="utf-8"?>
<a:theme xmlns:a="http://schemas.openxmlformats.org/drawingml/2006/main" name="11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4.xml><?xml version="1.0" encoding="utf-8"?>
<a:theme xmlns:a="http://schemas.openxmlformats.org/drawingml/2006/main" name="11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5.xml><?xml version="1.0" encoding="utf-8"?>
<a:theme xmlns:a="http://schemas.openxmlformats.org/drawingml/2006/main" name="12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6.xml><?xml version="1.0" encoding="utf-8"?>
<a:theme xmlns:a="http://schemas.openxmlformats.org/drawingml/2006/main" name="12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7.xml><?xml version="1.0" encoding="utf-8"?>
<a:theme xmlns:a="http://schemas.openxmlformats.org/drawingml/2006/main" name="12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8.xml><?xml version="1.0" encoding="utf-8"?>
<a:theme xmlns:a="http://schemas.openxmlformats.org/drawingml/2006/main" name="12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9.xml><?xml version="1.0" encoding="utf-8"?>
<a:theme xmlns:a="http://schemas.openxmlformats.org/drawingml/2006/main" name="12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8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0.xml><?xml version="1.0" encoding="utf-8"?>
<a:theme xmlns:a="http://schemas.openxmlformats.org/drawingml/2006/main" name="12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1.xml><?xml version="1.0" encoding="utf-8"?>
<a:theme xmlns:a="http://schemas.openxmlformats.org/drawingml/2006/main" name="12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2.xml><?xml version="1.0" encoding="utf-8"?>
<a:theme xmlns:a="http://schemas.openxmlformats.org/drawingml/2006/main" name="13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3.xml><?xml version="1.0" encoding="utf-8"?>
<a:theme xmlns:a="http://schemas.openxmlformats.org/drawingml/2006/main" name="13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4.xml><?xml version="1.0" encoding="utf-8"?>
<a:theme xmlns:a="http://schemas.openxmlformats.org/drawingml/2006/main" name="13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5.xml><?xml version="1.0" encoding="utf-8"?>
<a:theme xmlns:a="http://schemas.openxmlformats.org/drawingml/2006/main" name="13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6.xml><?xml version="1.0" encoding="utf-8"?>
<a:theme xmlns:a="http://schemas.openxmlformats.org/drawingml/2006/main" name="13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7.xml><?xml version="1.0" encoding="utf-8"?>
<a:theme xmlns:a="http://schemas.openxmlformats.org/drawingml/2006/main" name="13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8.xml><?xml version="1.0" encoding="utf-8"?>
<a:theme xmlns:a="http://schemas.openxmlformats.org/drawingml/2006/main" name="13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9.xml><?xml version="1.0" encoding="utf-8"?>
<a:theme xmlns:a="http://schemas.openxmlformats.org/drawingml/2006/main" name="13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0.xml><?xml version="1.0" encoding="utf-8"?>
<a:theme xmlns:a="http://schemas.openxmlformats.org/drawingml/2006/main" name="13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1.xml><?xml version="1.0" encoding="utf-8"?>
<a:theme xmlns:a="http://schemas.openxmlformats.org/drawingml/2006/main" name="13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2.xml><?xml version="1.0" encoding="utf-8"?>
<a:theme xmlns:a="http://schemas.openxmlformats.org/drawingml/2006/main" name="14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3.xml><?xml version="1.0" encoding="utf-8"?>
<a:theme xmlns:a="http://schemas.openxmlformats.org/drawingml/2006/main" name="14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4.xml><?xml version="1.0" encoding="utf-8"?>
<a:theme xmlns:a="http://schemas.openxmlformats.org/drawingml/2006/main" name="15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5.xml><?xml version="1.0" encoding="utf-8"?>
<a:theme xmlns:a="http://schemas.openxmlformats.org/drawingml/2006/main" name="15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6.xml><?xml version="1.0" encoding="utf-8"?>
<a:theme xmlns:a="http://schemas.openxmlformats.org/drawingml/2006/main" name="16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7.xml><?xml version="1.0" encoding="utf-8"?>
<a:theme xmlns:a="http://schemas.openxmlformats.org/drawingml/2006/main" name="19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8.xml><?xml version="1.0" encoding="utf-8"?>
<a:theme xmlns:a="http://schemas.openxmlformats.org/drawingml/2006/main" name="20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9.xml><?xml version="1.0" encoding="utf-8"?>
<a:theme xmlns:a="http://schemas.openxmlformats.org/drawingml/2006/main" name="20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1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0.xml><?xml version="1.0" encoding="utf-8"?>
<a:theme xmlns:a="http://schemas.openxmlformats.org/drawingml/2006/main" name="20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1.xml><?xml version="1.0" encoding="utf-8"?>
<a:theme xmlns:a="http://schemas.openxmlformats.org/drawingml/2006/main" name="20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2.xml><?xml version="1.0" encoding="utf-8"?>
<a:theme xmlns:a="http://schemas.openxmlformats.org/drawingml/2006/main" name="20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3.xml><?xml version="1.0" encoding="utf-8"?>
<a:theme xmlns:a="http://schemas.openxmlformats.org/drawingml/2006/main" name="20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4.xml><?xml version="1.0" encoding="utf-8"?>
<a:theme xmlns:a="http://schemas.openxmlformats.org/drawingml/2006/main" name="20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5.xml><?xml version="1.0" encoding="utf-8"?>
<a:theme xmlns:a="http://schemas.openxmlformats.org/drawingml/2006/main" name="20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6.xml><?xml version="1.0" encoding="utf-8"?>
<a:theme xmlns:a="http://schemas.openxmlformats.org/drawingml/2006/main" name="21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7.xml><?xml version="1.0" encoding="utf-8"?>
<a:theme xmlns:a="http://schemas.openxmlformats.org/drawingml/2006/main" name="21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8.xml><?xml version="1.0" encoding="utf-8"?>
<a:theme xmlns:a="http://schemas.openxmlformats.org/drawingml/2006/main" name="21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9.xml><?xml version="1.0" encoding="utf-8"?>
<a:theme xmlns:a="http://schemas.openxmlformats.org/drawingml/2006/main" name="21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1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0.xml><?xml version="1.0" encoding="utf-8"?>
<a:theme xmlns:a="http://schemas.openxmlformats.org/drawingml/2006/main" name="21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1.xml><?xml version="1.0" encoding="utf-8"?>
<a:theme xmlns:a="http://schemas.openxmlformats.org/drawingml/2006/main" name="21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2.xml><?xml version="1.0" encoding="utf-8"?>
<a:theme xmlns:a="http://schemas.openxmlformats.org/drawingml/2006/main" name="21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3.xml><?xml version="1.0" encoding="utf-8"?>
<a:theme xmlns:a="http://schemas.openxmlformats.org/drawingml/2006/main" name="22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4.xml><?xml version="1.0" encoding="utf-8"?>
<a:theme xmlns:a="http://schemas.openxmlformats.org/drawingml/2006/main" name="22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5.xml><?xml version="1.0" encoding="utf-8"?>
<a:theme xmlns:a="http://schemas.openxmlformats.org/drawingml/2006/main" name="22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6.xml><?xml version="1.0" encoding="utf-8"?>
<a:theme xmlns:a="http://schemas.openxmlformats.org/drawingml/2006/main" name="22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7.xml><?xml version="1.0" encoding="utf-8"?>
<a:theme xmlns:a="http://schemas.openxmlformats.org/drawingml/2006/main" name="22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8.xml><?xml version="1.0" encoding="utf-8"?>
<a:theme xmlns:a="http://schemas.openxmlformats.org/drawingml/2006/main" name="23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9.xml><?xml version="1.0" encoding="utf-8"?>
<a:theme xmlns:a="http://schemas.openxmlformats.org/drawingml/2006/main" name="23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0.xml><?xml version="1.0" encoding="utf-8"?>
<a:theme xmlns:a="http://schemas.openxmlformats.org/drawingml/2006/main" name="23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1.xml><?xml version="1.0" encoding="utf-8"?>
<a:theme xmlns:a="http://schemas.openxmlformats.org/drawingml/2006/main" name="23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2.xml><?xml version="1.0" encoding="utf-8"?>
<a:theme xmlns:a="http://schemas.openxmlformats.org/drawingml/2006/main" name="23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3.xml><?xml version="1.0" encoding="utf-8"?>
<a:theme xmlns:a="http://schemas.openxmlformats.org/drawingml/2006/main" name="23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4.xml><?xml version="1.0" encoding="utf-8"?>
<a:theme xmlns:a="http://schemas.openxmlformats.org/drawingml/2006/main" name="23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5.xml><?xml version="1.0" encoding="utf-8"?>
<a:theme xmlns:a="http://schemas.openxmlformats.org/drawingml/2006/main" name="23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6.xml><?xml version="1.0" encoding="utf-8"?>
<a:theme xmlns:a="http://schemas.openxmlformats.org/drawingml/2006/main" name="23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7.xml><?xml version="1.0" encoding="utf-8"?>
<a:theme xmlns:a="http://schemas.openxmlformats.org/drawingml/2006/main" name="23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8.xml><?xml version="1.0" encoding="utf-8"?>
<a:theme xmlns:a="http://schemas.openxmlformats.org/drawingml/2006/main" name="24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9.xml><?xml version="1.0" encoding="utf-8"?>
<a:theme xmlns:a="http://schemas.openxmlformats.org/drawingml/2006/main" name="24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0.xml><?xml version="1.0" encoding="utf-8"?>
<a:theme xmlns:a="http://schemas.openxmlformats.org/drawingml/2006/main" name="24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1.xml><?xml version="1.0" encoding="utf-8"?>
<a:theme xmlns:a="http://schemas.openxmlformats.org/drawingml/2006/main" name="24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2.xml><?xml version="1.0" encoding="utf-8"?>
<a:theme xmlns:a="http://schemas.openxmlformats.org/drawingml/2006/main" name="24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3.xml><?xml version="1.0" encoding="utf-8"?>
<a:theme xmlns:a="http://schemas.openxmlformats.org/drawingml/2006/main" name="24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4.xml><?xml version="1.0" encoding="utf-8"?>
<a:theme xmlns:a="http://schemas.openxmlformats.org/drawingml/2006/main" name="24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5.xml><?xml version="1.0" encoding="utf-8"?>
<a:theme xmlns:a="http://schemas.openxmlformats.org/drawingml/2006/main" name="24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6.xml><?xml version="1.0" encoding="utf-8"?>
<a:theme xmlns:a="http://schemas.openxmlformats.org/drawingml/2006/main" name="25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7.xml><?xml version="1.0" encoding="utf-8"?>
<a:theme xmlns:a="http://schemas.openxmlformats.org/drawingml/2006/main" name="25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8.xml><?xml version="1.0" encoding="utf-8"?>
<a:theme xmlns:a="http://schemas.openxmlformats.org/drawingml/2006/main" name="25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9.xml><?xml version="1.0" encoding="utf-8"?>
<a:theme xmlns:a="http://schemas.openxmlformats.org/drawingml/2006/main" name="25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3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0.xml><?xml version="1.0" encoding="utf-8"?>
<a:theme xmlns:a="http://schemas.openxmlformats.org/drawingml/2006/main" name="25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1.xml><?xml version="1.0" encoding="utf-8"?>
<a:theme xmlns:a="http://schemas.openxmlformats.org/drawingml/2006/main" name="25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2.xml><?xml version="1.0" encoding="utf-8"?>
<a:theme xmlns:a="http://schemas.openxmlformats.org/drawingml/2006/main" name="25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3.xml><?xml version="1.0" encoding="utf-8"?>
<a:theme xmlns:a="http://schemas.openxmlformats.org/drawingml/2006/main" name="26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4.xml><?xml version="1.0" encoding="utf-8"?>
<a:theme xmlns:a="http://schemas.openxmlformats.org/drawingml/2006/main" name="26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5.xml><?xml version="1.0" encoding="utf-8"?>
<a:theme xmlns:a="http://schemas.openxmlformats.org/drawingml/2006/main" name="26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6.xml><?xml version="1.0" encoding="utf-8"?>
<a:theme xmlns:a="http://schemas.openxmlformats.org/drawingml/2006/main" name="26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7.xml><?xml version="1.0" encoding="utf-8"?>
<a:theme xmlns:a="http://schemas.openxmlformats.org/drawingml/2006/main" name="26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8.xml><?xml version="1.0" encoding="utf-8"?>
<a:theme xmlns:a="http://schemas.openxmlformats.org/drawingml/2006/main" name="26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9.xml><?xml version="1.0" encoding="utf-8"?>
<a:theme xmlns:a="http://schemas.openxmlformats.org/drawingml/2006/main" name="26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0.xml><?xml version="1.0" encoding="utf-8"?>
<a:theme xmlns:a="http://schemas.openxmlformats.org/drawingml/2006/main" name="26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1.xml><?xml version="1.0" encoding="utf-8"?>
<a:theme xmlns:a="http://schemas.openxmlformats.org/drawingml/2006/main" name="26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2.xml><?xml version="1.0" encoding="utf-8"?>
<a:theme xmlns:a="http://schemas.openxmlformats.org/drawingml/2006/main" name="26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3.xml><?xml version="1.0" encoding="utf-8"?>
<a:theme xmlns:a="http://schemas.openxmlformats.org/drawingml/2006/main" name="27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4.xml><?xml version="1.0" encoding="utf-8"?>
<a:theme xmlns:a="http://schemas.openxmlformats.org/drawingml/2006/main" name="27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5.xml><?xml version="1.0" encoding="utf-8"?>
<a:theme xmlns:a="http://schemas.openxmlformats.org/drawingml/2006/main" name="27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6.xml><?xml version="1.0" encoding="utf-8"?>
<a:theme xmlns:a="http://schemas.openxmlformats.org/drawingml/2006/main" name="27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7.xml><?xml version="1.0" encoding="utf-8"?>
<a:theme xmlns:a="http://schemas.openxmlformats.org/drawingml/2006/main" name="27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8.xml><?xml version="1.0" encoding="utf-8"?>
<a:theme xmlns:a="http://schemas.openxmlformats.org/drawingml/2006/main" name="27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9.xml><?xml version="1.0" encoding="utf-8"?>
<a:theme xmlns:a="http://schemas.openxmlformats.org/drawingml/2006/main" name="7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1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0.xml><?xml version="1.0" encoding="utf-8"?>
<a:theme xmlns:a="http://schemas.openxmlformats.org/drawingml/2006/main" name="27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1.xml><?xml version="1.0" encoding="utf-8"?>
<a:theme xmlns:a="http://schemas.openxmlformats.org/drawingml/2006/main" name="27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2.xml><?xml version="1.0" encoding="utf-8"?>
<a:theme xmlns:a="http://schemas.openxmlformats.org/drawingml/2006/main" name="27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3.xml><?xml version="1.0" encoding="utf-8"?>
<a:theme xmlns:a="http://schemas.openxmlformats.org/drawingml/2006/main" name="27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4.xml><?xml version="1.0" encoding="utf-8"?>
<a:theme xmlns:a="http://schemas.openxmlformats.org/drawingml/2006/main" name="28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5.xml><?xml version="1.0" encoding="utf-8"?>
<a:theme xmlns:a="http://schemas.openxmlformats.org/drawingml/2006/main" name="28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6.xml><?xml version="1.0" encoding="utf-8"?>
<a:theme xmlns:a="http://schemas.openxmlformats.org/drawingml/2006/main" name="28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7.xml><?xml version="1.0" encoding="utf-8"?>
<a:theme xmlns:a="http://schemas.openxmlformats.org/drawingml/2006/main" name="28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8.xml><?xml version="1.0" encoding="utf-8"?>
<a:theme xmlns:a="http://schemas.openxmlformats.org/drawingml/2006/main" name="28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9.xml><?xml version="1.0" encoding="utf-8"?>
<a:theme xmlns:a="http://schemas.openxmlformats.org/drawingml/2006/main" name="28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18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0.xml><?xml version="1.0" encoding="utf-8"?>
<a:theme xmlns:a="http://schemas.openxmlformats.org/drawingml/2006/main" name="28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1.xml><?xml version="1.0" encoding="utf-8"?>
<a:theme xmlns:a="http://schemas.openxmlformats.org/drawingml/2006/main" name="28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2.xml><?xml version="1.0" encoding="utf-8"?>
<a:theme xmlns:a="http://schemas.openxmlformats.org/drawingml/2006/main" name="28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3.xml><?xml version="1.0" encoding="utf-8"?>
<a:theme xmlns:a="http://schemas.openxmlformats.org/drawingml/2006/main" name="28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4.xml><?xml version="1.0" encoding="utf-8"?>
<a:theme xmlns:a="http://schemas.openxmlformats.org/drawingml/2006/main" name="29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5.xml><?xml version="1.0" encoding="utf-8"?>
<a:theme xmlns:a="http://schemas.openxmlformats.org/drawingml/2006/main" name="29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6.xml><?xml version="1.0" encoding="utf-8"?>
<a:theme xmlns:a="http://schemas.openxmlformats.org/drawingml/2006/main" name="29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7.xml><?xml version="1.0" encoding="utf-8"?>
<a:theme xmlns:a="http://schemas.openxmlformats.org/drawingml/2006/main" name="29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8.xml><?xml version="1.0" encoding="utf-8"?>
<a:theme xmlns:a="http://schemas.openxmlformats.org/drawingml/2006/main" name="29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9.xml><?xml version="1.0" encoding="utf-8"?>
<a:theme xmlns:a="http://schemas.openxmlformats.org/drawingml/2006/main" name="29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8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0.xml><?xml version="1.0" encoding="utf-8"?>
<a:theme xmlns:a="http://schemas.openxmlformats.org/drawingml/2006/main" name="29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1.xml><?xml version="1.0" encoding="utf-8"?>
<a:theme xmlns:a="http://schemas.openxmlformats.org/drawingml/2006/main" name="29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2.xml><?xml version="1.0" encoding="utf-8"?>
<a:theme xmlns:a="http://schemas.openxmlformats.org/drawingml/2006/main" name="29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3.xml><?xml version="1.0" encoding="utf-8"?>
<a:theme xmlns:a="http://schemas.openxmlformats.org/drawingml/2006/main" name="29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4.xml><?xml version="1.0" encoding="utf-8"?>
<a:theme xmlns:a="http://schemas.openxmlformats.org/drawingml/2006/main" name="30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5.xml><?xml version="1.0" encoding="utf-8"?>
<a:theme xmlns:a="http://schemas.openxmlformats.org/drawingml/2006/main" name="30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6.xml><?xml version="1.0" encoding="utf-8"?>
<a:theme xmlns:a="http://schemas.openxmlformats.org/drawingml/2006/main" name="30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7.xml><?xml version="1.0" encoding="utf-8"?>
<a:theme xmlns:a="http://schemas.openxmlformats.org/drawingml/2006/main" name="30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8.xml><?xml version="1.0" encoding="utf-8"?>
<a:theme xmlns:a="http://schemas.openxmlformats.org/drawingml/2006/main" name="30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9.xml><?xml version="1.0" encoding="utf-8"?>
<a:theme xmlns:a="http://schemas.openxmlformats.org/drawingml/2006/main" name="30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3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0.xml><?xml version="1.0" encoding="utf-8"?>
<a:theme xmlns:a="http://schemas.openxmlformats.org/drawingml/2006/main" name="30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1.xml><?xml version="1.0" encoding="utf-8"?>
<a:theme xmlns:a="http://schemas.openxmlformats.org/drawingml/2006/main" name="30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2.xml><?xml version="1.0" encoding="utf-8"?>
<a:theme xmlns:a="http://schemas.openxmlformats.org/drawingml/2006/main" name="30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3.xml><?xml version="1.0" encoding="utf-8"?>
<a:theme xmlns:a="http://schemas.openxmlformats.org/drawingml/2006/main" name="30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4.xml><?xml version="1.0" encoding="utf-8"?>
<a:theme xmlns:a="http://schemas.openxmlformats.org/drawingml/2006/main" name="31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5.xml><?xml version="1.0" encoding="utf-8"?>
<a:theme xmlns:a="http://schemas.openxmlformats.org/drawingml/2006/main" name="31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6.xml><?xml version="1.0" encoding="utf-8"?>
<a:theme xmlns:a="http://schemas.openxmlformats.org/drawingml/2006/main" name="31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7.xml><?xml version="1.0" encoding="utf-8"?>
<a:theme xmlns:a="http://schemas.openxmlformats.org/drawingml/2006/main" name="31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8.xml><?xml version="1.0" encoding="utf-8"?>
<a:theme xmlns:a="http://schemas.openxmlformats.org/drawingml/2006/main" name="31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19.xml><?xml version="1.0" encoding="utf-8"?>
<a:theme xmlns:a="http://schemas.openxmlformats.org/drawingml/2006/main" name="31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16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0.xml><?xml version="1.0" encoding="utf-8"?>
<a:theme xmlns:a="http://schemas.openxmlformats.org/drawingml/2006/main" name="31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1.xml><?xml version="1.0" encoding="utf-8"?>
<a:theme xmlns:a="http://schemas.openxmlformats.org/drawingml/2006/main" name="31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2.xml><?xml version="1.0" encoding="utf-8"?>
<a:theme xmlns:a="http://schemas.openxmlformats.org/drawingml/2006/main" name="31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3.xml><?xml version="1.0" encoding="utf-8"?>
<a:theme xmlns:a="http://schemas.openxmlformats.org/drawingml/2006/main" name="31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4.xml><?xml version="1.0" encoding="utf-8"?>
<a:theme xmlns:a="http://schemas.openxmlformats.org/drawingml/2006/main" name="32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5.xml><?xml version="1.0" encoding="utf-8"?>
<a:theme xmlns:a="http://schemas.openxmlformats.org/drawingml/2006/main" name="32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6.xml><?xml version="1.0" encoding="utf-8"?>
<a:theme xmlns:a="http://schemas.openxmlformats.org/drawingml/2006/main" name="32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7.xml><?xml version="1.0" encoding="utf-8"?>
<a:theme xmlns:a="http://schemas.openxmlformats.org/drawingml/2006/main" name="32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8.xml><?xml version="1.0" encoding="utf-8"?>
<a:theme xmlns:a="http://schemas.openxmlformats.org/drawingml/2006/main" name="32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29.xml><?xml version="1.0" encoding="utf-8"?>
<a:theme xmlns:a="http://schemas.openxmlformats.org/drawingml/2006/main" name="32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16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0.xml><?xml version="1.0" encoding="utf-8"?>
<a:theme xmlns:a="http://schemas.openxmlformats.org/drawingml/2006/main" name="32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1.xml><?xml version="1.0" encoding="utf-8"?>
<a:theme xmlns:a="http://schemas.openxmlformats.org/drawingml/2006/main" name="32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2.xml><?xml version="1.0" encoding="utf-8"?>
<a:theme xmlns:a="http://schemas.openxmlformats.org/drawingml/2006/main" name="32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3.xml><?xml version="1.0" encoding="utf-8"?>
<a:theme xmlns:a="http://schemas.openxmlformats.org/drawingml/2006/main" name="32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4.xml><?xml version="1.0" encoding="utf-8"?>
<a:theme xmlns:a="http://schemas.openxmlformats.org/drawingml/2006/main" name="33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5.xml><?xml version="1.0" encoding="utf-8"?>
<a:theme xmlns:a="http://schemas.openxmlformats.org/drawingml/2006/main" name="33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6.xml><?xml version="1.0" encoding="utf-8"?>
<a:theme xmlns:a="http://schemas.openxmlformats.org/drawingml/2006/main" name="33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7.xml><?xml version="1.0" encoding="utf-8"?>
<a:theme xmlns:a="http://schemas.openxmlformats.org/drawingml/2006/main" name="33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8.xml><?xml version="1.0" encoding="utf-8"?>
<a:theme xmlns:a="http://schemas.openxmlformats.org/drawingml/2006/main" name="33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39.xml><?xml version="1.0" encoding="utf-8"?>
<a:theme xmlns:a="http://schemas.openxmlformats.org/drawingml/2006/main" name="33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17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0.xml><?xml version="1.0" encoding="utf-8"?>
<a:theme xmlns:a="http://schemas.openxmlformats.org/drawingml/2006/main" name="33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1.xml><?xml version="1.0" encoding="utf-8"?>
<a:theme xmlns:a="http://schemas.openxmlformats.org/drawingml/2006/main" name="33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2.xml><?xml version="1.0" encoding="utf-8"?>
<a:theme xmlns:a="http://schemas.openxmlformats.org/drawingml/2006/main" name="33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3.xml><?xml version="1.0" encoding="utf-8"?>
<a:theme xmlns:a="http://schemas.openxmlformats.org/drawingml/2006/main" name="33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4.xml><?xml version="1.0" encoding="utf-8"?>
<a:theme xmlns:a="http://schemas.openxmlformats.org/drawingml/2006/main" name="34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5.xml><?xml version="1.0" encoding="utf-8"?>
<a:theme xmlns:a="http://schemas.openxmlformats.org/drawingml/2006/main" name="34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6.xml><?xml version="1.0" encoding="utf-8"?>
<a:theme xmlns:a="http://schemas.openxmlformats.org/drawingml/2006/main" name="34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7.xml><?xml version="1.0" encoding="utf-8"?>
<a:theme xmlns:a="http://schemas.openxmlformats.org/drawingml/2006/main" name="34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8.xml><?xml version="1.0" encoding="utf-8"?>
<a:theme xmlns:a="http://schemas.openxmlformats.org/drawingml/2006/main" name="34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9.xml><?xml version="1.0" encoding="utf-8"?>
<a:theme xmlns:a="http://schemas.openxmlformats.org/drawingml/2006/main" name="34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7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0.xml><?xml version="1.0" encoding="utf-8"?>
<a:theme xmlns:a="http://schemas.openxmlformats.org/drawingml/2006/main" name="34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1.xml><?xml version="1.0" encoding="utf-8"?>
<a:theme xmlns:a="http://schemas.openxmlformats.org/drawingml/2006/main" name="34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2.xml><?xml version="1.0" encoding="utf-8"?>
<a:theme xmlns:a="http://schemas.openxmlformats.org/drawingml/2006/main" name="34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3.xml><?xml version="1.0" encoding="utf-8"?>
<a:theme xmlns:a="http://schemas.openxmlformats.org/drawingml/2006/main" name="34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4.xml><?xml version="1.0" encoding="utf-8"?>
<a:theme xmlns:a="http://schemas.openxmlformats.org/drawingml/2006/main" name="35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5.xml><?xml version="1.0" encoding="utf-8"?>
<a:theme xmlns:a="http://schemas.openxmlformats.org/drawingml/2006/main" name="35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6.xml><?xml version="1.0" encoding="utf-8"?>
<a:theme xmlns:a="http://schemas.openxmlformats.org/drawingml/2006/main" name="35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7.xml><?xml version="1.0" encoding="utf-8"?>
<a:theme xmlns:a="http://schemas.openxmlformats.org/drawingml/2006/main" name="35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8.xml><?xml version="1.0" encoding="utf-8"?>
<a:theme xmlns:a="http://schemas.openxmlformats.org/drawingml/2006/main" name="35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9.xml><?xml version="1.0" encoding="utf-8"?>
<a:theme xmlns:a="http://schemas.openxmlformats.org/drawingml/2006/main" name="35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17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0.xml><?xml version="1.0" encoding="utf-8"?>
<a:theme xmlns:a="http://schemas.openxmlformats.org/drawingml/2006/main" name="35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1.xml><?xml version="1.0" encoding="utf-8"?>
<a:theme xmlns:a="http://schemas.openxmlformats.org/drawingml/2006/main" name="35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2.xml><?xml version="1.0" encoding="utf-8"?>
<a:theme xmlns:a="http://schemas.openxmlformats.org/drawingml/2006/main" name="35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3.xml><?xml version="1.0" encoding="utf-8"?>
<a:theme xmlns:a="http://schemas.openxmlformats.org/drawingml/2006/main" name="35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4.xml><?xml version="1.0" encoding="utf-8"?>
<a:theme xmlns:a="http://schemas.openxmlformats.org/drawingml/2006/main" name="36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5.xml><?xml version="1.0" encoding="utf-8"?>
<a:theme xmlns:a="http://schemas.openxmlformats.org/drawingml/2006/main" name="36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6.xml><?xml version="1.0" encoding="utf-8"?>
<a:theme xmlns:a="http://schemas.openxmlformats.org/drawingml/2006/main" name="36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7.xml><?xml version="1.0" encoding="utf-8"?>
<a:theme xmlns:a="http://schemas.openxmlformats.org/drawingml/2006/main" name="36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8.xml><?xml version="1.0" encoding="utf-8"?>
<a:theme xmlns:a="http://schemas.openxmlformats.org/drawingml/2006/main" name="36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9.xml><?xml version="1.0" encoding="utf-8"?>
<a:theme xmlns:a="http://schemas.openxmlformats.org/drawingml/2006/main" name="36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17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0.xml><?xml version="1.0" encoding="utf-8"?>
<a:theme xmlns:a="http://schemas.openxmlformats.org/drawingml/2006/main" name="36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1.xml><?xml version="1.0" encoding="utf-8"?>
<a:theme xmlns:a="http://schemas.openxmlformats.org/drawingml/2006/main" name="36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2.xml><?xml version="1.0" encoding="utf-8"?>
<a:theme xmlns:a="http://schemas.openxmlformats.org/drawingml/2006/main" name="36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3.xml><?xml version="1.0" encoding="utf-8"?>
<a:theme xmlns:a="http://schemas.openxmlformats.org/drawingml/2006/main" name="36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4.xml><?xml version="1.0" encoding="utf-8"?>
<a:theme xmlns:a="http://schemas.openxmlformats.org/drawingml/2006/main" name="37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5.xml><?xml version="1.0" encoding="utf-8"?>
<a:theme xmlns:a="http://schemas.openxmlformats.org/drawingml/2006/main" name="37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6.xml><?xml version="1.0" encoding="utf-8"?>
<a:theme xmlns:a="http://schemas.openxmlformats.org/drawingml/2006/main" name="37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7.xml><?xml version="1.0" encoding="utf-8"?>
<a:theme xmlns:a="http://schemas.openxmlformats.org/drawingml/2006/main" name="37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8.xml><?xml version="1.0" encoding="utf-8"?>
<a:theme xmlns:a="http://schemas.openxmlformats.org/drawingml/2006/main" name="37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9.xml><?xml version="1.0" encoding="utf-8"?>
<a:theme xmlns:a="http://schemas.openxmlformats.org/drawingml/2006/main" name="37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17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0.xml><?xml version="1.0" encoding="utf-8"?>
<a:theme xmlns:a="http://schemas.openxmlformats.org/drawingml/2006/main" name="37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1.xml><?xml version="1.0" encoding="utf-8"?>
<a:theme xmlns:a="http://schemas.openxmlformats.org/drawingml/2006/main" name="37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2.xml><?xml version="1.0" encoding="utf-8"?>
<a:theme xmlns:a="http://schemas.openxmlformats.org/drawingml/2006/main" name="37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3.xml><?xml version="1.0" encoding="utf-8"?>
<a:theme xmlns:a="http://schemas.openxmlformats.org/drawingml/2006/main" name="37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4.xml><?xml version="1.0" encoding="utf-8"?>
<a:theme xmlns:a="http://schemas.openxmlformats.org/drawingml/2006/main" name="38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5.xml><?xml version="1.0" encoding="utf-8"?>
<a:theme xmlns:a="http://schemas.openxmlformats.org/drawingml/2006/main" name="38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6.xml><?xml version="1.0" encoding="utf-8"?>
<a:theme xmlns:a="http://schemas.openxmlformats.org/drawingml/2006/main" name="38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7.xml><?xml version="1.0" encoding="utf-8"?>
<a:theme xmlns:a="http://schemas.openxmlformats.org/drawingml/2006/main" name="38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8.xml><?xml version="1.0" encoding="utf-8"?>
<a:theme xmlns:a="http://schemas.openxmlformats.org/drawingml/2006/main" name="38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9.xml><?xml version="1.0" encoding="utf-8"?>
<a:theme xmlns:a="http://schemas.openxmlformats.org/drawingml/2006/main" name="38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17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0.xml><?xml version="1.0" encoding="utf-8"?>
<a:theme xmlns:a="http://schemas.openxmlformats.org/drawingml/2006/main" name="38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1.xml><?xml version="1.0" encoding="utf-8"?>
<a:theme xmlns:a="http://schemas.openxmlformats.org/drawingml/2006/main" name="38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2.xml><?xml version="1.0" encoding="utf-8"?>
<a:theme xmlns:a="http://schemas.openxmlformats.org/drawingml/2006/main" name="38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3.xml><?xml version="1.0" encoding="utf-8"?>
<a:theme xmlns:a="http://schemas.openxmlformats.org/drawingml/2006/main" name="38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4.xml><?xml version="1.0" encoding="utf-8"?>
<a:theme xmlns:a="http://schemas.openxmlformats.org/drawingml/2006/main" name="39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5.xml><?xml version="1.0" encoding="utf-8"?>
<a:theme xmlns:a="http://schemas.openxmlformats.org/drawingml/2006/main" name="1_Introducing PowerPoint 2011">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9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97.xml><?xml version="1.0" encoding="utf-8"?>
<a:theme xmlns:a="http://schemas.openxmlformats.org/drawingml/2006/main" name="39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txDef>
      <a:spPr>
        <a:noFill/>
      </a:spPr>
      <a:bodyPr wrap="square" rtlCol="0">
        <a:spAutoFit/>
      </a:bodyPr>
      <a:lstStyle>
        <a:defPPr algn="r">
          <a:defRPr dirty="0" smtClean="0"/>
        </a:defPPr>
      </a:lstStyle>
    </a:tx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8.xml><?xml version="1.0" encoding="utf-8"?>
<a:theme xmlns:a="http://schemas.openxmlformats.org/drawingml/2006/main" name="39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9.xml><?xml version="1.0" encoding="utf-8"?>
<a:theme xmlns:a="http://schemas.openxmlformats.org/drawingml/2006/main" name="39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17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0.xml><?xml version="1.0" encoding="utf-8"?>
<a:theme xmlns:a="http://schemas.openxmlformats.org/drawingml/2006/main" name="39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1.xml><?xml version="1.0" encoding="utf-8"?>
<a:theme xmlns:a="http://schemas.openxmlformats.org/drawingml/2006/main" name="39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2.xml><?xml version="1.0" encoding="utf-8"?>
<a:theme xmlns:a="http://schemas.openxmlformats.org/drawingml/2006/main" name="39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3.xml><?xml version="1.0" encoding="utf-8"?>
<a:theme xmlns:a="http://schemas.openxmlformats.org/drawingml/2006/main" name="39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4.xml><?xml version="1.0" encoding="utf-8"?>
<a:theme xmlns:a="http://schemas.openxmlformats.org/drawingml/2006/main" name="39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5.xml><?xml version="1.0" encoding="utf-8"?>
<a:theme xmlns:a="http://schemas.openxmlformats.org/drawingml/2006/main" name="39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6.xml><?xml version="1.0" encoding="utf-8"?>
<a:theme xmlns:a="http://schemas.openxmlformats.org/drawingml/2006/main" name="40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7.xml><?xml version="1.0" encoding="utf-8"?>
<a:theme xmlns:a="http://schemas.openxmlformats.org/drawingml/2006/main" name="40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8.xml><?xml version="1.0" encoding="utf-8"?>
<a:theme xmlns:a="http://schemas.openxmlformats.org/drawingml/2006/main" name="40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9.xml><?xml version="1.0" encoding="utf-8"?>
<a:theme xmlns:a="http://schemas.openxmlformats.org/drawingml/2006/main" name="40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18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10.xml><?xml version="1.0" encoding="utf-8"?>
<a:theme xmlns:a="http://schemas.openxmlformats.org/drawingml/2006/main" name="40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11.xml><?xml version="1.0" encoding="utf-8"?>
<a:theme xmlns:a="http://schemas.openxmlformats.org/drawingml/2006/main" name="40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12.xml><?xml version="1.0" encoding="utf-8"?>
<a:theme xmlns:a="http://schemas.openxmlformats.org/drawingml/2006/main" name="40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13.xml><?xml version="1.0" encoding="utf-8"?>
<a:theme xmlns:a="http://schemas.openxmlformats.org/drawingml/2006/main" name="40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14.xml><?xml version="1.0" encoding="utf-8"?>
<a:theme xmlns:a="http://schemas.openxmlformats.org/drawingml/2006/main" name="40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15.xml><?xml version="1.0" encoding="utf-8"?>
<a:theme xmlns:a="http://schemas.openxmlformats.org/drawingml/2006/main" name="40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16.xml><?xml version="1.0" encoding="utf-8"?>
<a:theme xmlns:a="http://schemas.openxmlformats.org/drawingml/2006/main" name="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17.xml><?xml version="1.0" encoding="utf-8"?>
<a:theme xmlns:a="http://schemas.openxmlformats.org/drawingml/2006/main" name="3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18.xml><?xml version="1.0" encoding="utf-8"?>
<a:theme xmlns:a="http://schemas.openxmlformats.org/drawingml/2006/main" name="4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19.xml><?xml version="1.0" encoding="utf-8"?>
<a:theme xmlns:a="http://schemas.openxmlformats.org/drawingml/2006/main" name="Template">
  <a:themeElements>
    <a:clrScheme name="Template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hlink"/>
          </a:buClr>
          <a:buSzPct val="80000"/>
          <a:buFont typeface="Wingdings" pitchFamily="-106" charset="2"/>
          <a:buChar char="l"/>
          <a:tabLst/>
          <a:defRPr kumimoji="0" lang="en-GB" sz="2400" b="0" i="0" u="none" strike="noStrike" cap="none" normalizeH="0" baseline="0">
            <a:ln>
              <a:noFill/>
            </a:ln>
            <a:solidFill>
              <a:schemeClr val="bg2"/>
            </a:solidFill>
            <a:effectLst/>
            <a:latin typeface="Times New Roman" pitchFamily="-106" charset="0"/>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hlink"/>
          </a:buClr>
          <a:buSzPct val="80000"/>
          <a:buFont typeface="Wingdings" pitchFamily="-106" charset="2"/>
          <a:buChar char="l"/>
          <a:tabLst/>
          <a:defRPr kumimoji="0" lang="en-GB" sz="2400" b="0" i="0" u="none" strike="noStrike" cap="none" normalizeH="0" baseline="0">
            <a:ln>
              <a:noFill/>
            </a:ln>
            <a:solidFill>
              <a:schemeClr val="bg2"/>
            </a:solidFill>
            <a:effectLst/>
            <a:latin typeface="Times New Roman" pitchFamily="-106" charset="0"/>
          </a:defRPr>
        </a:defPPr>
      </a:lstStyle>
    </a:lnDef>
  </a:objectDefaults>
  <a:extraClrSchemeLst>
    <a:extraClrScheme>
      <a:clrScheme name="Template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Template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Template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1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20.xml><?xml version="1.0" encoding="utf-8"?>
<a:theme xmlns:a="http://schemas.openxmlformats.org/drawingml/2006/main" name="1_Template">
  <a:themeElements>
    <a:clrScheme name="Template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hlink"/>
          </a:buClr>
          <a:buSzPct val="80000"/>
          <a:buFont typeface="Wingdings" pitchFamily="-106" charset="2"/>
          <a:buChar char="l"/>
          <a:tabLst/>
          <a:defRPr kumimoji="0" lang="en-GB" sz="2400" b="0" i="0" u="none" strike="noStrike" cap="none" normalizeH="0" baseline="0">
            <a:ln>
              <a:noFill/>
            </a:ln>
            <a:solidFill>
              <a:schemeClr val="bg2"/>
            </a:solidFill>
            <a:effectLst/>
            <a:latin typeface="Times New Roman" pitchFamily="-106" charset="0"/>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hlink"/>
          </a:buClr>
          <a:buSzPct val="80000"/>
          <a:buFont typeface="Wingdings" pitchFamily="-106" charset="2"/>
          <a:buChar char="l"/>
          <a:tabLst/>
          <a:defRPr kumimoji="0" lang="en-GB" sz="2400" b="0" i="0" u="none" strike="noStrike" cap="none" normalizeH="0" baseline="0">
            <a:ln>
              <a:noFill/>
            </a:ln>
            <a:solidFill>
              <a:schemeClr val="bg2"/>
            </a:solidFill>
            <a:effectLst/>
            <a:latin typeface="Times New Roman" pitchFamily="-106" charset="0"/>
          </a:defRPr>
        </a:defPPr>
      </a:lstStyle>
    </a:lnDef>
  </a:objectDefaults>
  <a:extraClrSchemeLst>
    <a:extraClrScheme>
      <a:clrScheme name="Template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Template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Template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421.xml><?xml version="1.0" encoding="utf-8"?>
<a:theme xmlns:a="http://schemas.openxmlformats.org/drawingml/2006/main" name="2_Template">
  <a:themeElements>
    <a:clrScheme name="Template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hlink"/>
          </a:buClr>
          <a:buSzPct val="80000"/>
          <a:buFont typeface="Wingdings" pitchFamily="-106" charset="2"/>
          <a:buChar char="l"/>
          <a:tabLst/>
          <a:defRPr kumimoji="0" lang="en-GB" sz="2400" b="0" i="0" u="none" strike="noStrike" cap="none" normalizeH="0" baseline="0">
            <a:ln>
              <a:noFill/>
            </a:ln>
            <a:solidFill>
              <a:schemeClr val="bg2"/>
            </a:solidFill>
            <a:effectLst/>
            <a:latin typeface="Times New Roman" pitchFamily="-106" charset="0"/>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hlink"/>
          </a:buClr>
          <a:buSzPct val="80000"/>
          <a:buFont typeface="Wingdings" pitchFamily="-106" charset="2"/>
          <a:buChar char="l"/>
          <a:tabLst/>
          <a:defRPr kumimoji="0" lang="en-GB" sz="2400" b="0" i="0" u="none" strike="noStrike" cap="none" normalizeH="0" baseline="0">
            <a:ln>
              <a:noFill/>
            </a:ln>
            <a:solidFill>
              <a:schemeClr val="bg2"/>
            </a:solidFill>
            <a:effectLst/>
            <a:latin typeface="Times New Roman" pitchFamily="-106" charset="0"/>
          </a:defRPr>
        </a:defPPr>
      </a:lstStyle>
    </a:lnDef>
  </a:objectDefaults>
  <a:extraClrSchemeLst>
    <a:extraClrScheme>
      <a:clrScheme name="Template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Template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Template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422.xml><?xml version="1.0" encoding="utf-8"?>
<a:theme xmlns:a="http://schemas.openxmlformats.org/drawingml/2006/main" name="3_Template">
  <a:themeElements>
    <a:clrScheme name="Template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hlink"/>
          </a:buClr>
          <a:buSzPct val="80000"/>
          <a:buFont typeface="Wingdings" pitchFamily="-106" charset="2"/>
          <a:buChar char="l"/>
          <a:tabLst/>
          <a:defRPr kumimoji="0" lang="en-GB" sz="2400" b="0" i="0" u="none" strike="noStrike" cap="none" normalizeH="0" baseline="0">
            <a:ln>
              <a:noFill/>
            </a:ln>
            <a:solidFill>
              <a:schemeClr val="bg2"/>
            </a:solidFill>
            <a:effectLst/>
            <a:latin typeface="Times New Roman" pitchFamily="-106" charset="0"/>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hlink"/>
          </a:buClr>
          <a:buSzPct val="80000"/>
          <a:buFont typeface="Wingdings" pitchFamily="-106" charset="2"/>
          <a:buChar char="l"/>
          <a:tabLst/>
          <a:defRPr kumimoji="0" lang="en-GB" sz="2400" b="0" i="0" u="none" strike="noStrike" cap="none" normalizeH="0" baseline="0">
            <a:ln>
              <a:noFill/>
            </a:ln>
            <a:solidFill>
              <a:schemeClr val="bg2"/>
            </a:solidFill>
            <a:effectLst/>
            <a:latin typeface="Times New Roman" pitchFamily="-106" charset="0"/>
          </a:defRPr>
        </a:defPPr>
      </a:lstStyle>
    </a:lnDef>
  </a:objectDefaults>
  <a:extraClrSchemeLst>
    <a:extraClrScheme>
      <a:clrScheme name="Template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Template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Template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423.xml><?xml version="1.0" encoding="utf-8"?>
<a:theme xmlns:a="http://schemas.openxmlformats.org/drawingml/2006/main" name="41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24.xml><?xml version="1.0" encoding="utf-8"?>
<a:theme xmlns:a="http://schemas.openxmlformats.org/drawingml/2006/main" name="41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25.xml><?xml version="1.0" encoding="utf-8"?>
<a:theme xmlns:a="http://schemas.openxmlformats.org/drawingml/2006/main" name="41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26.xml><?xml version="1.0" encoding="utf-8"?>
<a:theme xmlns:a="http://schemas.openxmlformats.org/drawingml/2006/main" name="41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27.xml><?xml version="1.0" encoding="utf-8"?>
<a:theme xmlns:a="http://schemas.openxmlformats.org/drawingml/2006/main" name="41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28.xml><?xml version="1.0" encoding="utf-8"?>
<a:theme xmlns:a="http://schemas.openxmlformats.org/drawingml/2006/main" name="41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29.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3.xml><?xml version="1.0" encoding="utf-8"?>
<a:theme xmlns:a="http://schemas.openxmlformats.org/drawingml/2006/main" name="2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30.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4.xml><?xml version="1.0" encoding="utf-8"?>
<a:theme xmlns:a="http://schemas.openxmlformats.org/drawingml/2006/main" name="2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5.xml><?xml version="1.0" encoding="utf-8"?>
<a:theme xmlns:a="http://schemas.openxmlformats.org/drawingml/2006/main" name="2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6.xml><?xml version="1.0" encoding="utf-8"?>
<a:theme xmlns:a="http://schemas.openxmlformats.org/drawingml/2006/main" name="20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7.xml><?xml version="1.0" encoding="utf-8"?>
<a:theme xmlns:a="http://schemas.openxmlformats.org/drawingml/2006/main" name="2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8.xml><?xml version="1.0" encoding="utf-8"?>
<a:theme xmlns:a="http://schemas.openxmlformats.org/drawingml/2006/main" name="15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9.xml><?xml version="1.0" encoding="utf-8"?>
<a:theme xmlns:a="http://schemas.openxmlformats.org/drawingml/2006/main" name="14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0.xml><?xml version="1.0" encoding="utf-8"?>
<a:theme xmlns:a="http://schemas.openxmlformats.org/drawingml/2006/main" name="14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1.xml><?xml version="1.0" encoding="utf-8"?>
<a:theme xmlns:a="http://schemas.openxmlformats.org/drawingml/2006/main" name="17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2.xml><?xml version="1.0" encoding="utf-8"?>
<a:theme xmlns:a="http://schemas.openxmlformats.org/drawingml/2006/main" name="18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3.xml><?xml version="1.0" encoding="utf-8"?>
<a:theme xmlns:a="http://schemas.openxmlformats.org/drawingml/2006/main" name="15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4.xml><?xml version="1.0" encoding="utf-8"?>
<a:theme xmlns:a="http://schemas.openxmlformats.org/drawingml/2006/main" name="16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5.xml><?xml version="1.0" encoding="utf-8"?>
<a:theme xmlns:a="http://schemas.openxmlformats.org/drawingml/2006/main" name="16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6.xml><?xml version="1.0" encoding="utf-8"?>
<a:theme xmlns:a="http://schemas.openxmlformats.org/drawingml/2006/main" name="17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7.xml><?xml version="1.0" encoding="utf-8"?>
<a:theme xmlns:a="http://schemas.openxmlformats.org/drawingml/2006/main" name="18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8.xml><?xml version="1.0" encoding="utf-8"?>
<a:theme xmlns:a="http://schemas.openxmlformats.org/drawingml/2006/main" name="14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9.xml><?xml version="1.0" encoding="utf-8"?>
<a:theme xmlns:a="http://schemas.openxmlformats.org/drawingml/2006/main" name="17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0.xml><?xml version="1.0" encoding="utf-8"?>
<a:theme xmlns:a="http://schemas.openxmlformats.org/drawingml/2006/main" name="18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1.xml><?xml version="1.0" encoding="utf-8"?>
<a:theme xmlns:a="http://schemas.openxmlformats.org/drawingml/2006/main" name="18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2.xml><?xml version="1.0" encoding="utf-8"?>
<a:theme xmlns:a="http://schemas.openxmlformats.org/drawingml/2006/main" name="20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3.xml><?xml version="1.0" encoding="utf-8"?>
<a:theme xmlns:a="http://schemas.openxmlformats.org/drawingml/2006/main" name="15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4.xml><?xml version="1.0" encoding="utf-8"?>
<a:theme xmlns:a="http://schemas.openxmlformats.org/drawingml/2006/main" name="18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5.xml><?xml version="1.0" encoding="utf-8"?>
<a:theme xmlns:a="http://schemas.openxmlformats.org/drawingml/2006/main" name="18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6.xml><?xml version="1.0" encoding="utf-8"?>
<a:theme xmlns:a="http://schemas.openxmlformats.org/drawingml/2006/main" name="18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7.xml><?xml version="1.0" encoding="utf-8"?>
<a:theme xmlns:a="http://schemas.openxmlformats.org/drawingml/2006/main" name="19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8.xml><?xml version="1.0" encoding="utf-8"?>
<a:theme xmlns:a="http://schemas.openxmlformats.org/drawingml/2006/main" name="19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69.xml><?xml version="1.0" encoding="utf-8"?>
<a:theme xmlns:a="http://schemas.openxmlformats.org/drawingml/2006/main" name="19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0.xml><?xml version="1.0" encoding="utf-8"?>
<a:theme xmlns:a="http://schemas.openxmlformats.org/drawingml/2006/main" name="19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1.xml><?xml version="1.0" encoding="utf-8"?>
<a:theme xmlns:a="http://schemas.openxmlformats.org/drawingml/2006/main" name="2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2.xml><?xml version="1.0" encoding="utf-8"?>
<a:theme xmlns:a="http://schemas.openxmlformats.org/drawingml/2006/main" name="2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3.xml><?xml version="1.0" encoding="utf-8"?>
<a:theme xmlns:a="http://schemas.openxmlformats.org/drawingml/2006/main" name="2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4.xml><?xml version="1.0" encoding="utf-8"?>
<a:theme xmlns:a="http://schemas.openxmlformats.org/drawingml/2006/main" name="15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5.xml><?xml version="1.0" encoding="utf-8"?>
<a:theme xmlns:a="http://schemas.openxmlformats.org/drawingml/2006/main" name="2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6.xml><?xml version="1.0" encoding="utf-8"?>
<a:theme xmlns:a="http://schemas.openxmlformats.org/drawingml/2006/main" name="22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7.xml><?xml version="1.0" encoding="utf-8"?>
<a:theme xmlns:a="http://schemas.openxmlformats.org/drawingml/2006/main" name="21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8.xml><?xml version="1.0" encoding="utf-8"?>
<a:theme xmlns:a="http://schemas.openxmlformats.org/drawingml/2006/main" name="22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9.xml><?xml version="1.0" encoding="utf-8"?>
<a:theme xmlns:a="http://schemas.openxmlformats.org/drawingml/2006/main" name="22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0.xml><?xml version="1.0" encoding="utf-8"?>
<a:theme xmlns:a="http://schemas.openxmlformats.org/drawingml/2006/main" name="22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1.xml><?xml version="1.0" encoding="utf-8"?>
<a:theme xmlns:a="http://schemas.openxmlformats.org/drawingml/2006/main" name="22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2.xml><?xml version="1.0" encoding="utf-8"?>
<a:theme xmlns:a="http://schemas.openxmlformats.org/drawingml/2006/main" name="24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3.xml><?xml version="1.0" encoding="utf-8"?>
<a:theme xmlns:a="http://schemas.openxmlformats.org/drawingml/2006/main" name="24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4.xml><?xml version="1.0" encoding="utf-8"?>
<a:theme xmlns:a="http://schemas.openxmlformats.org/drawingml/2006/main" name="25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5.xml><?xml version="1.0" encoding="utf-8"?>
<a:theme xmlns:a="http://schemas.openxmlformats.org/drawingml/2006/main" name="25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6.xml><?xml version="1.0" encoding="utf-8"?>
<a:theme xmlns:a="http://schemas.openxmlformats.org/drawingml/2006/main" name="25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7.xml><?xml version="1.0" encoding="utf-8"?>
<a:theme xmlns:a="http://schemas.openxmlformats.org/drawingml/2006/main" name="2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8.xml><?xml version="1.0" encoding="utf-8"?>
<a:theme xmlns:a="http://schemas.openxmlformats.org/drawingml/2006/main" name="3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9.xml><?xml version="1.0" encoding="utf-8"?>
<a:theme xmlns:a="http://schemas.openxmlformats.org/drawingml/2006/main" name="3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0.xml><?xml version="1.0" encoding="utf-8"?>
<a:theme xmlns:a="http://schemas.openxmlformats.org/drawingml/2006/main" name="3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1.xml><?xml version="1.0" encoding="utf-8"?>
<a:theme xmlns:a="http://schemas.openxmlformats.org/drawingml/2006/main" name="3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2.xml><?xml version="1.0" encoding="utf-8"?>
<a:theme xmlns:a="http://schemas.openxmlformats.org/drawingml/2006/main" name="3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3.xml><?xml version="1.0" encoding="utf-8"?>
<a:theme xmlns:a="http://schemas.openxmlformats.org/drawingml/2006/main" name="3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4.xml><?xml version="1.0" encoding="utf-8"?>
<a:theme xmlns:a="http://schemas.openxmlformats.org/drawingml/2006/main" name="3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5.xml><?xml version="1.0" encoding="utf-8"?>
<a:theme xmlns:a="http://schemas.openxmlformats.org/drawingml/2006/main" name="14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6.xml><?xml version="1.0" encoding="utf-8"?>
<a:theme xmlns:a="http://schemas.openxmlformats.org/drawingml/2006/main" name="14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7.xml><?xml version="1.0" encoding="utf-8"?>
<a:theme xmlns:a="http://schemas.openxmlformats.org/drawingml/2006/main" name="19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8.xml><?xml version="1.0" encoding="utf-8"?>
<a:theme xmlns:a="http://schemas.openxmlformats.org/drawingml/2006/main" name="15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9.xml><?xml version="1.0" encoding="utf-8"?>
<a:theme xmlns:a="http://schemas.openxmlformats.org/drawingml/2006/main" name="15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PresentationLoad</Template>
  <TotalTime>4120</TotalTime>
  <Words>2180</Words>
  <Application>Microsoft Office PowerPoint</Application>
  <PresentationFormat>On-screen Show (4:3)</PresentationFormat>
  <Paragraphs>479</Paragraphs>
  <Slides>60</Slides>
  <Notes>28</Notes>
  <HiddenSlides>0</HiddenSlides>
  <MMClips>0</MMClips>
  <ScaleCrop>false</ScaleCrop>
  <HeadingPairs>
    <vt:vector size="6" baseType="variant">
      <vt:variant>
        <vt:lpstr>Theme</vt:lpstr>
      </vt:variant>
      <vt:variant>
        <vt:i4>428</vt:i4>
      </vt:variant>
      <vt:variant>
        <vt:lpstr>Embedded OLE Servers</vt:lpstr>
      </vt:variant>
      <vt:variant>
        <vt:i4>2</vt:i4>
      </vt:variant>
      <vt:variant>
        <vt:lpstr>Slide Titles</vt:lpstr>
      </vt:variant>
      <vt:variant>
        <vt:i4>60</vt:i4>
      </vt:variant>
    </vt:vector>
  </HeadingPairs>
  <TitlesOfParts>
    <vt:vector size="490" baseType="lpstr">
      <vt:lpstr>PresentationLoad</vt:lpstr>
      <vt:lpstr>1_PresentationLoad</vt:lpstr>
      <vt:lpstr>2_PresentationLoad</vt:lpstr>
      <vt:lpstr>3_PresentationLoad</vt:lpstr>
      <vt:lpstr>4_PresentationLoad</vt:lpstr>
      <vt:lpstr>5_PresentationLoad</vt:lpstr>
      <vt:lpstr>6_PresentationLoad</vt:lpstr>
      <vt:lpstr>7_PresentationLoad</vt:lpstr>
      <vt:lpstr>8_PresentationLoad</vt:lpstr>
      <vt:lpstr>9_PresentationLoad</vt:lpstr>
      <vt:lpstr>10_PresentationLoad</vt:lpstr>
      <vt:lpstr>11_PresentationLoad</vt:lpstr>
      <vt:lpstr>12_PresentationLoad</vt:lpstr>
      <vt:lpstr>13_PresentationLoad</vt:lpstr>
      <vt:lpstr>14_PresentationLoad</vt:lpstr>
      <vt:lpstr>124_PresentationLoad</vt:lpstr>
      <vt:lpstr>127_PresentationLoad</vt:lpstr>
      <vt:lpstr>193_PresentationLoad</vt:lpstr>
      <vt:lpstr>129_PresentationLoad</vt:lpstr>
      <vt:lpstr>187_PresentationLoad</vt:lpstr>
      <vt:lpstr>28_PresentationLoad</vt:lpstr>
      <vt:lpstr>214_PresentationLoad</vt:lpstr>
      <vt:lpstr>215_PresentationLoad</vt:lpstr>
      <vt:lpstr>15_PresentationLoad</vt:lpstr>
      <vt:lpstr>16_PresentationLoad</vt:lpstr>
      <vt:lpstr>35_PresentationLoad</vt:lpstr>
      <vt:lpstr>17_PresentationLoad</vt:lpstr>
      <vt:lpstr>18_PresentationLoad</vt:lpstr>
      <vt:lpstr>188_PresentationLoad</vt:lpstr>
      <vt:lpstr>83_PresentationLoad</vt:lpstr>
      <vt:lpstr>36_PresentationLoad</vt:lpstr>
      <vt:lpstr>169_PresentationLoad</vt:lpstr>
      <vt:lpstr>168_PresentationLoad</vt:lpstr>
      <vt:lpstr>170_PresentationLoad</vt:lpstr>
      <vt:lpstr>171_PresentationLoad</vt:lpstr>
      <vt:lpstr>172_PresentationLoad</vt:lpstr>
      <vt:lpstr>174_PresentationLoad</vt:lpstr>
      <vt:lpstr>175_PresentationLoad</vt:lpstr>
      <vt:lpstr>178_PresentationLoad</vt:lpstr>
      <vt:lpstr>179_PresentationLoad</vt:lpstr>
      <vt:lpstr>180_PresentationLoad</vt:lpstr>
      <vt:lpstr>19_PresentationLoad</vt:lpstr>
      <vt:lpstr>20_PresentationLoad</vt:lpstr>
      <vt:lpstr>21_PresentationLoad</vt:lpstr>
      <vt:lpstr>22_PresentationLoad</vt:lpstr>
      <vt:lpstr>200_PresentationLoad</vt:lpstr>
      <vt:lpstr>23_PresentationLoad</vt:lpstr>
      <vt:lpstr>153_PresentationLoad</vt:lpstr>
      <vt:lpstr>143_PresentationLoad</vt:lpstr>
      <vt:lpstr>144_PresentationLoad</vt:lpstr>
      <vt:lpstr>177_PresentationLoad</vt:lpstr>
      <vt:lpstr>181_PresentationLoad</vt:lpstr>
      <vt:lpstr>157_PresentationLoad</vt:lpstr>
      <vt:lpstr>164_PresentationLoad</vt:lpstr>
      <vt:lpstr>165_PresentationLoad</vt:lpstr>
      <vt:lpstr>173_PresentationLoad</vt:lpstr>
      <vt:lpstr>182_PresentationLoad</vt:lpstr>
      <vt:lpstr>146_PresentationLoad</vt:lpstr>
      <vt:lpstr>176_PresentationLoad</vt:lpstr>
      <vt:lpstr>183_PresentationLoad</vt:lpstr>
      <vt:lpstr>184_PresentationLoad</vt:lpstr>
      <vt:lpstr>201_PresentationLoad</vt:lpstr>
      <vt:lpstr>150_PresentationLoad</vt:lpstr>
      <vt:lpstr>185_PresentationLoad</vt:lpstr>
      <vt:lpstr>186_PresentationLoad</vt:lpstr>
      <vt:lpstr>189_PresentationLoad</vt:lpstr>
      <vt:lpstr>195_PresentationLoad</vt:lpstr>
      <vt:lpstr>190_PresentationLoad</vt:lpstr>
      <vt:lpstr>191_PresentationLoad</vt:lpstr>
      <vt:lpstr>192_PresentationLoad</vt:lpstr>
      <vt:lpstr>24_PresentationLoad</vt:lpstr>
      <vt:lpstr>25_PresentationLoad</vt:lpstr>
      <vt:lpstr>26_PresentationLoad</vt:lpstr>
      <vt:lpstr>156_PresentationLoad</vt:lpstr>
      <vt:lpstr>27_PresentationLoad</vt:lpstr>
      <vt:lpstr>226_PresentationLoad</vt:lpstr>
      <vt:lpstr>219_PresentationLoad</vt:lpstr>
      <vt:lpstr>220_PresentationLoad</vt:lpstr>
      <vt:lpstr>221_PresentationLoad</vt:lpstr>
      <vt:lpstr>222_PresentationLoad</vt:lpstr>
      <vt:lpstr>223_PresentationLoad</vt:lpstr>
      <vt:lpstr>245_PresentationLoad</vt:lpstr>
      <vt:lpstr>246_PresentationLoad</vt:lpstr>
      <vt:lpstr>250_PresentationLoad</vt:lpstr>
      <vt:lpstr>254_PresentationLoad</vt:lpstr>
      <vt:lpstr>252_PresentationLoad</vt:lpstr>
      <vt:lpstr>29_PresentationLoad</vt:lpstr>
      <vt:lpstr>30_PresentationLoad</vt:lpstr>
      <vt:lpstr>31_PresentationLoad</vt:lpstr>
      <vt:lpstr>32_PresentationLoad</vt:lpstr>
      <vt:lpstr>33_PresentationLoad</vt:lpstr>
      <vt:lpstr>34_PresentationLoad</vt:lpstr>
      <vt:lpstr>37_PresentationLoad</vt:lpstr>
      <vt:lpstr>38_PresentationLoad</vt:lpstr>
      <vt:lpstr>147_PresentationLoad</vt:lpstr>
      <vt:lpstr>145_PresentationLoad</vt:lpstr>
      <vt:lpstr>194_PresentationLoad</vt:lpstr>
      <vt:lpstr>158_PresentationLoad</vt:lpstr>
      <vt:lpstr>159_PresentationLoad</vt:lpstr>
      <vt:lpstr>160_PresentationLoad</vt:lpstr>
      <vt:lpstr>162_PresentationLoad</vt:lpstr>
      <vt:lpstr>163_PresentationLoad</vt:lpstr>
      <vt:lpstr>166_PresentationLoad</vt:lpstr>
      <vt:lpstr>167_PresentationLoad</vt:lpstr>
      <vt:lpstr>196_PresentationLoad</vt:lpstr>
      <vt:lpstr>197_PresentationLoad</vt:lpstr>
      <vt:lpstr>198_PresentationLoad</vt:lpstr>
      <vt:lpstr>26_Soaring</vt:lpstr>
      <vt:lpstr>93_PresentationLoad</vt:lpstr>
      <vt:lpstr>141_PresentationLoad</vt:lpstr>
      <vt:lpstr>142_PresentationLoad</vt:lpstr>
      <vt:lpstr>148_PresentationLoad</vt:lpstr>
      <vt:lpstr>151_PresentationLoad</vt:lpstr>
      <vt:lpstr>154_PresentationLoad</vt:lpstr>
      <vt:lpstr>39_PresentationLoad</vt:lpstr>
      <vt:lpstr>40_PresentationLoad</vt:lpstr>
      <vt:lpstr>41_PresentationLoad</vt:lpstr>
      <vt:lpstr>42_PresentationLoad</vt:lpstr>
      <vt:lpstr>43_PresentationLoad</vt:lpstr>
      <vt:lpstr>44_PresentationLoad</vt:lpstr>
      <vt:lpstr>1_Tema di Office</vt:lpstr>
      <vt:lpstr>45_PresentationLoad</vt:lpstr>
      <vt:lpstr>46_PresentationLoad</vt:lpstr>
      <vt:lpstr>47_PresentationLoad</vt:lpstr>
      <vt:lpstr>48_PresentationLoad</vt:lpstr>
      <vt:lpstr>49_PresentationLoad</vt:lpstr>
      <vt:lpstr>50_PresentationLoad</vt:lpstr>
      <vt:lpstr>51_PresentationLoad</vt:lpstr>
      <vt:lpstr>52_PresentationLoad</vt:lpstr>
      <vt:lpstr>53_PresentationLoad</vt:lpstr>
      <vt:lpstr>54_PresentationLoad</vt:lpstr>
      <vt:lpstr>55_PresentationLoad</vt:lpstr>
      <vt:lpstr>56_PresentationLoad</vt:lpstr>
      <vt:lpstr>57_PresentationLoad</vt:lpstr>
      <vt:lpstr>58_PresentationLoad</vt:lpstr>
      <vt:lpstr>59_PresentationLoad</vt:lpstr>
      <vt:lpstr>60_PresentationLoad</vt:lpstr>
      <vt:lpstr>61_PresentationLoad</vt:lpstr>
      <vt:lpstr>62_PresentationLoad</vt:lpstr>
      <vt:lpstr>63_PresentationLoad</vt:lpstr>
      <vt:lpstr>64_PresentationLoad</vt:lpstr>
      <vt:lpstr>65_PresentationLoad</vt:lpstr>
      <vt:lpstr>66_PresentationLoad</vt:lpstr>
      <vt:lpstr>67_PresentationLoad</vt:lpstr>
      <vt:lpstr>68_PresentationLoad</vt:lpstr>
      <vt:lpstr>69_PresentationLoad</vt:lpstr>
      <vt:lpstr>70_PresentationLoad</vt:lpstr>
      <vt:lpstr>71_PresentationLoad</vt:lpstr>
      <vt:lpstr>72_PresentationLoad</vt:lpstr>
      <vt:lpstr>73_PresentationLoad</vt:lpstr>
      <vt:lpstr>74_PresentationLoad</vt:lpstr>
      <vt:lpstr>75_PresentationLoad</vt:lpstr>
      <vt:lpstr>76_PresentationLoad</vt:lpstr>
      <vt:lpstr>77_PresentationLoad</vt:lpstr>
      <vt:lpstr>78_PresentationLoad</vt:lpstr>
      <vt:lpstr>79_PresentationLoad</vt:lpstr>
      <vt:lpstr>80_PresentationLoad</vt:lpstr>
      <vt:lpstr>81_PresentationLoad</vt:lpstr>
      <vt:lpstr>82_PresentationLoad</vt:lpstr>
      <vt:lpstr>84_PresentationLoad</vt:lpstr>
      <vt:lpstr>85_PresentationLoad</vt:lpstr>
      <vt:lpstr>86_PresentationLoad</vt:lpstr>
      <vt:lpstr>87_PresentationLoad</vt:lpstr>
      <vt:lpstr>88_PresentationLoad</vt:lpstr>
      <vt:lpstr>89_PresentationLoad</vt:lpstr>
      <vt:lpstr>90_PresentationLoad</vt:lpstr>
      <vt:lpstr>91_PresentationLoad</vt:lpstr>
      <vt:lpstr>92_PresentationLoad</vt:lpstr>
      <vt:lpstr>94_PresentationLoad</vt:lpstr>
      <vt:lpstr>95_PresentationLoad</vt:lpstr>
      <vt:lpstr>96_PresentationLoad</vt:lpstr>
      <vt:lpstr>97_PresentationLoad</vt:lpstr>
      <vt:lpstr>98_PresentationLoad</vt:lpstr>
      <vt:lpstr>99_PresentationLoad</vt:lpstr>
      <vt:lpstr>100_PresentationLoad</vt:lpstr>
      <vt:lpstr>101_PresentationLoad</vt:lpstr>
      <vt:lpstr>102_PresentationLoad</vt:lpstr>
      <vt:lpstr>103_PresentationLoad</vt:lpstr>
      <vt:lpstr>104_PresentationLoad</vt:lpstr>
      <vt:lpstr>105_PresentationLoad</vt:lpstr>
      <vt:lpstr>106_PresentationLoad</vt:lpstr>
      <vt:lpstr>107_PresentationLoad</vt:lpstr>
      <vt:lpstr>108_PresentationLoad</vt:lpstr>
      <vt:lpstr>109_PresentationLoad</vt:lpstr>
      <vt:lpstr>110_PresentationLoad</vt:lpstr>
      <vt:lpstr>111_PresentationLoad</vt:lpstr>
      <vt:lpstr>112_PresentationLoad</vt:lpstr>
      <vt:lpstr>113_PresentationLoad</vt:lpstr>
      <vt:lpstr>114_PresentationLoad</vt:lpstr>
      <vt:lpstr>115_PresentationLoad</vt:lpstr>
      <vt:lpstr>116_PresentationLoad</vt:lpstr>
      <vt:lpstr>117_PresentationLoad</vt:lpstr>
      <vt:lpstr>118_PresentationLoad</vt:lpstr>
      <vt:lpstr>119_PresentationLoad</vt:lpstr>
      <vt:lpstr>120_PresentationLoad</vt:lpstr>
      <vt:lpstr>121_PresentationLoad</vt:lpstr>
      <vt:lpstr>122_PresentationLoad</vt:lpstr>
      <vt:lpstr>123_PresentationLoad</vt:lpstr>
      <vt:lpstr>125_PresentationLoad</vt:lpstr>
      <vt:lpstr>126_PresentationLoad</vt:lpstr>
      <vt:lpstr>128_PresentationLoad</vt:lpstr>
      <vt:lpstr>130_PresentationLoad</vt:lpstr>
      <vt:lpstr>131_PresentationLoad</vt:lpstr>
      <vt:lpstr>132_PresentationLoad</vt:lpstr>
      <vt:lpstr>133_PresentationLoad</vt:lpstr>
      <vt:lpstr>134_PresentationLoad</vt:lpstr>
      <vt:lpstr>135_PresentationLoad</vt:lpstr>
      <vt:lpstr>136_PresentationLoad</vt:lpstr>
      <vt:lpstr>137_PresentationLoad</vt:lpstr>
      <vt:lpstr>138_PresentationLoad</vt:lpstr>
      <vt:lpstr>139_PresentationLoad</vt:lpstr>
      <vt:lpstr>140_PresentationLoad</vt:lpstr>
      <vt:lpstr>149_PresentationLoad</vt:lpstr>
      <vt:lpstr>152_PresentationLoad</vt:lpstr>
      <vt:lpstr>155_PresentationLoad</vt:lpstr>
      <vt:lpstr>161_PresentationLoad</vt:lpstr>
      <vt:lpstr>199_PresentationLoad</vt:lpstr>
      <vt:lpstr>202_PresentationLoad</vt:lpstr>
      <vt:lpstr>203_PresentationLoad</vt:lpstr>
      <vt:lpstr>204_PresentationLoad</vt:lpstr>
      <vt:lpstr>205_PresentationLoad</vt:lpstr>
      <vt:lpstr>206_PresentationLoad</vt:lpstr>
      <vt:lpstr>207_PresentationLoad</vt:lpstr>
      <vt:lpstr>208_PresentationLoad</vt:lpstr>
      <vt:lpstr>209_PresentationLoad</vt:lpstr>
      <vt:lpstr>210_PresentationLoad</vt:lpstr>
      <vt:lpstr>211_PresentationLoad</vt:lpstr>
      <vt:lpstr>212_PresentationLoad</vt:lpstr>
      <vt:lpstr>213_PresentationLoad</vt:lpstr>
      <vt:lpstr>216_PresentationLoad</vt:lpstr>
      <vt:lpstr>217_PresentationLoad</vt:lpstr>
      <vt:lpstr>218_PresentationLoad</vt:lpstr>
      <vt:lpstr>224_PresentationLoad</vt:lpstr>
      <vt:lpstr>225_PresentationLoad</vt:lpstr>
      <vt:lpstr>227_PresentationLoad</vt:lpstr>
      <vt:lpstr>228_PresentationLoad</vt:lpstr>
      <vt:lpstr>229_PresentationLoad</vt:lpstr>
      <vt:lpstr>230_PresentationLoad</vt:lpstr>
      <vt:lpstr>231_PresentationLoad</vt:lpstr>
      <vt:lpstr>232_PresentationLoad</vt:lpstr>
      <vt:lpstr>233_PresentationLoad</vt:lpstr>
      <vt:lpstr>234_PresentationLoad</vt:lpstr>
      <vt:lpstr>235_PresentationLoad</vt:lpstr>
      <vt:lpstr>236_PresentationLoad</vt:lpstr>
      <vt:lpstr>237_PresentationLoad</vt:lpstr>
      <vt:lpstr>238_PresentationLoad</vt:lpstr>
      <vt:lpstr>239_PresentationLoad</vt:lpstr>
      <vt:lpstr>240_PresentationLoad</vt:lpstr>
      <vt:lpstr>241_PresentationLoad</vt:lpstr>
      <vt:lpstr>242_PresentationLoad</vt:lpstr>
      <vt:lpstr>243_PresentationLoad</vt:lpstr>
      <vt:lpstr>244_PresentationLoad</vt:lpstr>
      <vt:lpstr>247_PresentationLoad</vt:lpstr>
      <vt:lpstr>248_PresentationLoad</vt:lpstr>
      <vt:lpstr>249_PresentationLoad</vt:lpstr>
      <vt:lpstr>251_PresentationLoad</vt:lpstr>
      <vt:lpstr>253_PresentationLoad</vt:lpstr>
      <vt:lpstr>255_PresentationLoad</vt:lpstr>
      <vt:lpstr>256_PresentationLoad</vt:lpstr>
      <vt:lpstr>257_PresentationLoad</vt:lpstr>
      <vt:lpstr>258_PresentationLoad</vt:lpstr>
      <vt:lpstr>259_PresentationLoad</vt:lpstr>
      <vt:lpstr>260_PresentationLoad</vt:lpstr>
      <vt:lpstr>261_PresentationLoad</vt:lpstr>
      <vt:lpstr>262_PresentationLoad</vt:lpstr>
      <vt:lpstr>263_PresentationLoad</vt:lpstr>
      <vt:lpstr>264_PresentationLoad</vt:lpstr>
      <vt:lpstr>265_PresentationLoad</vt:lpstr>
      <vt:lpstr>266_PresentationLoad</vt:lpstr>
      <vt:lpstr>267_PresentationLoad</vt:lpstr>
      <vt:lpstr>268_PresentationLoad</vt:lpstr>
      <vt:lpstr>269_PresentationLoad</vt:lpstr>
      <vt:lpstr>270_PresentationLoad</vt:lpstr>
      <vt:lpstr>271_PresentationLoad</vt:lpstr>
      <vt:lpstr>272_PresentationLoad</vt:lpstr>
      <vt:lpstr>273_PresentationLoad</vt:lpstr>
      <vt:lpstr>274_PresentationLoad</vt:lpstr>
      <vt:lpstr>275_PresentationLoad</vt:lpstr>
      <vt:lpstr>7_Tema di Office</vt:lpstr>
      <vt:lpstr>276_PresentationLoad</vt:lpstr>
      <vt:lpstr>277_PresentationLoad</vt:lpstr>
      <vt:lpstr>278_PresentationLoad</vt:lpstr>
      <vt:lpstr>279_PresentationLoad</vt:lpstr>
      <vt:lpstr>280_PresentationLoad</vt:lpstr>
      <vt:lpstr>281_PresentationLoad</vt:lpstr>
      <vt:lpstr>282_PresentationLoad</vt:lpstr>
      <vt:lpstr>283_PresentationLoad</vt:lpstr>
      <vt:lpstr>284_PresentationLoad</vt:lpstr>
      <vt:lpstr>285_PresentationLoad</vt:lpstr>
      <vt:lpstr>286_PresentationLoad</vt:lpstr>
      <vt:lpstr>287_PresentationLoad</vt:lpstr>
      <vt:lpstr>288_PresentationLoad</vt:lpstr>
      <vt:lpstr>289_PresentationLoad</vt:lpstr>
      <vt:lpstr>290_PresentationLoad</vt:lpstr>
      <vt:lpstr>291_PresentationLoad</vt:lpstr>
      <vt:lpstr>292_PresentationLoad</vt:lpstr>
      <vt:lpstr>293_PresentationLoad</vt:lpstr>
      <vt:lpstr>294_PresentationLoad</vt:lpstr>
      <vt:lpstr>295_PresentationLoad</vt:lpstr>
      <vt:lpstr>296_PresentationLoad</vt:lpstr>
      <vt:lpstr>297_PresentationLoad</vt:lpstr>
      <vt:lpstr>298_PresentationLoad</vt:lpstr>
      <vt:lpstr>299_PresentationLoad</vt:lpstr>
      <vt:lpstr>300_PresentationLoad</vt:lpstr>
      <vt:lpstr>301_PresentationLoad</vt:lpstr>
      <vt:lpstr>302_PresentationLoad</vt:lpstr>
      <vt:lpstr>303_PresentationLoad</vt:lpstr>
      <vt:lpstr>304_PresentationLoad</vt:lpstr>
      <vt:lpstr>305_PresentationLoad</vt:lpstr>
      <vt:lpstr>306_PresentationLoad</vt:lpstr>
      <vt:lpstr>307_PresentationLoad</vt:lpstr>
      <vt:lpstr>308_PresentationLoad</vt:lpstr>
      <vt:lpstr>309_PresentationLoad</vt:lpstr>
      <vt:lpstr>310_PresentationLoad</vt:lpstr>
      <vt:lpstr>311_PresentationLoad</vt:lpstr>
      <vt:lpstr>312_PresentationLoad</vt:lpstr>
      <vt:lpstr>313_PresentationLoad</vt:lpstr>
      <vt:lpstr>314_PresentationLoad</vt:lpstr>
      <vt:lpstr>315_PresentationLoad</vt:lpstr>
      <vt:lpstr>316_PresentationLoad</vt:lpstr>
      <vt:lpstr>317_PresentationLoad</vt:lpstr>
      <vt:lpstr>318_PresentationLoad</vt:lpstr>
      <vt:lpstr>319_PresentationLoad</vt:lpstr>
      <vt:lpstr>320_PresentationLoad</vt:lpstr>
      <vt:lpstr>321_PresentationLoad</vt:lpstr>
      <vt:lpstr>322_PresentationLoad</vt:lpstr>
      <vt:lpstr>323_PresentationLoad</vt:lpstr>
      <vt:lpstr>324_PresentationLoad</vt:lpstr>
      <vt:lpstr>325_PresentationLoad</vt:lpstr>
      <vt:lpstr>326_PresentationLoad</vt:lpstr>
      <vt:lpstr>327_PresentationLoad</vt:lpstr>
      <vt:lpstr>328_PresentationLoad</vt:lpstr>
      <vt:lpstr>329_PresentationLoad</vt:lpstr>
      <vt:lpstr>330_PresentationLoad</vt:lpstr>
      <vt:lpstr>331_PresentationLoad</vt:lpstr>
      <vt:lpstr>332_PresentationLoad</vt:lpstr>
      <vt:lpstr>333_PresentationLoad</vt:lpstr>
      <vt:lpstr>334_PresentationLoad</vt:lpstr>
      <vt:lpstr>335_PresentationLoad</vt:lpstr>
      <vt:lpstr>336_PresentationLoad</vt:lpstr>
      <vt:lpstr>337_PresentationLoad</vt:lpstr>
      <vt:lpstr>338_PresentationLoad</vt:lpstr>
      <vt:lpstr>339_PresentationLoad</vt:lpstr>
      <vt:lpstr>340_PresentationLoad</vt:lpstr>
      <vt:lpstr>341_PresentationLoad</vt:lpstr>
      <vt:lpstr>342_PresentationLoad</vt:lpstr>
      <vt:lpstr>343_PresentationLoad</vt:lpstr>
      <vt:lpstr>344_PresentationLoad</vt:lpstr>
      <vt:lpstr>345_PresentationLoad</vt:lpstr>
      <vt:lpstr>346_PresentationLoad</vt:lpstr>
      <vt:lpstr>347_PresentationLoad</vt:lpstr>
      <vt:lpstr>348_PresentationLoad</vt:lpstr>
      <vt:lpstr>349_PresentationLoad</vt:lpstr>
      <vt:lpstr>350_PresentationLoad</vt:lpstr>
      <vt:lpstr>351_PresentationLoad</vt:lpstr>
      <vt:lpstr>352_PresentationLoad</vt:lpstr>
      <vt:lpstr>353_PresentationLoad</vt:lpstr>
      <vt:lpstr>354_PresentationLoad</vt:lpstr>
      <vt:lpstr>355_PresentationLoad</vt:lpstr>
      <vt:lpstr>356_PresentationLoad</vt:lpstr>
      <vt:lpstr>357_PresentationLoad</vt:lpstr>
      <vt:lpstr>358_PresentationLoad</vt:lpstr>
      <vt:lpstr>359_PresentationLoad</vt:lpstr>
      <vt:lpstr>360_PresentationLoad</vt:lpstr>
      <vt:lpstr>361_PresentationLoad</vt:lpstr>
      <vt:lpstr>362_PresentationLoad</vt:lpstr>
      <vt:lpstr>363_PresentationLoad</vt:lpstr>
      <vt:lpstr>364_PresentationLoad</vt:lpstr>
      <vt:lpstr>365_PresentationLoad</vt:lpstr>
      <vt:lpstr>366_PresentationLoad</vt:lpstr>
      <vt:lpstr>367_PresentationLoad</vt:lpstr>
      <vt:lpstr>368_PresentationLoad</vt:lpstr>
      <vt:lpstr>369_PresentationLoad</vt:lpstr>
      <vt:lpstr>370_PresentationLoad</vt:lpstr>
      <vt:lpstr>371_PresentationLoad</vt:lpstr>
      <vt:lpstr>372_PresentationLoad</vt:lpstr>
      <vt:lpstr>373_PresentationLoad</vt:lpstr>
      <vt:lpstr>374_PresentationLoad</vt:lpstr>
      <vt:lpstr>375_PresentationLoad</vt:lpstr>
      <vt:lpstr>376_PresentationLoad</vt:lpstr>
      <vt:lpstr>377_PresentationLoad</vt:lpstr>
      <vt:lpstr>378_PresentationLoad</vt:lpstr>
      <vt:lpstr>379_PresentationLoad</vt:lpstr>
      <vt:lpstr>380_PresentationLoad</vt:lpstr>
      <vt:lpstr>381_PresentationLoad</vt:lpstr>
      <vt:lpstr>382_PresentationLoad</vt:lpstr>
      <vt:lpstr>383_PresentationLoad</vt:lpstr>
      <vt:lpstr>384_PresentationLoad</vt:lpstr>
      <vt:lpstr>385_PresentationLoad</vt:lpstr>
      <vt:lpstr>386_PresentationLoad</vt:lpstr>
      <vt:lpstr>387_PresentationLoad</vt:lpstr>
      <vt:lpstr>388_PresentationLoad</vt:lpstr>
      <vt:lpstr>389_PresentationLoad</vt:lpstr>
      <vt:lpstr>390_PresentationLoad</vt:lpstr>
      <vt:lpstr>1_Introducing PowerPoint 2011</vt:lpstr>
      <vt:lpstr>1_Office Theme</vt:lpstr>
      <vt:lpstr>391_PresentationLoad</vt:lpstr>
      <vt:lpstr>392_PresentationLoad</vt:lpstr>
      <vt:lpstr>393_PresentationLoad</vt:lpstr>
      <vt:lpstr>394_PresentationLoad</vt:lpstr>
      <vt:lpstr>395_PresentationLoad</vt:lpstr>
      <vt:lpstr>396_PresentationLoad</vt:lpstr>
      <vt:lpstr>397_PresentationLoad</vt:lpstr>
      <vt:lpstr>398_PresentationLoad</vt:lpstr>
      <vt:lpstr>399_PresentationLoad</vt:lpstr>
      <vt:lpstr>400_PresentationLoad</vt:lpstr>
      <vt:lpstr>401_PresentationLoad</vt:lpstr>
      <vt:lpstr>402_PresentationLoad</vt:lpstr>
      <vt:lpstr>403_PresentationLoad</vt:lpstr>
      <vt:lpstr>404_PresentationLoad</vt:lpstr>
      <vt:lpstr>405_PresentationLoad</vt:lpstr>
      <vt:lpstr>406_PresentationLoad</vt:lpstr>
      <vt:lpstr>407_PresentationLoad</vt:lpstr>
      <vt:lpstr>408_PresentationLoad</vt:lpstr>
      <vt:lpstr>409_PresentationLoad</vt:lpstr>
      <vt:lpstr>2_Tema di Office</vt:lpstr>
      <vt:lpstr>3_Tema di Office</vt:lpstr>
      <vt:lpstr>4_Tema di Office</vt:lpstr>
      <vt:lpstr>Template</vt:lpstr>
      <vt:lpstr>1_Template</vt:lpstr>
      <vt:lpstr>2_Template</vt:lpstr>
      <vt:lpstr>3_Template</vt:lpstr>
      <vt:lpstr>410_PresentationLoad</vt:lpstr>
      <vt:lpstr>411_PresentationLoad</vt:lpstr>
      <vt:lpstr>412_PresentationLoad</vt:lpstr>
      <vt:lpstr>413_PresentationLoad</vt:lpstr>
      <vt:lpstr>414_PresentationLoad</vt:lpstr>
      <vt:lpstr>415_PresentationLoad</vt:lpstr>
      <vt:lpstr>Microsoft Excel Chart</vt:lpstr>
      <vt:lpstr>Worksheet</vt:lpstr>
      <vt:lpstr>PowerPoint Presentation</vt:lpstr>
      <vt:lpstr>PowerPoint Presentation</vt:lpstr>
      <vt:lpstr>From 1996 to 1999 at CERN </vt:lpstr>
      <vt:lpstr>Created by ministry of health Art. 92 Law 23 December 2000, n. 388 Established 21 Novembre 2001:</vt:lpstr>
      <vt:lpstr>The CNAO board</vt:lpstr>
      <vt:lpstr>PowerPoint Presentation</vt:lpstr>
      <vt:lpstr>PowerPoint Presentation</vt:lpstr>
      <vt:lpstr>The CNAO Phases</vt:lpstr>
      <vt:lpstr>PowerPoint Presentation</vt:lpstr>
      <vt:lpstr>PowerPoint Presentation</vt:lpstr>
      <vt:lpstr>Basic specs</vt:lpstr>
      <vt:lpstr>Compact design</vt:lpstr>
      <vt:lpstr>PowerPoint Presentation</vt:lpstr>
      <vt:lpstr>PowerPoint Presentation</vt:lpstr>
      <vt:lpstr>PowerPoint Presentation</vt:lpstr>
      <vt:lpstr>Multiturn injection</vt:lpstr>
      <vt:lpstr>PowerPoint Presentation</vt:lpstr>
      <vt:lpstr>PowerPoint Presentation</vt:lpstr>
      <vt:lpstr>Treatment execution</vt:lpstr>
      <vt:lpstr>PowerPoint Presentation</vt:lpstr>
      <vt:lpstr>Chopper</vt:lpstr>
      <vt:lpstr>Irradiation technique active scanning</vt:lpstr>
      <vt:lpstr>Dose Delivery System</vt:lpstr>
      <vt:lpstr>PowerPoint Presentation</vt:lpstr>
      <vt:lpstr>PowerPoint Presentation</vt:lpstr>
      <vt:lpstr>CNAO is Manufacturer of Medical Device (directive 93/42/EEC)</vt:lpstr>
      <vt:lpstr>PowerPoint Presentation</vt:lpstr>
      <vt:lpstr>PowerPoint Presentation</vt:lpstr>
      <vt:lpstr>56 anni maschio Osteosarcoma di basso grado  vertebra C1-C2</vt:lpstr>
      <vt:lpstr>Clinical experience</vt:lpstr>
      <vt:lpstr>PowerPoint Presentation</vt:lpstr>
      <vt:lpstr>Sacral Chordoma</vt:lpstr>
      <vt:lpstr>PowerPoint Presentation</vt:lpstr>
      <vt:lpstr>PowerPoint Presentation</vt:lpstr>
      <vt:lpstr>PowerPoint Presentation</vt:lpstr>
      <vt:lpstr>CNAO is treating tumours in moving organs </vt:lpstr>
      <vt:lpstr>Re-treatments: 160 patients</vt:lpstr>
      <vt:lpstr>Ocular treatments with active scanning: FIRST TIME EVER !</vt:lpstr>
      <vt:lpstr>PowerPoint Presentation</vt:lpstr>
      <vt:lpstr>Essential Levels of Assistance (LEA)</vt:lpstr>
      <vt:lpstr>PowerPoint Presentation</vt:lpstr>
      <vt:lpstr>PowerPoint Presentation</vt:lpstr>
      <vt:lpstr>PowerPoint Presentation</vt:lpstr>
      <vt:lpstr>PowerPoint Presentation</vt:lpstr>
      <vt:lpstr>10% difference is clinically relevant</vt:lpstr>
      <vt:lpstr>PowerPoint Presentation</vt:lpstr>
      <vt:lpstr>PowerPoint Presentation</vt:lpstr>
      <vt:lpstr>Performance CNAO from Nov. 2011 to Dec. 2017</vt:lpstr>
      <vt:lpstr>PowerPoint Presentation</vt:lpstr>
      <vt:lpstr>Research beamtime with external groups</vt:lpstr>
      <vt:lpstr>New beamline for Research </vt:lpstr>
      <vt:lpstr>PowerPoint Presentation</vt:lpstr>
      <vt:lpstr>PowerPoint Presentation</vt:lpstr>
      <vt:lpstr>PowerPoint Presentation</vt:lpstr>
      <vt:lpstr>Cancer stem cells</vt:lpstr>
      <vt:lpstr>Combined treatments</vt:lpstr>
      <vt:lpstr>View of the site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Gerardi Franco</dc:creator>
  <dc:description>PresentationLoad.com</dc:description>
  <cp:lastModifiedBy>Pullia Marco</cp:lastModifiedBy>
  <cp:revision>358</cp:revision>
  <cp:lastPrinted>2018-02-21T15:12:25Z</cp:lastPrinted>
  <dcterms:created xsi:type="dcterms:W3CDTF">2007-11-27T23:54:21Z</dcterms:created>
  <dcterms:modified xsi:type="dcterms:W3CDTF">2018-06-19T09:51:32Z</dcterms:modified>
</cp:coreProperties>
</file>