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6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0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-webtools-test.web.cern.ch/machine_checkout/#/test/machine/be-bi" TargetMode="External"/><Relationship Id="rId2" Type="http://schemas.openxmlformats.org/officeDocument/2006/relationships/hyperlink" Target="https://op-webtools.web.cern.ch/machine_checkout/#/test/machine/linac4/group/3002:9135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ssues.cern.ch/secure/Dashboard.jspa?selectPageId=176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Commissioners Meeting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FR 9-9-19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L4 – LBE  BI-status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BWS all installed including new LBE line</a:t>
            </a:r>
          </a:p>
          <a:p>
            <a:pPr lvl="1"/>
            <a:r>
              <a:rPr lang="en-GB" dirty="0" smtClean="0"/>
              <a:t>L4L.BWS.3712  </a:t>
            </a:r>
            <a:r>
              <a:rPr lang="en-US" dirty="0" smtClean="0"/>
              <a:t>switch broken during  chopper dump installation , to be fixed</a:t>
            </a:r>
          </a:p>
          <a:p>
            <a:r>
              <a:rPr lang="en-US" dirty="0" smtClean="0"/>
              <a:t>BSG all installed apart from 2 (out of 6) in LBE line. Should be done this week</a:t>
            </a:r>
          </a:p>
          <a:p>
            <a:r>
              <a:rPr lang="en-US" dirty="0" smtClean="0"/>
              <a:t>BCT all ready</a:t>
            </a:r>
          </a:p>
          <a:p>
            <a:r>
              <a:rPr lang="en-US" dirty="0" smtClean="0"/>
              <a:t>BPM all HW ready apart from 2 LTB BPMs with no cables (fixed by EN-EL by Sep 15</a:t>
            </a:r>
            <a:r>
              <a:rPr lang="en-US" baseline="30000" dirty="0" smtClean="0"/>
              <a:t>th</a:t>
            </a:r>
            <a:r>
              <a:rPr lang="en-US" dirty="0" smtClean="0"/>
              <a:t>?)</a:t>
            </a:r>
          </a:p>
          <a:p>
            <a:r>
              <a:rPr lang="en-US" dirty="0" smtClean="0"/>
              <a:t>BLMs all installed, need tests with RF ON (are all channels in SW already?)</a:t>
            </a:r>
          </a:p>
          <a:p>
            <a:r>
              <a:rPr lang="en-US" dirty="0" smtClean="0"/>
              <a:t>BSM: all ready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18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</a:t>
            </a:r>
            <a:r>
              <a:rPr lang="en-US" dirty="0" err="1" smtClean="0"/>
              <a:t>WebTools</a:t>
            </a:r>
            <a:r>
              <a:rPr lang="en-US" dirty="0" smtClean="0"/>
              <a:t> / Jira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OP checkout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BI Checkout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BI-PM Jira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995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206</TotalTime>
  <Words>105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CERNCorporate4-3</vt:lpstr>
      <vt:lpstr>BI Commissioners Meeting </vt:lpstr>
      <vt:lpstr>L4 – LBE  BI-status</vt:lpstr>
      <vt:lpstr>OP WebTools / Jira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2</cp:revision>
  <dcterms:created xsi:type="dcterms:W3CDTF">2019-09-09T08:40:33Z</dcterms:created>
  <dcterms:modified xsi:type="dcterms:W3CDTF">2019-09-09T12:06:38Z</dcterms:modified>
</cp:coreProperties>
</file>