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5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6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7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8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4"/>
    <p:sldMasterId id="2147483662" r:id="rId5"/>
    <p:sldMasterId id="2147483670" r:id="rId6"/>
    <p:sldMasterId id="2147483680" r:id="rId7"/>
    <p:sldMasterId id="2147483691" r:id="rId8"/>
    <p:sldMasterId id="2147483701" r:id="rId9"/>
    <p:sldMasterId id="2147483711" r:id="rId10"/>
    <p:sldMasterId id="2147483721" r:id="rId11"/>
    <p:sldMasterId id="2147483731" r:id="rId12"/>
  </p:sldMasterIdLst>
  <p:notesMasterIdLst>
    <p:notesMasterId r:id="rId21"/>
  </p:notesMasterIdLst>
  <p:sldIdLst>
    <p:sldId id="273" r:id="rId13"/>
    <p:sldId id="310" r:id="rId14"/>
    <p:sldId id="333" r:id="rId15"/>
    <p:sldId id="292" r:id="rId16"/>
    <p:sldId id="293" r:id="rId17"/>
    <p:sldId id="294" r:id="rId18"/>
    <p:sldId id="295" r:id="rId19"/>
    <p:sldId id="296" r:id="rId20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9D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90972" autoAdjust="0"/>
  </p:normalViewPr>
  <p:slideViewPr>
    <p:cSldViewPr snapToGrid="0">
      <p:cViewPr varScale="1">
        <p:scale>
          <a:sx n="120" d="100"/>
          <a:sy n="120" d="100"/>
        </p:scale>
        <p:origin x="324" y="13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viewProps" Target="view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136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136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20/08/2019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9"/>
          </a:xfrm>
          <a:prstGeom prst="rect">
            <a:avLst/>
          </a:prstGeom>
        </p:spPr>
        <p:txBody>
          <a:bodyPr vert="horz" lIns="91433" tIns="45717" rIns="91433" bIns="4571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0094"/>
            <a:ext cx="2945659" cy="498135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30094"/>
            <a:ext cx="2945659" cy="498135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702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628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DC2C6077-A970-44A0-AF59-C84E61B47504}" type="datetime1">
              <a:rPr lang="en-GB" smtClean="0"/>
              <a:t>20/08/2019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179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20/08/2019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125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20/08/2019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31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566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20/08/2019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114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20/08/2019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974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59975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149475"/>
            <a:ext cx="5997575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5563"/>
            <a:ext cx="60198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49475"/>
            <a:ext cx="6019800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20/08/2019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7508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20/08/2019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034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20/08/2019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2311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20/08/2019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2099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20/08/2019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926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20/08/2019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6807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20/08/2019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413948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20/08/2019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7248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20/08/2019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6274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20/08/2019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6846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20/08/2019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 &amp; V. Varga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6569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20/08/2019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6446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20/08/2019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0495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20/08/2019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7091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798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607271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2255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4730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7396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0948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5141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8883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674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8963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787814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561684"/>
      </p:ext>
    </p:extLst>
  </p:cSld>
  <p:clrMapOvr>
    <a:masterClrMapping/>
  </p:clrMapOvr>
  <p:hf hdr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579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03410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2925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3753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868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4653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6668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27883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451499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747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152882"/>
      </p:ext>
    </p:extLst>
  </p:cSld>
  <p:clrMapOvr>
    <a:masterClrMapping/>
  </p:clrMapOvr>
  <p:hf hdr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1206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2136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35828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95531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96178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55514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99401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395914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7175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691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248032"/>
      </p:ext>
    </p:extLst>
  </p:cSld>
  <p:clrMapOvr>
    <a:masterClrMapping/>
  </p:clrMapOvr>
  <p:hf hdr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71156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93235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15567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81171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4438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48432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47990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12783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053364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41FB814-D13B-46A7-814A-8A110478E7D6}" type="datetimeFigureOut">
              <a:rPr lang="en-GB" smtClean="0">
                <a:solidFill>
                  <a:srgbClr val="0053A1"/>
                </a:solidFill>
              </a:rPr>
              <a:pPr/>
              <a:t>20/08/2019</a:t>
            </a:fld>
            <a:endParaRPr lang="en-GB">
              <a:solidFill>
                <a:srgbClr val="0053A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srgbClr val="0053A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6BC079-830C-4788-A000-0CA7D5370B86}" type="slidenum">
              <a:rPr lang="en-GB" smtClean="0">
                <a:solidFill>
                  <a:srgbClr val="0053A1"/>
                </a:solidFill>
              </a:rPr>
              <a:pPr/>
              <a:t>‹#›</a:t>
            </a:fld>
            <a:endParaRPr lang="en-GB">
              <a:solidFill>
                <a:srgbClr val="0053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32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71552578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C7841087-ADE3-46BE-A671-D029C86BBE44}" type="datetime1">
              <a:rPr lang="en-GB" smtClean="0"/>
              <a:t>20/08/2019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965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962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962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67DD1DF7-C02B-4FAF-9CB5-9EBA55B0C227}" type="datetime1">
              <a:rPr lang="en-GB" smtClean="0"/>
              <a:t>20/08/2019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508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60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theme" Target="../theme/theme9.xml"/><Relationship Id="rId5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425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12192000" cy="46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20/08/2019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926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20/08/2019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590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495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669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4546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20/08/2019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0566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4583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7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LIU-PS EVM Status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pPr algn="ctr"/>
            <a:r>
              <a:rPr lang="en-GB" dirty="0" smtClean="0"/>
              <a:t>Data extraction: </a:t>
            </a:r>
            <a:r>
              <a:rPr lang="en-GB" dirty="0" smtClean="0"/>
              <a:t>20 August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365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LIU-PS Dashboard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20/08/2019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9422296" y="3400262"/>
            <a:ext cx="23456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400" dirty="0" err="1" smtClean="0"/>
              <a:t>Was</a:t>
            </a:r>
            <a:r>
              <a:rPr lang="fr-CH" sz="1400" dirty="0" smtClean="0"/>
              <a:t> </a:t>
            </a:r>
            <a:r>
              <a:rPr lang="fr-CH" sz="1400" dirty="0" smtClean="0"/>
              <a:t>3.0 </a:t>
            </a:r>
            <a:r>
              <a:rPr lang="fr-CH" sz="1400" dirty="0" smtClean="0"/>
              <a:t>on the </a:t>
            </a:r>
            <a:r>
              <a:rPr lang="fr-CH" sz="1400" dirty="0" smtClean="0"/>
              <a:t>25.06.19</a:t>
            </a:r>
            <a:endParaRPr lang="fr-CH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7930443" y="4065875"/>
            <a:ext cx="3600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 smtClean="0"/>
              <a:t>Reporting</a:t>
            </a:r>
            <a:r>
              <a:rPr lang="fr-CH" sz="1600" dirty="0" smtClean="0"/>
              <a:t> up-to-date for </a:t>
            </a:r>
            <a:r>
              <a:rPr lang="fr-CH" sz="1600" dirty="0" smtClean="0"/>
              <a:t>70% </a:t>
            </a:r>
            <a:r>
              <a:rPr lang="fr-CH" sz="1600" dirty="0" smtClean="0"/>
              <a:t>of the </a:t>
            </a:r>
            <a:r>
              <a:rPr lang="fr-CH" sz="1600" dirty="0" err="1" smtClean="0"/>
              <a:t>workunits</a:t>
            </a:r>
            <a:endParaRPr lang="fr-CH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28" y="1359674"/>
            <a:ext cx="6824786" cy="45441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5677" y="2039933"/>
            <a:ext cx="4105275" cy="11811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861482" y="2806812"/>
            <a:ext cx="906448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-3.5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82585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128" y="1093699"/>
            <a:ext cx="11845945" cy="52022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LIU-PS </a:t>
            </a:r>
            <a:r>
              <a:rPr lang="fr-FR" dirty="0" err="1" smtClean="0"/>
              <a:t>Crosstab</a:t>
            </a:r>
            <a:r>
              <a:rPr lang="fr-FR" dirty="0" smtClean="0"/>
              <a:t> by Group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20/08/2019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sp>
        <p:nvSpPr>
          <p:cNvPr id="17" name="Right Arrow 16"/>
          <p:cNvSpPr/>
          <p:nvPr/>
        </p:nvSpPr>
        <p:spPr>
          <a:xfrm rot="19579106">
            <a:off x="1776888" y="4873347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ight Arrow 17"/>
          <p:cNvSpPr/>
          <p:nvPr/>
        </p:nvSpPr>
        <p:spPr>
          <a:xfrm rot="19579106">
            <a:off x="2893645" y="4880426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ight Arrow 23"/>
          <p:cNvSpPr/>
          <p:nvPr/>
        </p:nvSpPr>
        <p:spPr>
          <a:xfrm rot="19579106">
            <a:off x="2893644" y="5061507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Arrow 24"/>
          <p:cNvSpPr/>
          <p:nvPr/>
        </p:nvSpPr>
        <p:spPr>
          <a:xfrm rot="19579106">
            <a:off x="2893645" y="5427272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0620" y="2515992"/>
            <a:ext cx="231668" cy="207282"/>
          </a:xfrm>
          <a:prstGeom prst="rect">
            <a:avLst/>
          </a:prstGeom>
        </p:spPr>
      </p:pic>
      <p:sp>
        <p:nvSpPr>
          <p:cNvPr id="26" name="Right Arrow 25"/>
          <p:cNvSpPr/>
          <p:nvPr/>
        </p:nvSpPr>
        <p:spPr>
          <a:xfrm rot="19579106">
            <a:off x="2902563" y="3416916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9303" y="3752836"/>
            <a:ext cx="231668" cy="20728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6961" y="5027182"/>
            <a:ext cx="231668" cy="20728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1165" y="5236193"/>
            <a:ext cx="231668" cy="20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93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Spare Slides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20/08/2019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056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BE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20/08/2019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906" y="1106950"/>
            <a:ext cx="11326842" cy="4870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2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EN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20/08/2019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127" y="1852205"/>
            <a:ext cx="11557430" cy="3024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45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HSE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20/08/2019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924" y="2086674"/>
            <a:ext cx="11617824" cy="108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26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TE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20/08/2019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" y="1536666"/>
            <a:ext cx="11406816" cy="3857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68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F6AFEA46-3E61-403F-8E23-7A49BCE470C1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F7F49064-6157-4184-B730-F3B526B3848D}"/>
    </a:ext>
  </a:extLst>
</a:theme>
</file>

<file path=ppt/theme/theme3.xml><?xml version="1.0" encoding="utf-8"?>
<a:theme xmlns:a="http://schemas.openxmlformats.org/drawingml/2006/main" name="1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27A1FF93-0EA3-42F5-905E-BB068512A582}"/>
    </a:ext>
  </a:extLst>
</a:theme>
</file>

<file path=ppt/theme/theme4.xml><?xml version="1.0" encoding="utf-8"?>
<a:theme xmlns:a="http://schemas.openxmlformats.org/drawingml/2006/main" name="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5.xml><?xml version="1.0" encoding="utf-8"?>
<a:theme xmlns:a="http://schemas.openxmlformats.org/drawingml/2006/main" name="1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6.xml><?xml version="1.0" encoding="utf-8"?>
<a:theme xmlns:a="http://schemas.openxmlformats.org/drawingml/2006/main" name="2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7.xml><?xml version="1.0" encoding="utf-8"?>
<a:theme xmlns:a="http://schemas.openxmlformats.org/drawingml/2006/main" name="3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8.xml><?xml version="1.0" encoding="utf-8"?>
<a:theme xmlns:a="http://schemas.openxmlformats.org/drawingml/2006/main" name="4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9.xml><?xml version="1.0" encoding="utf-8"?>
<a:theme xmlns:a="http://schemas.openxmlformats.org/drawingml/2006/main" name="2_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F7F49064-6157-4184-B730-F3B526B3848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BAE787D1E0CE469CE6948DD539583F" ma:contentTypeVersion="0" ma:contentTypeDescription="Create a new document." ma:contentTypeScope="" ma:versionID="588e61a0c5d41ac06729f0dd08c2314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34E1EB7-34CF-41A9-9082-2AA74F93F90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560D0FD-9F9F-497C-9614-CE5BA8F93A6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E294CC3-C1AA-494C-90A3-2CEB58CC33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3643</TotalTime>
  <Words>90</Words>
  <Application>Microsoft Office PowerPoint</Application>
  <PresentationFormat>Widescreen</PresentationFormat>
  <Paragraphs>35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8</vt:i4>
      </vt:variant>
    </vt:vector>
  </HeadingPairs>
  <TitlesOfParts>
    <vt:vector size="21" baseType="lpstr">
      <vt:lpstr>Arial</vt:lpstr>
      <vt:lpstr>Calibri</vt:lpstr>
      <vt:lpstr>Calibri Light</vt:lpstr>
      <vt:lpstr>PT Sans</vt:lpstr>
      <vt:lpstr>End Slides</vt:lpstr>
      <vt:lpstr>1_End Slides</vt:lpstr>
      <vt:lpstr>1_CERNCorporate16-9</vt:lpstr>
      <vt:lpstr>AIS_CERNCorporate16-9</vt:lpstr>
      <vt:lpstr>1_AIS_CERNCorporate16-9</vt:lpstr>
      <vt:lpstr>2_AIS_CERNCorporate16-9</vt:lpstr>
      <vt:lpstr>3_AIS_CERNCorporate16-9</vt:lpstr>
      <vt:lpstr>4_AIS_CERNCorporate16-9</vt:lpstr>
      <vt:lpstr>2_End Slides</vt:lpstr>
      <vt:lpstr>LIU-PS EVM Status</vt:lpstr>
      <vt:lpstr>LIU-PS Dashboard</vt:lpstr>
      <vt:lpstr>LIU-PS Crosstab by Group</vt:lpstr>
      <vt:lpstr> Spare Slides</vt:lpstr>
      <vt:lpstr>LIU-PS Crosstab – BE Department</vt:lpstr>
      <vt:lpstr>LIU-PS Crosstab – EN Department</vt:lpstr>
      <vt:lpstr>LIU-PS Crosstab – HSE Department</vt:lpstr>
      <vt:lpstr>LIU-PS Crosstab – TE Department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for M to P meeting</dc:title>
  <dc:creator>Derek Mathieson</dc:creator>
  <cp:lastModifiedBy>Sylvie Prodon</cp:lastModifiedBy>
  <cp:revision>285</cp:revision>
  <cp:lastPrinted>2018-09-04T11:21:02Z</cp:lastPrinted>
  <dcterms:created xsi:type="dcterms:W3CDTF">2016-01-26T10:53:29Z</dcterms:created>
  <dcterms:modified xsi:type="dcterms:W3CDTF">2019-08-20T11:07:03Z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0x010100A1BAE787D1E0CE469CE6948DD539583F</vt:lpwstr>
  </property>
</Properties>
</file>