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4" r:id="rId3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>
      <p:ext uri="{19B8F6BF-5375-455C-9EA6-DF929625EA0E}">
        <p15:presenceInfo xmlns:p15="http://schemas.microsoft.com/office/powerpoint/2012/main" userId="S-1-5-21-1526224874-1540688658-1361462980-202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DDA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1723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Footer Placeholder 4"/>
              <p:cNvSpPr txBox="1">
                <a:spLocks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gradFill flip="none" rotWithShape="1">
                <a:gsLst>
                  <a:gs pos="44000">
                    <a:srgbClr val="609BB7"/>
                  </a:gs>
                  <a:gs pos="0">
                    <a:schemeClr val="bg1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</p:spPr>
            <p:txBody>
              <a:bodyPr vert="horz" lIns="0" tIns="0" rIns="0" bIns="0" rtlCol="0" anchor="b"/>
              <a:lstStyle>
                <a:defPPr>
                  <a:defRPr lang="fr-FR"/>
                </a:defPPr>
                <a:lvl1pPr marL="0" algn="r" defTabSz="457200" rtl="0" eaLnBrk="1" latinLnBrk="0" hangingPunct="1">
                  <a:defRPr sz="1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𝑯𝑳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𝑳𝑯𝑪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𝒊𝒏𝒕𝒆𝒈𝒓𝒂𝒕𝒊𝒐𝒏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𝒕𝒆𝒂𝒎</m:t>
                        </m:r>
                      </m:e>
                    </m:nary>
                  </m:oMath>
                </a14:m>
                <a:r>
                  <a:rPr lang="en-GB" i="1" dirty="0" smtClean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dreams that shape the reality</a:t>
                </a:r>
                <a:endParaRPr lang="en-GB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Footer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blipFill rotWithShape="0">
                <a:blip r:embed="rId10"/>
                <a:stretch>
                  <a:fillRect t="-71930" r="-1149" b="-16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59632" y="6254750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441912:100441912:approvalAndComments" TargetMode="External"/><Relationship Id="rId2" Type="http://schemas.openxmlformats.org/officeDocument/2006/relationships/hyperlink" Target="https://edms.cern.ch/document/208381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819400"/>
            <a:ext cx="8208912" cy="1800000"/>
          </a:xfrm>
        </p:spPr>
        <p:txBody>
          <a:bodyPr/>
          <a:lstStyle/>
          <a:p>
            <a:r>
              <a:rPr lang="en-GB" dirty="0"/>
              <a:t>HL-LHC ECR - WP15 WARM TO COLD TRANSITION OF D2 BPM FROM </a:t>
            </a:r>
            <a:r>
              <a:rPr lang="en-GB" u="sng" dirty="0"/>
              <a:t>OPTICS V1.3 TO OPTICS V1.4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58821"/>
            <a:ext cx="8208912" cy="223224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27584" y="4528806"/>
            <a:ext cx="7344456" cy="892278"/>
          </a:xfrm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tx1"/>
                </a:solidFill>
              </a:rPr>
              <a:t>P. </a:t>
            </a:r>
            <a:r>
              <a:rPr lang="pt-PT" dirty="0" smtClean="0">
                <a:solidFill>
                  <a:schemeClr val="tx1"/>
                </a:solidFill>
              </a:rPr>
              <a:t>Fessia</a:t>
            </a:r>
            <a:r>
              <a:rPr lang="pt-PT" dirty="0" smtClean="0">
                <a:solidFill>
                  <a:schemeClr val="tx1"/>
                </a:solidFill>
              </a:rPr>
              <a:t>, </a:t>
            </a:r>
            <a:r>
              <a:rPr lang="pt-PT" dirty="0">
                <a:solidFill>
                  <a:schemeClr val="tx1"/>
                </a:solidFill>
              </a:rPr>
              <a:t>J. Hansen, </a:t>
            </a:r>
            <a:r>
              <a:rPr lang="pt-PT" dirty="0" smtClean="0">
                <a:solidFill>
                  <a:schemeClr val="tx1"/>
                </a:solidFill>
              </a:rPr>
              <a:t>M. Krupa, R. Tavares Rego, A. Vande Craen </a:t>
            </a:r>
            <a:endParaRPr lang="pt-PT" dirty="0" smtClean="0">
              <a:solidFill>
                <a:schemeClr val="tx1"/>
              </a:solidFill>
            </a:endParaRPr>
          </a:p>
          <a:p>
            <a:endParaRPr lang="pt-PT" dirty="0" smtClean="0"/>
          </a:p>
          <a:p>
            <a:r>
              <a:rPr lang="pt-PT" dirty="0" smtClean="0"/>
              <a:t>TCC 30/08/2019</a:t>
            </a:r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867288" cy="568863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Changed endorsed in TCC 61</a:t>
            </a:r>
            <a:r>
              <a:rPr lang="en-US" baseline="30000" dirty="0" smtClean="0"/>
              <a:t>st</a:t>
            </a:r>
            <a:r>
              <a:rPr lang="en-US" dirty="0" smtClean="0"/>
              <a:t>   in the frame of the remote alignment and MSO  15/11/2018</a:t>
            </a:r>
          </a:p>
          <a:p>
            <a:r>
              <a:rPr lang="en-US" dirty="0" smtClean="0"/>
              <a:t>de</a:t>
            </a:r>
          </a:p>
          <a:p>
            <a:r>
              <a:rPr lang="en-US" dirty="0" smtClean="0"/>
              <a:t>Changed approved “financially” in ECR for Remote alignment and MSO presented at TCC on the 21/02/2019  </a:t>
            </a:r>
            <a:r>
              <a:rPr lang="en-US" sz="1500" dirty="0" smtClean="0"/>
              <a:t>(</a:t>
            </a:r>
            <a:r>
              <a:rPr lang="en-US" sz="1500" b="1" i="1" dirty="0"/>
              <a:t>HL-LHC Engineering Change Request – Introduction of the Full Remote Alignment [FRA] and New Matching Section Optimization [MSO] – EDMS </a:t>
            </a:r>
            <a:r>
              <a:rPr lang="en-US" sz="1500" u="sng" dirty="0">
                <a:hlinkClick r:id="rId2"/>
              </a:rPr>
              <a:t>2083813</a:t>
            </a:r>
            <a:r>
              <a:rPr lang="en-US" sz="1500" dirty="0" smtClean="0"/>
              <a:t>) </a:t>
            </a:r>
          </a:p>
          <a:p>
            <a:r>
              <a:rPr lang="en-US" dirty="0" smtClean="0"/>
              <a:t>In the frame of the WP15 it looked important to have this specific change in separate ECR because of various iterative discussion on the BPM</a:t>
            </a:r>
            <a:r>
              <a:rPr lang="en-US" dirty="0"/>
              <a:t> </a:t>
            </a:r>
            <a:r>
              <a:rPr lang="en-US" dirty="0" smtClean="0"/>
              <a:t>and cold to warm transition assembly and aperture for the beam  </a:t>
            </a:r>
          </a:p>
          <a:p>
            <a:r>
              <a:rPr lang="en-US" dirty="0" smtClean="0"/>
              <a:t>EDMS document was loaded in EDMS as version 0.1 on the 27/03/2019 and </a:t>
            </a:r>
            <a:r>
              <a:rPr lang="en-US" u="sng" dirty="0" smtClean="0"/>
              <a:t>accepted by all parties </a:t>
            </a:r>
            <a:endParaRPr lang="en-US" dirty="0"/>
          </a:p>
          <a:p>
            <a:r>
              <a:rPr lang="en-US" dirty="0" smtClean="0"/>
              <a:t>Not confident in some of the answers we re-iterated and we have now a new versions 0.9 that addresses all issues including welding machine </a:t>
            </a:r>
            <a:r>
              <a:rPr lang="en-US" dirty="0" err="1" smtClean="0"/>
              <a:t>installability</a:t>
            </a:r>
            <a:r>
              <a:rPr lang="en-US" dirty="0" smtClean="0"/>
              <a:t>, transition between cold bore -&gt;BPM-&gt;CWT</a:t>
            </a:r>
          </a:p>
          <a:p>
            <a:r>
              <a:rPr lang="en-US" dirty="0" smtClean="0"/>
              <a:t>Version 0.9 has been uploaded on 12/08/2019</a:t>
            </a:r>
          </a:p>
          <a:p>
            <a:r>
              <a:rPr lang="en-US" dirty="0" smtClean="0"/>
              <a:t>We will correct</a:t>
            </a:r>
          </a:p>
          <a:p>
            <a:pPr lvl="1"/>
            <a:r>
              <a:rPr lang="en-US" dirty="0" smtClean="0"/>
              <a:t>Adding one clarification forgiven</a:t>
            </a:r>
          </a:p>
          <a:p>
            <a:pPr lvl="1"/>
            <a:r>
              <a:rPr lang="en-US" dirty="0" smtClean="0"/>
              <a:t>Adding one sketch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GB" dirty="0">
                <a:hlinkClick r:id="rId3"/>
              </a:rPr>
              <a:t>https://edms.cern.ch/ui/#!</a:t>
            </a:r>
            <a:r>
              <a:rPr lang="en-GB" dirty="0" smtClean="0">
                <a:hlinkClick r:id="rId3"/>
              </a:rPr>
              <a:t>master/navigator/document?D:100441912:100441912:approvalAndComments</a:t>
            </a:r>
            <a:endParaRPr lang="en-GB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900" dirty="0" smtClean="0"/>
              <a:t>Then version 1.0 and PL approval  </a:t>
            </a:r>
            <a:endParaRPr lang="en-US" sz="2900" dirty="0"/>
          </a:p>
          <a:p>
            <a:endParaRPr lang="en-US" sz="1500" dirty="0" smtClean="0"/>
          </a:p>
          <a:p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45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17385</TotalTime>
  <Words>218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 Math</vt:lpstr>
      <vt:lpstr>Wingdings</vt:lpstr>
      <vt:lpstr>Thème Office</vt:lpstr>
      <vt:lpstr>HL-LHC ECR - WP15 WARM TO COLD TRANSITION OF D2 BPM FROM OPTICS V1.3 TO OPTICS V1.4</vt:lpstr>
      <vt:lpstr>History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477</cp:revision>
  <cp:lastPrinted>2017-11-21T10:33:31Z</cp:lastPrinted>
  <dcterms:created xsi:type="dcterms:W3CDTF">2016-01-11T14:38:10Z</dcterms:created>
  <dcterms:modified xsi:type="dcterms:W3CDTF">2019-08-30T06:37:21Z</dcterms:modified>
</cp:coreProperties>
</file>