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7" r:id="rId2"/>
    <p:sldId id="275" r:id="rId3"/>
    <p:sldId id="278" r:id="rId4"/>
    <p:sldId id="256" r:id="rId5"/>
    <p:sldId id="257" r:id="rId6"/>
    <p:sldId id="258" r:id="rId7"/>
    <p:sldId id="260" r:id="rId8"/>
    <p:sldId id="261" r:id="rId9"/>
    <p:sldId id="262" r:id="rId10"/>
    <p:sldId id="263" r:id="rId11"/>
    <p:sldId id="267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630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036A8F-EBE9-407B-827A-18381146465A}" type="doc">
      <dgm:prSet loTypeId="urn:microsoft.com/office/officeart/2005/8/layout/orgChart1" loCatId="hierarchy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GB"/>
        </a:p>
      </dgm:t>
    </dgm:pt>
    <dgm:pt modelId="{C01DBADC-4BCB-4882-8DDA-8AAA24325738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WG1: </a:t>
          </a:r>
        </a:p>
        <a:p>
          <a:r>
            <a:rPr lang="en-GB" dirty="0" smtClean="0">
              <a:latin typeface="Palatino Linotype" panose="02040502050505030304" pitchFamily="18" charset="0"/>
            </a:rPr>
            <a:t>Activity Coordination</a:t>
          </a:r>
          <a:endParaRPr lang="en-GB" dirty="0">
            <a:latin typeface="Palatino Linotype" panose="02040502050505030304" pitchFamily="18" charset="0"/>
          </a:endParaRPr>
        </a:p>
      </dgm:t>
    </dgm:pt>
    <dgm:pt modelId="{8E815492-E68E-4203-A3A1-C5F5BA9F541E}" type="parTrans" cxnId="{05790241-7A4E-46E7-B230-5C7AB10847BA}">
      <dgm:prSet/>
      <dgm:spPr/>
      <dgm:t>
        <a:bodyPr/>
        <a:lstStyle/>
        <a:p>
          <a:endParaRPr lang="en-GB"/>
        </a:p>
      </dgm:t>
    </dgm:pt>
    <dgm:pt modelId="{40B794CB-74A4-4E59-A9C3-78A96EFC8E1A}" type="sibTrans" cxnId="{05790241-7A4E-46E7-B230-5C7AB10847BA}">
      <dgm:prSet/>
      <dgm:spPr/>
      <dgm:t>
        <a:bodyPr/>
        <a:lstStyle/>
        <a:p>
          <a:endParaRPr lang="en-GB"/>
        </a:p>
      </dgm:t>
    </dgm:pt>
    <dgm:pt modelId="{B18665B0-66C7-4EF6-B3F3-ACB389E87F8A}">
      <dgm:prSet phldrT="[Text]"/>
      <dgm:spPr>
        <a:ln>
          <a:solidFill>
            <a:schemeClr val="tx2"/>
          </a:solidFill>
        </a:ln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dirty="0" smtClean="0">
              <a:latin typeface="Palatino Linotype" panose="02040502050505030304" pitchFamily="18" charset="0"/>
            </a:rPr>
            <a:t>WG4: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dirty="0" smtClean="0">
              <a:latin typeface="Palatino Linotype" panose="02040502050505030304" pitchFamily="18" charset="0"/>
            </a:rPr>
            <a:t>(</a:t>
          </a:r>
          <a:r>
            <a:rPr lang="en-GB" dirty="0" err="1" smtClean="0">
              <a:latin typeface="Palatino Linotype" panose="02040502050505030304" pitchFamily="18" charset="0"/>
            </a:rPr>
            <a:t>thermo</a:t>
          </a:r>
          <a:r>
            <a:rPr lang="en-GB" dirty="0" smtClean="0">
              <a:latin typeface="Palatino Linotype" panose="02040502050505030304" pitchFamily="18" charset="0"/>
            </a:rPr>
            <a:t>) </a:t>
          </a:r>
          <a:r>
            <a:rPr lang="en-GB" dirty="0" smtClean="0">
              <a:latin typeface="Palatino Linotype" panose="02040502050505030304" pitchFamily="18" charset="0"/>
            </a:rPr>
            <a:t>dynamics properties </a:t>
          </a:r>
          <a:endParaRPr lang="en-GB" dirty="0" smtClean="0">
            <a:latin typeface="Palatino Linotype" panose="02040502050505030304" pitchFamily="18" charset="0"/>
          </a:endParaRPr>
        </a:p>
      </dgm:t>
    </dgm:pt>
    <dgm:pt modelId="{312E13E1-D800-4125-B044-B17FCCE1F8F0}" type="parTrans" cxnId="{FF7246FF-A330-46B8-A22F-DFE89D80F9C7}">
      <dgm:prSet/>
      <dgm:spPr/>
      <dgm:t>
        <a:bodyPr/>
        <a:lstStyle/>
        <a:p>
          <a:endParaRPr lang="en-GB"/>
        </a:p>
      </dgm:t>
    </dgm:pt>
    <dgm:pt modelId="{003D7A51-93A8-446B-803F-735E11802BC7}" type="sibTrans" cxnId="{FF7246FF-A330-46B8-A22F-DFE89D80F9C7}">
      <dgm:prSet/>
      <dgm:spPr/>
      <dgm:t>
        <a:bodyPr/>
        <a:lstStyle/>
        <a:p>
          <a:endParaRPr lang="en-GB"/>
        </a:p>
      </dgm:t>
    </dgm:pt>
    <dgm:pt modelId="{1B54C1FF-819C-4E5D-A5E0-B257D843AFAA}" type="asst">
      <dgm:prSet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WG3: </a:t>
          </a:r>
        </a:p>
        <a:p>
          <a:r>
            <a:rPr lang="en-GB" dirty="0" smtClean="0">
              <a:latin typeface="Palatino Linotype" panose="02040502050505030304" pitchFamily="18" charset="0"/>
            </a:rPr>
            <a:t>Overall Design and Integration</a:t>
          </a:r>
          <a:endParaRPr lang="en-GB" dirty="0">
            <a:latin typeface="Palatino Linotype" panose="02040502050505030304" pitchFamily="18" charset="0"/>
          </a:endParaRPr>
        </a:p>
      </dgm:t>
    </dgm:pt>
    <dgm:pt modelId="{3F8BC337-5B17-42FF-98B9-2EB93F9A5C6D}" type="parTrans" cxnId="{469C15DB-B9BD-4A99-9FF8-B820D176A670}">
      <dgm:prSet/>
      <dgm:spPr/>
      <dgm:t>
        <a:bodyPr/>
        <a:lstStyle/>
        <a:p>
          <a:endParaRPr lang="en-GB"/>
        </a:p>
      </dgm:t>
    </dgm:pt>
    <dgm:pt modelId="{BF798645-656B-409A-A9D6-942107FE5BAA}" type="sibTrans" cxnId="{469C15DB-B9BD-4A99-9FF8-B820D176A670}">
      <dgm:prSet/>
      <dgm:spPr/>
      <dgm:t>
        <a:bodyPr/>
        <a:lstStyle/>
        <a:p>
          <a:endParaRPr lang="en-GB"/>
        </a:p>
      </dgm:t>
    </dgm:pt>
    <dgm:pt modelId="{010A8EB0-283C-44B8-A908-2DD08708FB4F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dirty="0" smtClean="0">
              <a:latin typeface="Palatino Linotype" panose="02040502050505030304" pitchFamily="18" charset="0"/>
            </a:rPr>
            <a:t>WG5: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dirty="0" smtClean="0">
              <a:latin typeface="Palatino Linotype" panose="02040502050505030304" pitchFamily="18" charset="0"/>
            </a:rPr>
            <a:t>Materials &amp; structures </a:t>
          </a:r>
        </a:p>
      </dgm:t>
    </dgm:pt>
    <dgm:pt modelId="{F72F29D6-4867-4986-9E63-7497C9075BDE}" type="parTrans" cxnId="{2698B148-6547-4CD3-A1AF-93468735C773}">
      <dgm:prSet/>
      <dgm:spPr/>
      <dgm:t>
        <a:bodyPr/>
        <a:lstStyle/>
        <a:p>
          <a:endParaRPr lang="en-GB"/>
        </a:p>
      </dgm:t>
    </dgm:pt>
    <dgm:pt modelId="{768F3781-E13C-4772-B57A-B46135DFE254}" type="sibTrans" cxnId="{2698B148-6547-4CD3-A1AF-93468735C773}">
      <dgm:prSet/>
      <dgm:spPr/>
      <dgm:t>
        <a:bodyPr/>
        <a:lstStyle/>
        <a:p>
          <a:endParaRPr lang="en-GB"/>
        </a:p>
      </dgm:t>
    </dgm:pt>
    <dgm:pt modelId="{0FC897A8-44F8-41D7-8666-0B552B043C05}">
      <dgm:prSet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WG6: </a:t>
          </a:r>
        </a:p>
        <a:p>
          <a:r>
            <a:rPr lang="en-GB" dirty="0" smtClean="0">
              <a:latin typeface="Palatino Linotype" panose="02040502050505030304" pitchFamily="18" charset="0"/>
            </a:rPr>
            <a:t>Systems</a:t>
          </a:r>
          <a:endParaRPr lang="en-GB" dirty="0">
            <a:latin typeface="Palatino Linotype" panose="02040502050505030304" pitchFamily="18" charset="0"/>
          </a:endParaRPr>
        </a:p>
      </dgm:t>
    </dgm:pt>
    <dgm:pt modelId="{11C77BFE-D980-4B97-84E5-6F6A02D889D6}" type="parTrans" cxnId="{F3EC87F1-FAA8-4544-AD91-0CCDD2053D87}">
      <dgm:prSet/>
      <dgm:spPr/>
      <dgm:t>
        <a:bodyPr/>
        <a:lstStyle/>
        <a:p>
          <a:endParaRPr lang="en-GB"/>
        </a:p>
      </dgm:t>
    </dgm:pt>
    <dgm:pt modelId="{B12A7F16-8032-4122-A620-0159B54B4FD4}" type="sibTrans" cxnId="{F3EC87F1-FAA8-4544-AD91-0CCDD2053D87}">
      <dgm:prSet/>
      <dgm:spPr/>
      <dgm:t>
        <a:bodyPr/>
        <a:lstStyle/>
        <a:p>
          <a:endParaRPr lang="en-GB"/>
        </a:p>
      </dgm:t>
    </dgm:pt>
    <dgm:pt modelId="{56FA6F0E-83A7-4588-B5F3-88A54B9BA60F}">
      <dgm:prSet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WG7: </a:t>
          </a:r>
        </a:p>
        <a:p>
          <a:r>
            <a:rPr lang="en-GB" dirty="0" smtClean="0">
              <a:latin typeface="Palatino Linotype" panose="02040502050505030304" pitchFamily="18" charset="0"/>
            </a:rPr>
            <a:t>Controls</a:t>
          </a:r>
          <a:endParaRPr lang="en-GB" dirty="0">
            <a:latin typeface="Palatino Linotype" panose="02040502050505030304" pitchFamily="18" charset="0"/>
          </a:endParaRPr>
        </a:p>
      </dgm:t>
    </dgm:pt>
    <dgm:pt modelId="{6FE3DDF5-8F1F-4AE1-AD9B-B4EFDB05E9DF}" type="parTrans" cxnId="{3E738CF5-2519-4992-AC56-98C419412894}">
      <dgm:prSet/>
      <dgm:spPr/>
      <dgm:t>
        <a:bodyPr/>
        <a:lstStyle/>
        <a:p>
          <a:endParaRPr lang="en-GB"/>
        </a:p>
      </dgm:t>
    </dgm:pt>
    <dgm:pt modelId="{61CDB64A-D612-4CDB-B2A5-A10BAE898287}" type="sibTrans" cxnId="{3E738CF5-2519-4992-AC56-98C419412894}">
      <dgm:prSet/>
      <dgm:spPr/>
      <dgm:t>
        <a:bodyPr/>
        <a:lstStyle/>
        <a:p>
          <a:endParaRPr lang="en-GB"/>
        </a:p>
      </dgm:t>
    </dgm:pt>
    <dgm:pt modelId="{79702E02-BABB-4206-A469-BCAC5C8FD41A}">
      <dgm:prSet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WG8: </a:t>
          </a:r>
        </a:p>
        <a:p>
          <a:r>
            <a:rPr lang="en-GB" dirty="0" smtClean="0">
              <a:latin typeface="Palatino Linotype" panose="02040502050505030304" pitchFamily="18" charset="0"/>
            </a:rPr>
            <a:t>Propulsion</a:t>
          </a:r>
          <a:endParaRPr lang="en-GB" dirty="0">
            <a:latin typeface="Palatino Linotype" panose="02040502050505030304" pitchFamily="18" charset="0"/>
          </a:endParaRPr>
        </a:p>
      </dgm:t>
    </dgm:pt>
    <dgm:pt modelId="{04227096-CC22-4002-970C-789CCC6241F4}" type="parTrans" cxnId="{8BB12B9F-F944-4D10-AC2A-57B790DA5992}">
      <dgm:prSet/>
      <dgm:spPr/>
      <dgm:t>
        <a:bodyPr/>
        <a:lstStyle/>
        <a:p>
          <a:endParaRPr lang="en-GB"/>
        </a:p>
      </dgm:t>
    </dgm:pt>
    <dgm:pt modelId="{9C42C2E7-AA77-4DD6-8098-A63AE3FA730D}" type="sibTrans" cxnId="{8BB12B9F-F944-4D10-AC2A-57B790DA5992}">
      <dgm:prSet/>
      <dgm:spPr/>
      <dgm:t>
        <a:bodyPr/>
        <a:lstStyle/>
        <a:p>
          <a:endParaRPr lang="en-GB"/>
        </a:p>
      </dgm:t>
    </dgm:pt>
    <dgm:pt modelId="{6ECEC51F-B3C9-4B1A-80C4-7138E52BEDEB}">
      <dgm:prSet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WG9: </a:t>
          </a:r>
        </a:p>
        <a:p>
          <a:r>
            <a:rPr lang="en-GB" dirty="0" smtClean="0">
              <a:latin typeface="Palatino Linotype" panose="02040502050505030304" pitchFamily="18" charset="0"/>
            </a:rPr>
            <a:t>Operation, Logistics, Business</a:t>
          </a:r>
          <a:endParaRPr lang="en-GB" dirty="0">
            <a:latin typeface="Palatino Linotype" panose="02040502050505030304" pitchFamily="18" charset="0"/>
          </a:endParaRPr>
        </a:p>
      </dgm:t>
    </dgm:pt>
    <dgm:pt modelId="{904EA8BF-3FF2-4FE8-8BD1-68D905F4B679}" type="parTrans" cxnId="{37CC87E1-366C-4010-B8EB-FD03A53DDDE5}">
      <dgm:prSet/>
      <dgm:spPr/>
      <dgm:t>
        <a:bodyPr/>
        <a:lstStyle/>
        <a:p>
          <a:endParaRPr lang="en-GB"/>
        </a:p>
      </dgm:t>
    </dgm:pt>
    <dgm:pt modelId="{5319103C-5B54-4932-A148-B01DC45CE591}" type="sibTrans" cxnId="{37CC87E1-366C-4010-B8EB-FD03A53DDDE5}">
      <dgm:prSet/>
      <dgm:spPr/>
      <dgm:t>
        <a:bodyPr/>
        <a:lstStyle/>
        <a:p>
          <a:endParaRPr lang="en-GB"/>
        </a:p>
      </dgm:t>
    </dgm:pt>
    <dgm:pt modelId="{6546F2F3-CB5E-4D06-B5BB-252D2C27B9BE}" type="asst">
      <dgm:prSet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WG2: </a:t>
          </a:r>
        </a:p>
        <a:p>
          <a:r>
            <a:rPr lang="en-GB" dirty="0" smtClean="0">
              <a:latin typeface="Palatino Linotype" panose="02040502050505030304" pitchFamily="18" charset="0"/>
            </a:rPr>
            <a:t>Collaborative Platform Coordination</a:t>
          </a:r>
          <a:endParaRPr lang="en-GB" dirty="0"/>
        </a:p>
      </dgm:t>
    </dgm:pt>
    <dgm:pt modelId="{122D70AC-B2E0-45FB-A098-A133D63A06A1}" type="parTrans" cxnId="{6EC8DAAA-06D9-43E0-BABA-D1723E9B9CDC}">
      <dgm:prSet/>
      <dgm:spPr/>
      <dgm:t>
        <a:bodyPr/>
        <a:lstStyle/>
        <a:p>
          <a:endParaRPr lang="en-GB"/>
        </a:p>
      </dgm:t>
    </dgm:pt>
    <dgm:pt modelId="{4EB14299-F096-47C1-A75A-6AD113FF9725}" type="sibTrans" cxnId="{6EC8DAAA-06D9-43E0-BABA-D1723E9B9CDC}">
      <dgm:prSet/>
      <dgm:spPr/>
      <dgm:t>
        <a:bodyPr/>
        <a:lstStyle/>
        <a:p>
          <a:endParaRPr lang="en-GB"/>
        </a:p>
      </dgm:t>
    </dgm:pt>
    <dgm:pt modelId="{AAE64F6B-2710-4326-9D40-196FA9418256}" type="pres">
      <dgm:prSet presAssocID="{E8036A8F-EBE9-407B-827A-18381146465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981C6C23-BFE4-4D0C-8424-1617A69A44D5}" type="pres">
      <dgm:prSet presAssocID="{C01DBADC-4BCB-4882-8DDA-8AAA24325738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94F9424D-F08F-4114-82B0-FA1818DD3BC4}" type="pres">
      <dgm:prSet presAssocID="{C01DBADC-4BCB-4882-8DDA-8AAA24325738}" presName="rootComposite1" presStyleCnt="0"/>
      <dgm:spPr/>
      <dgm:t>
        <a:bodyPr/>
        <a:lstStyle/>
        <a:p>
          <a:endParaRPr lang="en-GB"/>
        </a:p>
      </dgm:t>
    </dgm:pt>
    <dgm:pt modelId="{6BAB5E1A-E518-4639-B4FB-3939939E699D}" type="pres">
      <dgm:prSet presAssocID="{C01DBADC-4BCB-4882-8DDA-8AAA24325738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963CC76-E58C-47E7-A375-F7C50862850F}" type="pres">
      <dgm:prSet presAssocID="{C01DBADC-4BCB-4882-8DDA-8AAA24325738}" presName="rootConnector1" presStyleLbl="node1" presStyleIdx="0" presStyleCnt="0"/>
      <dgm:spPr/>
      <dgm:t>
        <a:bodyPr/>
        <a:lstStyle/>
        <a:p>
          <a:endParaRPr lang="en-GB"/>
        </a:p>
      </dgm:t>
    </dgm:pt>
    <dgm:pt modelId="{ABFEC098-C53D-426F-BF3F-9BF1DAC956A7}" type="pres">
      <dgm:prSet presAssocID="{C01DBADC-4BCB-4882-8DDA-8AAA24325738}" presName="hierChild2" presStyleCnt="0"/>
      <dgm:spPr/>
      <dgm:t>
        <a:bodyPr/>
        <a:lstStyle/>
        <a:p>
          <a:endParaRPr lang="en-GB"/>
        </a:p>
      </dgm:t>
    </dgm:pt>
    <dgm:pt modelId="{3630F319-CB8A-478E-B4D9-0D1524417B39}" type="pres">
      <dgm:prSet presAssocID="{312E13E1-D800-4125-B044-B17FCCE1F8F0}" presName="Name37" presStyleLbl="parChTrans1D2" presStyleIdx="0" presStyleCnt="8"/>
      <dgm:spPr/>
      <dgm:t>
        <a:bodyPr/>
        <a:lstStyle/>
        <a:p>
          <a:endParaRPr lang="en-GB"/>
        </a:p>
      </dgm:t>
    </dgm:pt>
    <dgm:pt modelId="{FB38166C-0918-4EFE-9E45-9B1B23B01875}" type="pres">
      <dgm:prSet presAssocID="{B18665B0-66C7-4EF6-B3F3-ACB389E87F8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BE634FBE-953B-4D71-9835-EA2FFC73DFE9}" type="pres">
      <dgm:prSet presAssocID="{B18665B0-66C7-4EF6-B3F3-ACB389E87F8A}" presName="rootComposite" presStyleCnt="0"/>
      <dgm:spPr/>
      <dgm:t>
        <a:bodyPr/>
        <a:lstStyle/>
        <a:p>
          <a:endParaRPr lang="en-GB"/>
        </a:p>
      </dgm:t>
    </dgm:pt>
    <dgm:pt modelId="{99B272DB-8249-4722-ADB3-6EBCC53DAB1B}" type="pres">
      <dgm:prSet presAssocID="{B18665B0-66C7-4EF6-B3F3-ACB389E87F8A}" presName="rootText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DBB6F0B-BFD0-44DE-B7B5-FAFF20A1B2CE}" type="pres">
      <dgm:prSet presAssocID="{B18665B0-66C7-4EF6-B3F3-ACB389E87F8A}" presName="rootConnector" presStyleLbl="node2" presStyleIdx="0" presStyleCnt="6"/>
      <dgm:spPr/>
      <dgm:t>
        <a:bodyPr/>
        <a:lstStyle/>
        <a:p>
          <a:endParaRPr lang="en-GB"/>
        </a:p>
      </dgm:t>
    </dgm:pt>
    <dgm:pt modelId="{0EE60C1C-2CB5-40E3-A355-49C8BB39E53B}" type="pres">
      <dgm:prSet presAssocID="{B18665B0-66C7-4EF6-B3F3-ACB389E87F8A}" presName="hierChild4" presStyleCnt="0"/>
      <dgm:spPr/>
      <dgm:t>
        <a:bodyPr/>
        <a:lstStyle/>
        <a:p>
          <a:endParaRPr lang="en-GB"/>
        </a:p>
      </dgm:t>
    </dgm:pt>
    <dgm:pt modelId="{B486714B-118F-492F-B225-234EFB7DCAA4}" type="pres">
      <dgm:prSet presAssocID="{B18665B0-66C7-4EF6-B3F3-ACB389E87F8A}" presName="hierChild5" presStyleCnt="0"/>
      <dgm:spPr/>
      <dgm:t>
        <a:bodyPr/>
        <a:lstStyle/>
        <a:p>
          <a:endParaRPr lang="en-GB"/>
        </a:p>
      </dgm:t>
    </dgm:pt>
    <dgm:pt modelId="{4F519A52-2E2C-452A-A6E6-70950B3A1132}" type="pres">
      <dgm:prSet presAssocID="{F72F29D6-4867-4986-9E63-7497C9075BDE}" presName="Name37" presStyleLbl="parChTrans1D2" presStyleIdx="1" presStyleCnt="8"/>
      <dgm:spPr/>
      <dgm:t>
        <a:bodyPr/>
        <a:lstStyle/>
        <a:p>
          <a:endParaRPr lang="en-GB"/>
        </a:p>
      </dgm:t>
    </dgm:pt>
    <dgm:pt modelId="{11F8BF70-C62D-472C-94F3-31273E1B0E72}" type="pres">
      <dgm:prSet presAssocID="{010A8EB0-283C-44B8-A908-2DD08708FB4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89CE6C70-251A-4550-A480-8F995D90A3FB}" type="pres">
      <dgm:prSet presAssocID="{010A8EB0-283C-44B8-A908-2DD08708FB4F}" presName="rootComposite" presStyleCnt="0"/>
      <dgm:spPr/>
      <dgm:t>
        <a:bodyPr/>
        <a:lstStyle/>
        <a:p>
          <a:endParaRPr lang="en-GB"/>
        </a:p>
      </dgm:t>
    </dgm:pt>
    <dgm:pt modelId="{08BAA4A1-F12B-454A-A1E7-7B2E88B7B707}" type="pres">
      <dgm:prSet presAssocID="{010A8EB0-283C-44B8-A908-2DD08708FB4F}" presName="rootText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ECEB334-C93F-40F7-BF41-D3636DF6CC54}" type="pres">
      <dgm:prSet presAssocID="{010A8EB0-283C-44B8-A908-2DD08708FB4F}" presName="rootConnector" presStyleLbl="node2" presStyleIdx="1" presStyleCnt="6"/>
      <dgm:spPr/>
      <dgm:t>
        <a:bodyPr/>
        <a:lstStyle/>
        <a:p>
          <a:endParaRPr lang="en-GB"/>
        </a:p>
      </dgm:t>
    </dgm:pt>
    <dgm:pt modelId="{BA4319EC-6951-4D60-A42B-E7E804C71E20}" type="pres">
      <dgm:prSet presAssocID="{010A8EB0-283C-44B8-A908-2DD08708FB4F}" presName="hierChild4" presStyleCnt="0"/>
      <dgm:spPr/>
      <dgm:t>
        <a:bodyPr/>
        <a:lstStyle/>
        <a:p>
          <a:endParaRPr lang="en-GB"/>
        </a:p>
      </dgm:t>
    </dgm:pt>
    <dgm:pt modelId="{7672282F-4561-4D6E-9F11-93B9DFE5103F}" type="pres">
      <dgm:prSet presAssocID="{010A8EB0-283C-44B8-A908-2DD08708FB4F}" presName="hierChild5" presStyleCnt="0"/>
      <dgm:spPr/>
      <dgm:t>
        <a:bodyPr/>
        <a:lstStyle/>
        <a:p>
          <a:endParaRPr lang="en-GB"/>
        </a:p>
      </dgm:t>
    </dgm:pt>
    <dgm:pt modelId="{3EC1CF62-2C98-4877-89F7-1D5B3B4E472A}" type="pres">
      <dgm:prSet presAssocID="{11C77BFE-D980-4B97-84E5-6F6A02D889D6}" presName="Name37" presStyleLbl="parChTrans1D2" presStyleIdx="2" presStyleCnt="8"/>
      <dgm:spPr/>
      <dgm:t>
        <a:bodyPr/>
        <a:lstStyle/>
        <a:p>
          <a:endParaRPr lang="en-GB"/>
        </a:p>
      </dgm:t>
    </dgm:pt>
    <dgm:pt modelId="{CECA26E2-0312-41D6-B0EB-DB3F9DF0A661}" type="pres">
      <dgm:prSet presAssocID="{0FC897A8-44F8-41D7-8666-0B552B043C0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CDC8274-EF55-4A7A-A6AB-C23386D7EA4C}" type="pres">
      <dgm:prSet presAssocID="{0FC897A8-44F8-41D7-8666-0B552B043C05}" presName="rootComposite" presStyleCnt="0"/>
      <dgm:spPr/>
      <dgm:t>
        <a:bodyPr/>
        <a:lstStyle/>
        <a:p>
          <a:endParaRPr lang="en-GB"/>
        </a:p>
      </dgm:t>
    </dgm:pt>
    <dgm:pt modelId="{68E1C6F0-0461-435A-B44F-9140B86023F8}" type="pres">
      <dgm:prSet presAssocID="{0FC897A8-44F8-41D7-8666-0B552B043C05}" presName="rootText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0FB12EE-506B-4AEC-B702-04AF16786D7F}" type="pres">
      <dgm:prSet presAssocID="{0FC897A8-44F8-41D7-8666-0B552B043C05}" presName="rootConnector" presStyleLbl="node2" presStyleIdx="2" presStyleCnt="6"/>
      <dgm:spPr/>
      <dgm:t>
        <a:bodyPr/>
        <a:lstStyle/>
        <a:p>
          <a:endParaRPr lang="en-GB"/>
        </a:p>
      </dgm:t>
    </dgm:pt>
    <dgm:pt modelId="{42A1776E-689D-4D48-B9AB-2EC790A3DB96}" type="pres">
      <dgm:prSet presAssocID="{0FC897A8-44F8-41D7-8666-0B552B043C05}" presName="hierChild4" presStyleCnt="0"/>
      <dgm:spPr/>
      <dgm:t>
        <a:bodyPr/>
        <a:lstStyle/>
        <a:p>
          <a:endParaRPr lang="en-GB"/>
        </a:p>
      </dgm:t>
    </dgm:pt>
    <dgm:pt modelId="{D6F4E0E0-E789-4626-9332-88EA08F81060}" type="pres">
      <dgm:prSet presAssocID="{0FC897A8-44F8-41D7-8666-0B552B043C05}" presName="hierChild5" presStyleCnt="0"/>
      <dgm:spPr/>
      <dgm:t>
        <a:bodyPr/>
        <a:lstStyle/>
        <a:p>
          <a:endParaRPr lang="en-GB"/>
        </a:p>
      </dgm:t>
    </dgm:pt>
    <dgm:pt modelId="{5D96BF49-818A-4FC2-A38A-998F688F9CDA}" type="pres">
      <dgm:prSet presAssocID="{6FE3DDF5-8F1F-4AE1-AD9B-B4EFDB05E9DF}" presName="Name37" presStyleLbl="parChTrans1D2" presStyleIdx="3" presStyleCnt="8"/>
      <dgm:spPr/>
      <dgm:t>
        <a:bodyPr/>
        <a:lstStyle/>
        <a:p>
          <a:endParaRPr lang="en-GB"/>
        </a:p>
      </dgm:t>
    </dgm:pt>
    <dgm:pt modelId="{841F3E4D-A5B3-4B57-A0A9-1030999CF67D}" type="pres">
      <dgm:prSet presAssocID="{56FA6F0E-83A7-4588-B5F3-88A54B9BA60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7ED26CA1-C3C4-45FA-89A5-57ADB0E04759}" type="pres">
      <dgm:prSet presAssocID="{56FA6F0E-83A7-4588-B5F3-88A54B9BA60F}" presName="rootComposite" presStyleCnt="0"/>
      <dgm:spPr/>
      <dgm:t>
        <a:bodyPr/>
        <a:lstStyle/>
        <a:p>
          <a:endParaRPr lang="en-GB"/>
        </a:p>
      </dgm:t>
    </dgm:pt>
    <dgm:pt modelId="{48DA42B4-EEE0-40D6-888C-65F97C583D71}" type="pres">
      <dgm:prSet presAssocID="{56FA6F0E-83A7-4588-B5F3-88A54B9BA60F}" presName="rootText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B1B56A2-1CA5-4CEB-91A0-3A37BE441101}" type="pres">
      <dgm:prSet presAssocID="{56FA6F0E-83A7-4588-B5F3-88A54B9BA60F}" presName="rootConnector" presStyleLbl="node2" presStyleIdx="3" presStyleCnt="6"/>
      <dgm:spPr/>
      <dgm:t>
        <a:bodyPr/>
        <a:lstStyle/>
        <a:p>
          <a:endParaRPr lang="en-GB"/>
        </a:p>
      </dgm:t>
    </dgm:pt>
    <dgm:pt modelId="{17AA1D3E-38C4-4A14-BE21-BDD0290D5E1F}" type="pres">
      <dgm:prSet presAssocID="{56FA6F0E-83A7-4588-B5F3-88A54B9BA60F}" presName="hierChild4" presStyleCnt="0"/>
      <dgm:spPr/>
      <dgm:t>
        <a:bodyPr/>
        <a:lstStyle/>
        <a:p>
          <a:endParaRPr lang="en-GB"/>
        </a:p>
      </dgm:t>
    </dgm:pt>
    <dgm:pt modelId="{CD2A035F-46BB-4360-990E-3F1C95D5115C}" type="pres">
      <dgm:prSet presAssocID="{56FA6F0E-83A7-4588-B5F3-88A54B9BA60F}" presName="hierChild5" presStyleCnt="0"/>
      <dgm:spPr/>
      <dgm:t>
        <a:bodyPr/>
        <a:lstStyle/>
        <a:p>
          <a:endParaRPr lang="en-GB"/>
        </a:p>
      </dgm:t>
    </dgm:pt>
    <dgm:pt modelId="{26726C42-A400-4AAF-A6E7-0BBE4AD2DA31}" type="pres">
      <dgm:prSet presAssocID="{04227096-CC22-4002-970C-789CCC6241F4}" presName="Name37" presStyleLbl="parChTrans1D2" presStyleIdx="4" presStyleCnt="8"/>
      <dgm:spPr/>
      <dgm:t>
        <a:bodyPr/>
        <a:lstStyle/>
        <a:p>
          <a:endParaRPr lang="en-GB"/>
        </a:p>
      </dgm:t>
    </dgm:pt>
    <dgm:pt modelId="{0724E76E-0BD5-4AE8-B375-D70527CD1E1A}" type="pres">
      <dgm:prSet presAssocID="{79702E02-BABB-4206-A469-BCAC5C8FD41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5770267-DCC0-4A71-9C0C-A78A6F65300A}" type="pres">
      <dgm:prSet presAssocID="{79702E02-BABB-4206-A469-BCAC5C8FD41A}" presName="rootComposite" presStyleCnt="0"/>
      <dgm:spPr/>
      <dgm:t>
        <a:bodyPr/>
        <a:lstStyle/>
        <a:p>
          <a:endParaRPr lang="en-GB"/>
        </a:p>
      </dgm:t>
    </dgm:pt>
    <dgm:pt modelId="{9C05385B-CE88-4B22-BEB9-862F4D0656F7}" type="pres">
      <dgm:prSet presAssocID="{79702E02-BABB-4206-A469-BCAC5C8FD41A}" presName="rootText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6BD427F-C5DE-4562-8BEA-A56A0F8005A8}" type="pres">
      <dgm:prSet presAssocID="{79702E02-BABB-4206-A469-BCAC5C8FD41A}" presName="rootConnector" presStyleLbl="node2" presStyleIdx="4" presStyleCnt="6"/>
      <dgm:spPr/>
      <dgm:t>
        <a:bodyPr/>
        <a:lstStyle/>
        <a:p>
          <a:endParaRPr lang="en-GB"/>
        </a:p>
      </dgm:t>
    </dgm:pt>
    <dgm:pt modelId="{8D633338-B5EF-4032-A9E7-DDC56D6157D1}" type="pres">
      <dgm:prSet presAssocID="{79702E02-BABB-4206-A469-BCAC5C8FD41A}" presName="hierChild4" presStyleCnt="0"/>
      <dgm:spPr/>
      <dgm:t>
        <a:bodyPr/>
        <a:lstStyle/>
        <a:p>
          <a:endParaRPr lang="en-GB"/>
        </a:p>
      </dgm:t>
    </dgm:pt>
    <dgm:pt modelId="{B0DB86A0-BAC2-4B25-BE9B-CA8DF285A4D5}" type="pres">
      <dgm:prSet presAssocID="{79702E02-BABB-4206-A469-BCAC5C8FD41A}" presName="hierChild5" presStyleCnt="0"/>
      <dgm:spPr/>
      <dgm:t>
        <a:bodyPr/>
        <a:lstStyle/>
        <a:p>
          <a:endParaRPr lang="en-GB"/>
        </a:p>
      </dgm:t>
    </dgm:pt>
    <dgm:pt modelId="{72DA8676-E7C5-4DE4-BE30-5E2E93F66BF6}" type="pres">
      <dgm:prSet presAssocID="{904EA8BF-3FF2-4FE8-8BD1-68D905F4B679}" presName="Name37" presStyleLbl="parChTrans1D2" presStyleIdx="5" presStyleCnt="8"/>
      <dgm:spPr/>
      <dgm:t>
        <a:bodyPr/>
        <a:lstStyle/>
        <a:p>
          <a:endParaRPr lang="en-GB"/>
        </a:p>
      </dgm:t>
    </dgm:pt>
    <dgm:pt modelId="{5412CEFB-A6A3-4F62-B6F2-29BE6834AE1F}" type="pres">
      <dgm:prSet presAssocID="{6ECEC51F-B3C9-4B1A-80C4-7138E52BEDE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D80E7F3E-3496-45DE-B633-F200B64088EA}" type="pres">
      <dgm:prSet presAssocID="{6ECEC51F-B3C9-4B1A-80C4-7138E52BEDEB}" presName="rootComposite" presStyleCnt="0"/>
      <dgm:spPr/>
      <dgm:t>
        <a:bodyPr/>
        <a:lstStyle/>
        <a:p>
          <a:endParaRPr lang="en-GB"/>
        </a:p>
      </dgm:t>
    </dgm:pt>
    <dgm:pt modelId="{2BBA3E8B-7025-4C44-A478-83C8DC94D598}" type="pres">
      <dgm:prSet presAssocID="{6ECEC51F-B3C9-4B1A-80C4-7138E52BEDEB}" presName="rootText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C6722C8-C937-4123-A8DB-0F55985D180D}" type="pres">
      <dgm:prSet presAssocID="{6ECEC51F-B3C9-4B1A-80C4-7138E52BEDEB}" presName="rootConnector" presStyleLbl="node2" presStyleIdx="5" presStyleCnt="6"/>
      <dgm:spPr/>
      <dgm:t>
        <a:bodyPr/>
        <a:lstStyle/>
        <a:p>
          <a:endParaRPr lang="en-GB"/>
        </a:p>
      </dgm:t>
    </dgm:pt>
    <dgm:pt modelId="{D40B1D6D-FAFF-4966-9757-A16FF6F54997}" type="pres">
      <dgm:prSet presAssocID="{6ECEC51F-B3C9-4B1A-80C4-7138E52BEDEB}" presName="hierChild4" presStyleCnt="0"/>
      <dgm:spPr/>
      <dgm:t>
        <a:bodyPr/>
        <a:lstStyle/>
        <a:p>
          <a:endParaRPr lang="en-GB"/>
        </a:p>
      </dgm:t>
    </dgm:pt>
    <dgm:pt modelId="{C27D5EC2-A71B-4BA7-A1A4-543E797FD398}" type="pres">
      <dgm:prSet presAssocID="{6ECEC51F-B3C9-4B1A-80C4-7138E52BEDEB}" presName="hierChild5" presStyleCnt="0"/>
      <dgm:spPr/>
      <dgm:t>
        <a:bodyPr/>
        <a:lstStyle/>
        <a:p>
          <a:endParaRPr lang="en-GB"/>
        </a:p>
      </dgm:t>
    </dgm:pt>
    <dgm:pt modelId="{4C82C42B-4160-4BD3-9531-BD15AE5AA21C}" type="pres">
      <dgm:prSet presAssocID="{C01DBADC-4BCB-4882-8DDA-8AAA24325738}" presName="hierChild3" presStyleCnt="0"/>
      <dgm:spPr/>
      <dgm:t>
        <a:bodyPr/>
        <a:lstStyle/>
        <a:p>
          <a:endParaRPr lang="en-GB"/>
        </a:p>
      </dgm:t>
    </dgm:pt>
    <dgm:pt modelId="{0C7F8373-465F-4D47-A478-CEBC5CC0B536}" type="pres">
      <dgm:prSet presAssocID="{3F8BC337-5B17-42FF-98B9-2EB93F9A5C6D}" presName="Name111" presStyleLbl="parChTrans1D2" presStyleIdx="6" presStyleCnt="8"/>
      <dgm:spPr/>
      <dgm:t>
        <a:bodyPr/>
        <a:lstStyle/>
        <a:p>
          <a:endParaRPr lang="en-GB"/>
        </a:p>
      </dgm:t>
    </dgm:pt>
    <dgm:pt modelId="{27819AC1-8F61-463D-8A7C-2594A4DBB234}" type="pres">
      <dgm:prSet presAssocID="{1B54C1FF-819C-4E5D-A5E0-B257D843AFAA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GB"/>
        </a:p>
      </dgm:t>
    </dgm:pt>
    <dgm:pt modelId="{2AF99DFA-9EAC-4E59-AE1D-A491FDC6A03F}" type="pres">
      <dgm:prSet presAssocID="{1B54C1FF-819C-4E5D-A5E0-B257D843AFAA}" presName="rootComposite3" presStyleCnt="0"/>
      <dgm:spPr/>
      <dgm:t>
        <a:bodyPr/>
        <a:lstStyle/>
        <a:p>
          <a:endParaRPr lang="en-GB"/>
        </a:p>
      </dgm:t>
    </dgm:pt>
    <dgm:pt modelId="{FF6C0266-0D51-46B2-B28D-C121220AE9CD}" type="pres">
      <dgm:prSet presAssocID="{1B54C1FF-819C-4E5D-A5E0-B257D843AFAA}" presName="rootText3" presStyleLbl="asst1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583AAA6-27B9-44D7-AD0A-5D11C623DB51}" type="pres">
      <dgm:prSet presAssocID="{1B54C1FF-819C-4E5D-A5E0-B257D843AFAA}" presName="rootConnector3" presStyleLbl="asst1" presStyleIdx="0" presStyleCnt="2"/>
      <dgm:spPr/>
      <dgm:t>
        <a:bodyPr/>
        <a:lstStyle/>
        <a:p>
          <a:endParaRPr lang="en-GB"/>
        </a:p>
      </dgm:t>
    </dgm:pt>
    <dgm:pt modelId="{E0A53111-91DD-4266-9ABC-757DCC2C89E4}" type="pres">
      <dgm:prSet presAssocID="{1B54C1FF-819C-4E5D-A5E0-B257D843AFAA}" presName="hierChild6" presStyleCnt="0"/>
      <dgm:spPr/>
      <dgm:t>
        <a:bodyPr/>
        <a:lstStyle/>
        <a:p>
          <a:endParaRPr lang="en-GB"/>
        </a:p>
      </dgm:t>
    </dgm:pt>
    <dgm:pt modelId="{3CA9F527-BF11-4DA9-B22A-FEAE4B89873D}" type="pres">
      <dgm:prSet presAssocID="{1B54C1FF-819C-4E5D-A5E0-B257D843AFAA}" presName="hierChild7" presStyleCnt="0"/>
      <dgm:spPr/>
      <dgm:t>
        <a:bodyPr/>
        <a:lstStyle/>
        <a:p>
          <a:endParaRPr lang="en-GB"/>
        </a:p>
      </dgm:t>
    </dgm:pt>
    <dgm:pt modelId="{9D893F8F-520E-42EF-B7F6-5446A502AF8C}" type="pres">
      <dgm:prSet presAssocID="{122D70AC-B2E0-45FB-A098-A133D63A06A1}" presName="Name111" presStyleLbl="parChTrans1D2" presStyleIdx="7" presStyleCnt="8"/>
      <dgm:spPr/>
      <dgm:t>
        <a:bodyPr/>
        <a:lstStyle/>
        <a:p>
          <a:endParaRPr lang="en-GB"/>
        </a:p>
      </dgm:t>
    </dgm:pt>
    <dgm:pt modelId="{A7CC739C-D757-44C4-A924-BF0F09D38970}" type="pres">
      <dgm:prSet presAssocID="{6546F2F3-CB5E-4D06-B5BB-252D2C27B9BE}" presName="hierRoot3" presStyleCnt="0">
        <dgm:presLayoutVars>
          <dgm:hierBranch val="init"/>
        </dgm:presLayoutVars>
      </dgm:prSet>
      <dgm:spPr/>
    </dgm:pt>
    <dgm:pt modelId="{EDB30A49-09DC-4718-AD2B-E8AC4D187524}" type="pres">
      <dgm:prSet presAssocID="{6546F2F3-CB5E-4D06-B5BB-252D2C27B9BE}" presName="rootComposite3" presStyleCnt="0"/>
      <dgm:spPr/>
    </dgm:pt>
    <dgm:pt modelId="{49C40F0D-1C5D-46F1-8D29-1FFA70243CB5}" type="pres">
      <dgm:prSet presAssocID="{6546F2F3-CB5E-4D06-B5BB-252D2C27B9BE}" presName="rootText3" presStyleLbl="asst1" presStyleIdx="1" presStyleCnt="2" custLinFactY="-43407" custLinFactNeighborX="59851" custLinFactNeighborY="-10000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C06FC13-6FA9-43E7-A046-8E3E66346DB8}" type="pres">
      <dgm:prSet presAssocID="{6546F2F3-CB5E-4D06-B5BB-252D2C27B9BE}" presName="rootConnector3" presStyleLbl="asst1" presStyleIdx="1" presStyleCnt="2"/>
      <dgm:spPr/>
      <dgm:t>
        <a:bodyPr/>
        <a:lstStyle/>
        <a:p>
          <a:endParaRPr lang="en-GB"/>
        </a:p>
      </dgm:t>
    </dgm:pt>
    <dgm:pt modelId="{5336F797-71D2-4344-9580-5008A39AD5CD}" type="pres">
      <dgm:prSet presAssocID="{6546F2F3-CB5E-4D06-B5BB-252D2C27B9BE}" presName="hierChild6" presStyleCnt="0"/>
      <dgm:spPr/>
    </dgm:pt>
    <dgm:pt modelId="{C51FBF63-A0BD-4115-B491-2C598F8B4DBB}" type="pres">
      <dgm:prSet presAssocID="{6546F2F3-CB5E-4D06-B5BB-252D2C27B9BE}" presName="hierChild7" presStyleCnt="0"/>
      <dgm:spPr/>
    </dgm:pt>
  </dgm:ptLst>
  <dgm:cxnLst>
    <dgm:cxn modelId="{AC41762F-A642-41AE-8EF2-7D1D06C630DF}" type="presOf" srcId="{6FE3DDF5-8F1F-4AE1-AD9B-B4EFDB05E9DF}" destId="{5D96BF49-818A-4FC2-A38A-998F688F9CDA}" srcOrd="0" destOrd="0" presId="urn:microsoft.com/office/officeart/2005/8/layout/orgChart1"/>
    <dgm:cxn modelId="{FF7246FF-A330-46B8-A22F-DFE89D80F9C7}" srcId="{C01DBADC-4BCB-4882-8DDA-8AAA24325738}" destId="{B18665B0-66C7-4EF6-B3F3-ACB389E87F8A}" srcOrd="1" destOrd="0" parTransId="{312E13E1-D800-4125-B044-B17FCCE1F8F0}" sibTransId="{003D7A51-93A8-446B-803F-735E11802BC7}"/>
    <dgm:cxn modelId="{69A91B8B-7566-4A99-8F31-27CD2E7C4B1F}" type="presOf" srcId="{312E13E1-D800-4125-B044-B17FCCE1F8F0}" destId="{3630F319-CB8A-478E-B4D9-0D1524417B39}" srcOrd="0" destOrd="0" presId="urn:microsoft.com/office/officeart/2005/8/layout/orgChart1"/>
    <dgm:cxn modelId="{E255E574-5DDD-404D-9335-F6F46E6B34D7}" type="presOf" srcId="{010A8EB0-283C-44B8-A908-2DD08708FB4F}" destId="{FECEB334-C93F-40F7-BF41-D3636DF6CC54}" srcOrd="1" destOrd="0" presId="urn:microsoft.com/office/officeart/2005/8/layout/orgChart1"/>
    <dgm:cxn modelId="{F0C6A0A3-99AD-405A-ADE5-68D07AD9CDA4}" type="presOf" srcId="{56FA6F0E-83A7-4588-B5F3-88A54B9BA60F}" destId="{48DA42B4-EEE0-40D6-888C-65F97C583D71}" srcOrd="0" destOrd="0" presId="urn:microsoft.com/office/officeart/2005/8/layout/orgChart1"/>
    <dgm:cxn modelId="{31EF2604-1F12-4F73-92F7-74844F0E22E9}" type="presOf" srcId="{6ECEC51F-B3C9-4B1A-80C4-7138E52BEDEB}" destId="{2BBA3E8B-7025-4C44-A478-83C8DC94D598}" srcOrd="0" destOrd="0" presId="urn:microsoft.com/office/officeart/2005/8/layout/orgChart1"/>
    <dgm:cxn modelId="{05790241-7A4E-46E7-B230-5C7AB10847BA}" srcId="{E8036A8F-EBE9-407B-827A-18381146465A}" destId="{C01DBADC-4BCB-4882-8DDA-8AAA24325738}" srcOrd="0" destOrd="0" parTransId="{8E815492-E68E-4203-A3A1-C5F5BA9F541E}" sibTransId="{40B794CB-74A4-4E59-A9C3-78A96EFC8E1A}"/>
    <dgm:cxn modelId="{9CA28F1A-6457-4979-961D-507FC39605A7}" type="presOf" srcId="{C01DBADC-4BCB-4882-8DDA-8AAA24325738}" destId="{6BAB5E1A-E518-4639-B4FB-3939939E699D}" srcOrd="0" destOrd="0" presId="urn:microsoft.com/office/officeart/2005/8/layout/orgChart1"/>
    <dgm:cxn modelId="{B686D54F-7861-4B99-A344-2A993640C168}" type="presOf" srcId="{1B54C1FF-819C-4E5D-A5E0-B257D843AFAA}" destId="{3583AAA6-27B9-44D7-AD0A-5D11C623DB51}" srcOrd="1" destOrd="0" presId="urn:microsoft.com/office/officeart/2005/8/layout/orgChart1"/>
    <dgm:cxn modelId="{5B637EF9-304C-404B-B98C-DFB1816C4033}" type="presOf" srcId="{B18665B0-66C7-4EF6-B3F3-ACB389E87F8A}" destId="{99B272DB-8249-4722-ADB3-6EBCC53DAB1B}" srcOrd="0" destOrd="0" presId="urn:microsoft.com/office/officeart/2005/8/layout/orgChart1"/>
    <dgm:cxn modelId="{11C57EE8-C853-47CE-B23A-418C8C8DC98E}" type="presOf" srcId="{79702E02-BABB-4206-A469-BCAC5C8FD41A}" destId="{9C05385B-CE88-4B22-BEB9-862F4D0656F7}" srcOrd="0" destOrd="0" presId="urn:microsoft.com/office/officeart/2005/8/layout/orgChart1"/>
    <dgm:cxn modelId="{43D62162-3912-42E8-A0D8-28B504F534AE}" type="presOf" srcId="{11C77BFE-D980-4B97-84E5-6F6A02D889D6}" destId="{3EC1CF62-2C98-4877-89F7-1D5B3B4E472A}" srcOrd="0" destOrd="0" presId="urn:microsoft.com/office/officeart/2005/8/layout/orgChart1"/>
    <dgm:cxn modelId="{DA4F7890-1AE8-42FC-A1E3-8B7A90F9002D}" type="presOf" srcId="{C01DBADC-4BCB-4882-8DDA-8AAA24325738}" destId="{F963CC76-E58C-47E7-A375-F7C50862850F}" srcOrd="1" destOrd="0" presId="urn:microsoft.com/office/officeart/2005/8/layout/orgChart1"/>
    <dgm:cxn modelId="{84A54D56-645A-42A9-BCEB-38CBA3E9E8EC}" type="presOf" srcId="{79702E02-BABB-4206-A469-BCAC5C8FD41A}" destId="{36BD427F-C5DE-4562-8BEA-A56A0F8005A8}" srcOrd="1" destOrd="0" presId="urn:microsoft.com/office/officeart/2005/8/layout/orgChart1"/>
    <dgm:cxn modelId="{AC9BDD4B-D092-4078-B064-B489D1AC7F38}" type="presOf" srcId="{6546F2F3-CB5E-4D06-B5BB-252D2C27B9BE}" destId="{49C40F0D-1C5D-46F1-8D29-1FFA70243CB5}" srcOrd="0" destOrd="0" presId="urn:microsoft.com/office/officeart/2005/8/layout/orgChart1"/>
    <dgm:cxn modelId="{472049E2-50D2-4ED5-828E-FEE4995B7999}" type="presOf" srcId="{04227096-CC22-4002-970C-789CCC6241F4}" destId="{26726C42-A400-4AAF-A6E7-0BBE4AD2DA31}" srcOrd="0" destOrd="0" presId="urn:microsoft.com/office/officeart/2005/8/layout/orgChart1"/>
    <dgm:cxn modelId="{8BB12B9F-F944-4D10-AC2A-57B790DA5992}" srcId="{C01DBADC-4BCB-4882-8DDA-8AAA24325738}" destId="{79702E02-BABB-4206-A469-BCAC5C8FD41A}" srcOrd="5" destOrd="0" parTransId="{04227096-CC22-4002-970C-789CCC6241F4}" sibTransId="{9C42C2E7-AA77-4DD6-8098-A63AE3FA730D}"/>
    <dgm:cxn modelId="{6EC8DAAA-06D9-43E0-BABA-D1723E9B9CDC}" srcId="{C01DBADC-4BCB-4882-8DDA-8AAA24325738}" destId="{6546F2F3-CB5E-4D06-B5BB-252D2C27B9BE}" srcOrd="7" destOrd="0" parTransId="{122D70AC-B2E0-45FB-A098-A133D63A06A1}" sibTransId="{4EB14299-F096-47C1-A75A-6AD113FF9725}"/>
    <dgm:cxn modelId="{95714E56-58A0-4BF3-82BC-E86F059E3BAC}" type="presOf" srcId="{E8036A8F-EBE9-407B-827A-18381146465A}" destId="{AAE64F6B-2710-4326-9D40-196FA9418256}" srcOrd="0" destOrd="0" presId="urn:microsoft.com/office/officeart/2005/8/layout/orgChart1"/>
    <dgm:cxn modelId="{3E738CF5-2519-4992-AC56-98C419412894}" srcId="{C01DBADC-4BCB-4882-8DDA-8AAA24325738}" destId="{56FA6F0E-83A7-4588-B5F3-88A54B9BA60F}" srcOrd="4" destOrd="0" parTransId="{6FE3DDF5-8F1F-4AE1-AD9B-B4EFDB05E9DF}" sibTransId="{61CDB64A-D612-4CDB-B2A5-A10BAE898287}"/>
    <dgm:cxn modelId="{BCA93DF1-85C5-4CC6-A124-7BE790E57DF6}" type="presOf" srcId="{B18665B0-66C7-4EF6-B3F3-ACB389E87F8A}" destId="{3DBB6F0B-BFD0-44DE-B7B5-FAFF20A1B2CE}" srcOrd="1" destOrd="0" presId="urn:microsoft.com/office/officeart/2005/8/layout/orgChart1"/>
    <dgm:cxn modelId="{D1B25FCB-BCAF-4D1A-916D-7337CFBCBC14}" type="presOf" srcId="{904EA8BF-3FF2-4FE8-8BD1-68D905F4B679}" destId="{72DA8676-E7C5-4DE4-BE30-5E2E93F66BF6}" srcOrd="0" destOrd="0" presId="urn:microsoft.com/office/officeart/2005/8/layout/orgChart1"/>
    <dgm:cxn modelId="{2698B148-6547-4CD3-A1AF-93468735C773}" srcId="{C01DBADC-4BCB-4882-8DDA-8AAA24325738}" destId="{010A8EB0-283C-44B8-A908-2DD08708FB4F}" srcOrd="2" destOrd="0" parTransId="{F72F29D6-4867-4986-9E63-7497C9075BDE}" sibTransId="{768F3781-E13C-4772-B57A-B46135DFE254}"/>
    <dgm:cxn modelId="{1C95AE98-5F25-49FC-9824-6A92DC851AB4}" type="presOf" srcId="{6ECEC51F-B3C9-4B1A-80C4-7138E52BEDEB}" destId="{4C6722C8-C937-4123-A8DB-0F55985D180D}" srcOrd="1" destOrd="0" presId="urn:microsoft.com/office/officeart/2005/8/layout/orgChart1"/>
    <dgm:cxn modelId="{5B104B70-C64F-4797-958A-AC49794EA6C8}" type="presOf" srcId="{010A8EB0-283C-44B8-A908-2DD08708FB4F}" destId="{08BAA4A1-F12B-454A-A1E7-7B2E88B7B707}" srcOrd="0" destOrd="0" presId="urn:microsoft.com/office/officeart/2005/8/layout/orgChart1"/>
    <dgm:cxn modelId="{45A28669-52BB-4709-B2ED-4CEB1B17A6D6}" type="presOf" srcId="{0FC897A8-44F8-41D7-8666-0B552B043C05}" destId="{68E1C6F0-0461-435A-B44F-9140B86023F8}" srcOrd="0" destOrd="0" presId="urn:microsoft.com/office/officeart/2005/8/layout/orgChart1"/>
    <dgm:cxn modelId="{5EF9666C-4EBB-4A85-8FCC-30DF1962B105}" type="presOf" srcId="{F72F29D6-4867-4986-9E63-7497C9075BDE}" destId="{4F519A52-2E2C-452A-A6E6-70950B3A1132}" srcOrd="0" destOrd="0" presId="urn:microsoft.com/office/officeart/2005/8/layout/orgChart1"/>
    <dgm:cxn modelId="{5E79AF3D-A080-43E8-A489-B0DCDFBE6599}" type="presOf" srcId="{122D70AC-B2E0-45FB-A098-A133D63A06A1}" destId="{9D893F8F-520E-42EF-B7F6-5446A502AF8C}" srcOrd="0" destOrd="0" presId="urn:microsoft.com/office/officeart/2005/8/layout/orgChart1"/>
    <dgm:cxn modelId="{7111CEE7-5439-4244-835E-16841981804E}" type="presOf" srcId="{1B54C1FF-819C-4E5D-A5E0-B257D843AFAA}" destId="{FF6C0266-0D51-46B2-B28D-C121220AE9CD}" srcOrd="0" destOrd="0" presId="urn:microsoft.com/office/officeart/2005/8/layout/orgChart1"/>
    <dgm:cxn modelId="{031A9D21-C96D-4BE6-8ADF-F0D771E8A70A}" type="presOf" srcId="{3F8BC337-5B17-42FF-98B9-2EB93F9A5C6D}" destId="{0C7F8373-465F-4D47-A478-CEBC5CC0B536}" srcOrd="0" destOrd="0" presId="urn:microsoft.com/office/officeart/2005/8/layout/orgChart1"/>
    <dgm:cxn modelId="{A823DE41-9E3F-4CB5-B490-64C65C265C11}" type="presOf" srcId="{6546F2F3-CB5E-4D06-B5BB-252D2C27B9BE}" destId="{1C06FC13-6FA9-43E7-A046-8E3E66346DB8}" srcOrd="1" destOrd="0" presId="urn:microsoft.com/office/officeart/2005/8/layout/orgChart1"/>
    <dgm:cxn modelId="{37CC87E1-366C-4010-B8EB-FD03A53DDDE5}" srcId="{C01DBADC-4BCB-4882-8DDA-8AAA24325738}" destId="{6ECEC51F-B3C9-4B1A-80C4-7138E52BEDEB}" srcOrd="6" destOrd="0" parTransId="{904EA8BF-3FF2-4FE8-8BD1-68D905F4B679}" sibTransId="{5319103C-5B54-4932-A148-B01DC45CE591}"/>
    <dgm:cxn modelId="{F3EC87F1-FAA8-4544-AD91-0CCDD2053D87}" srcId="{C01DBADC-4BCB-4882-8DDA-8AAA24325738}" destId="{0FC897A8-44F8-41D7-8666-0B552B043C05}" srcOrd="3" destOrd="0" parTransId="{11C77BFE-D980-4B97-84E5-6F6A02D889D6}" sibTransId="{B12A7F16-8032-4122-A620-0159B54B4FD4}"/>
    <dgm:cxn modelId="{469C15DB-B9BD-4A99-9FF8-B820D176A670}" srcId="{C01DBADC-4BCB-4882-8DDA-8AAA24325738}" destId="{1B54C1FF-819C-4E5D-A5E0-B257D843AFAA}" srcOrd="0" destOrd="0" parTransId="{3F8BC337-5B17-42FF-98B9-2EB93F9A5C6D}" sibTransId="{BF798645-656B-409A-A9D6-942107FE5BAA}"/>
    <dgm:cxn modelId="{2495F4D3-A5B3-44BD-BC30-13024B2B8F71}" type="presOf" srcId="{56FA6F0E-83A7-4588-B5F3-88A54B9BA60F}" destId="{CB1B56A2-1CA5-4CEB-91A0-3A37BE441101}" srcOrd="1" destOrd="0" presId="urn:microsoft.com/office/officeart/2005/8/layout/orgChart1"/>
    <dgm:cxn modelId="{D9C90862-8B66-46BB-A174-0C17C3C11DDE}" type="presOf" srcId="{0FC897A8-44F8-41D7-8666-0B552B043C05}" destId="{C0FB12EE-506B-4AEC-B702-04AF16786D7F}" srcOrd="1" destOrd="0" presId="urn:microsoft.com/office/officeart/2005/8/layout/orgChart1"/>
    <dgm:cxn modelId="{B963BD55-F3F3-450C-A8C0-BB8BB453995F}" type="presParOf" srcId="{AAE64F6B-2710-4326-9D40-196FA9418256}" destId="{981C6C23-BFE4-4D0C-8424-1617A69A44D5}" srcOrd="0" destOrd="0" presId="urn:microsoft.com/office/officeart/2005/8/layout/orgChart1"/>
    <dgm:cxn modelId="{0263C6E4-BF09-4272-A73B-1E3384786EE2}" type="presParOf" srcId="{981C6C23-BFE4-4D0C-8424-1617A69A44D5}" destId="{94F9424D-F08F-4114-82B0-FA1818DD3BC4}" srcOrd="0" destOrd="0" presId="urn:microsoft.com/office/officeart/2005/8/layout/orgChart1"/>
    <dgm:cxn modelId="{BE9E4B5B-CAEA-436A-BEE8-95863DCFF4E0}" type="presParOf" srcId="{94F9424D-F08F-4114-82B0-FA1818DD3BC4}" destId="{6BAB5E1A-E518-4639-B4FB-3939939E699D}" srcOrd="0" destOrd="0" presId="urn:microsoft.com/office/officeart/2005/8/layout/orgChart1"/>
    <dgm:cxn modelId="{89424889-D504-4C9B-B0C6-D2CE888133D1}" type="presParOf" srcId="{94F9424D-F08F-4114-82B0-FA1818DD3BC4}" destId="{F963CC76-E58C-47E7-A375-F7C50862850F}" srcOrd="1" destOrd="0" presId="urn:microsoft.com/office/officeart/2005/8/layout/orgChart1"/>
    <dgm:cxn modelId="{8D97F2D1-E3EE-46A2-B410-062D497DFB09}" type="presParOf" srcId="{981C6C23-BFE4-4D0C-8424-1617A69A44D5}" destId="{ABFEC098-C53D-426F-BF3F-9BF1DAC956A7}" srcOrd="1" destOrd="0" presId="urn:microsoft.com/office/officeart/2005/8/layout/orgChart1"/>
    <dgm:cxn modelId="{28F69FE7-AA07-4D98-B180-C5751E06C5A1}" type="presParOf" srcId="{ABFEC098-C53D-426F-BF3F-9BF1DAC956A7}" destId="{3630F319-CB8A-478E-B4D9-0D1524417B39}" srcOrd="0" destOrd="0" presId="urn:microsoft.com/office/officeart/2005/8/layout/orgChart1"/>
    <dgm:cxn modelId="{F508DBEC-3F18-4DF1-B237-4BE61DB20392}" type="presParOf" srcId="{ABFEC098-C53D-426F-BF3F-9BF1DAC956A7}" destId="{FB38166C-0918-4EFE-9E45-9B1B23B01875}" srcOrd="1" destOrd="0" presId="urn:microsoft.com/office/officeart/2005/8/layout/orgChart1"/>
    <dgm:cxn modelId="{1B351A0A-CA99-4546-9B11-4996B61E843C}" type="presParOf" srcId="{FB38166C-0918-4EFE-9E45-9B1B23B01875}" destId="{BE634FBE-953B-4D71-9835-EA2FFC73DFE9}" srcOrd="0" destOrd="0" presId="urn:microsoft.com/office/officeart/2005/8/layout/orgChart1"/>
    <dgm:cxn modelId="{D8EB4432-A23F-4435-B869-A768C0361E8F}" type="presParOf" srcId="{BE634FBE-953B-4D71-9835-EA2FFC73DFE9}" destId="{99B272DB-8249-4722-ADB3-6EBCC53DAB1B}" srcOrd="0" destOrd="0" presId="urn:microsoft.com/office/officeart/2005/8/layout/orgChart1"/>
    <dgm:cxn modelId="{6DA9BD26-9EC9-4CA4-9421-0CCB99943C14}" type="presParOf" srcId="{BE634FBE-953B-4D71-9835-EA2FFC73DFE9}" destId="{3DBB6F0B-BFD0-44DE-B7B5-FAFF20A1B2CE}" srcOrd="1" destOrd="0" presId="urn:microsoft.com/office/officeart/2005/8/layout/orgChart1"/>
    <dgm:cxn modelId="{7801EA9F-BB86-4B9F-A5DB-981D259CA5DE}" type="presParOf" srcId="{FB38166C-0918-4EFE-9E45-9B1B23B01875}" destId="{0EE60C1C-2CB5-40E3-A355-49C8BB39E53B}" srcOrd="1" destOrd="0" presId="urn:microsoft.com/office/officeart/2005/8/layout/orgChart1"/>
    <dgm:cxn modelId="{65E0CAFC-36D9-497B-B056-C960A76C1E99}" type="presParOf" srcId="{FB38166C-0918-4EFE-9E45-9B1B23B01875}" destId="{B486714B-118F-492F-B225-234EFB7DCAA4}" srcOrd="2" destOrd="0" presId="urn:microsoft.com/office/officeart/2005/8/layout/orgChart1"/>
    <dgm:cxn modelId="{8D4800CA-1742-47F6-93DB-30E7A83FF1CA}" type="presParOf" srcId="{ABFEC098-C53D-426F-BF3F-9BF1DAC956A7}" destId="{4F519A52-2E2C-452A-A6E6-70950B3A1132}" srcOrd="2" destOrd="0" presId="urn:microsoft.com/office/officeart/2005/8/layout/orgChart1"/>
    <dgm:cxn modelId="{77DB8BE4-A90B-4C68-88B4-D00F918BC26F}" type="presParOf" srcId="{ABFEC098-C53D-426F-BF3F-9BF1DAC956A7}" destId="{11F8BF70-C62D-472C-94F3-31273E1B0E72}" srcOrd="3" destOrd="0" presId="urn:microsoft.com/office/officeart/2005/8/layout/orgChart1"/>
    <dgm:cxn modelId="{1D8D83C5-77E1-44D1-8256-6A670CC7BCF7}" type="presParOf" srcId="{11F8BF70-C62D-472C-94F3-31273E1B0E72}" destId="{89CE6C70-251A-4550-A480-8F995D90A3FB}" srcOrd="0" destOrd="0" presId="urn:microsoft.com/office/officeart/2005/8/layout/orgChart1"/>
    <dgm:cxn modelId="{C7F2793D-25F3-4575-A01F-205C047DA086}" type="presParOf" srcId="{89CE6C70-251A-4550-A480-8F995D90A3FB}" destId="{08BAA4A1-F12B-454A-A1E7-7B2E88B7B707}" srcOrd="0" destOrd="0" presId="urn:microsoft.com/office/officeart/2005/8/layout/orgChart1"/>
    <dgm:cxn modelId="{79CBDACD-C423-4E65-B1A2-D87A355EA6AE}" type="presParOf" srcId="{89CE6C70-251A-4550-A480-8F995D90A3FB}" destId="{FECEB334-C93F-40F7-BF41-D3636DF6CC54}" srcOrd="1" destOrd="0" presId="urn:microsoft.com/office/officeart/2005/8/layout/orgChart1"/>
    <dgm:cxn modelId="{9D609999-4ECA-4020-9CC5-ED1AED80AB26}" type="presParOf" srcId="{11F8BF70-C62D-472C-94F3-31273E1B0E72}" destId="{BA4319EC-6951-4D60-A42B-E7E804C71E20}" srcOrd="1" destOrd="0" presId="urn:microsoft.com/office/officeart/2005/8/layout/orgChart1"/>
    <dgm:cxn modelId="{6A1733E8-DF4D-446E-94C0-A18E14EAA0D0}" type="presParOf" srcId="{11F8BF70-C62D-472C-94F3-31273E1B0E72}" destId="{7672282F-4561-4D6E-9F11-93B9DFE5103F}" srcOrd="2" destOrd="0" presId="urn:microsoft.com/office/officeart/2005/8/layout/orgChart1"/>
    <dgm:cxn modelId="{59188DDD-2250-4741-86AE-AE258DA6BB80}" type="presParOf" srcId="{ABFEC098-C53D-426F-BF3F-9BF1DAC956A7}" destId="{3EC1CF62-2C98-4877-89F7-1D5B3B4E472A}" srcOrd="4" destOrd="0" presId="urn:microsoft.com/office/officeart/2005/8/layout/orgChart1"/>
    <dgm:cxn modelId="{46B1A5C2-67E7-4427-9D93-94C0B5F9B49B}" type="presParOf" srcId="{ABFEC098-C53D-426F-BF3F-9BF1DAC956A7}" destId="{CECA26E2-0312-41D6-B0EB-DB3F9DF0A661}" srcOrd="5" destOrd="0" presId="urn:microsoft.com/office/officeart/2005/8/layout/orgChart1"/>
    <dgm:cxn modelId="{AABD68EC-99FD-4000-AF4F-3A81CB310DAC}" type="presParOf" srcId="{CECA26E2-0312-41D6-B0EB-DB3F9DF0A661}" destId="{2CDC8274-EF55-4A7A-A6AB-C23386D7EA4C}" srcOrd="0" destOrd="0" presId="urn:microsoft.com/office/officeart/2005/8/layout/orgChart1"/>
    <dgm:cxn modelId="{7F2295D1-B732-4352-B2FB-0AD56800A428}" type="presParOf" srcId="{2CDC8274-EF55-4A7A-A6AB-C23386D7EA4C}" destId="{68E1C6F0-0461-435A-B44F-9140B86023F8}" srcOrd="0" destOrd="0" presId="urn:microsoft.com/office/officeart/2005/8/layout/orgChart1"/>
    <dgm:cxn modelId="{3B1BF583-BA22-47FD-8C20-29CCC9C89D88}" type="presParOf" srcId="{2CDC8274-EF55-4A7A-A6AB-C23386D7EA4C}" destId="{C0FB12EE-506B-4AEC-B702-04AF16786D7F}" srcOrd="1" destOrd="0" presId="urn:microsoft.com/office/officeart/2005/8/layout/orgChart1"/>
    <dgm:cxn modelId="{C92383FF-9EE6-442F-B247-59A936EF9850}" type="presParOf" srcId="{CECA26E2-0312-41D6-B0EB-DB3F9DF0A661}" destId="{42A1776E-689D-4D48-B9AB-2EC790A3DB96}" srcOrd="1" destOrd="0" presId="urn:microsoft.com/office/officeart/2005/8/layout/orgChart1"/>
    <dgm:cxn modelId="{F17222A7-27AF-4167-90FE-2C4C4DECA1FE}" type="presParOf" srcId="{CECA26E2-0312-41D6-B0EB-DB3F9DF0A661}" destId="{D6F4E0E0-E789-4626-9332-88EA08F81060}" srcOrd="2" destOrd="0" presId="urn:microsoft.com/office/officeart/2005/8/layout/orgChart1"/>
    <dgm:cxn modelId="{83E5FFF4-D683-4FBB-BC98-5A22EE2F615B}" type="presParOf" srcId="{ABFEC098-C53D-426F-BF3F-9BF1DAC956A7}" destId="{5D96BF49-818A-4FC2-A38A-998F688F9CDA}" srcOrd="6" destOrd="0" presId="urn:microsoft.com/office/officeart/2005/8/layout/orgChart1"/>
    <dgm:cxn modelId="{17C88CB7-EED9-4408-A946-5588BDACEECF}" type="presParOf" srcId="{ABFEC098-C53D-426F-BF3F-9BF1DAC956A7}" destId="{841F3E4D-A5B3-4B57-A0A9-1030999CF67D}" srcOrd="7" destOrd="0" presId="urn:microsoft.com/office/officeart/2005/8/layout/orgChart1"/>
    <dgm:cxn modelId="{F01CCBA5-8DE6-4402-B61A-75356651B398}" type="presParOf" srcId="{841F3E4D-A5B3-4B57-A0A9-1030999CF67D}" destId="{7ED26CA1-C3C4-45FA-89A5-57ADB0E04759}" srcOrd="0" destOrd="0" presId="urn:microsoft.com/office/officeart/2005/8/layout/orgChart1"/>
    <dgm:cxn modelId="{C93BBF5D-93A0-44CE-9754-CE8A5636002D}" type="presParOf" srcId="{7ED26CA1-C3C4-45FA-89A5-57ADB0E04759}" destId="{48DA42B4-EEE0-40D6-888C-65F97C583D71}" srcOrd="0" destOrd="0" presId="urn:microsoft.com/office/officeart/2005/8/layout/orgChart1"/>
    <dgm:cxn modelId="{0D8B9E8B-480D-4D7F-8176-01B58F4DDA53}" type="presParOf" srcId="{7ED26CA1-C3C4-45FA-89A5-57ADB0E04759}" destId="{CB1B56A2-1CA5-4CEB-91A0-3A37BE441101}" srcOrd="1" destOrd="0" presId="urn:microsoft.com/office/officeart/2005/8/layout/orgChart1"/>
    <dgm:cxn modelId="{8A3F14CD-EC94-402A-9163-EFDE9D815E72}" type="presParOf" srcId="{841F3E4D-A5B3-4B57-A0A9-1030999CF67D}" destId="{17AA1D3E-38C4-4A14-BE21-BDD0290D5E1F}" srcOrd="1" destOrd="0" presId="urn:microsoft.com/office/officeart/2005/8/layout/orgChart1"/>
    <dgm:cxn modelId="{156D761D-17D0-457B-8B33-20F4D6654446}" type="presParOf" srcId="{841F3E4D-A5B3-4B57-A0A9-1030999CF67D}" destId="{CD2A035F-46BB-4360-990E-3F1C95D5115C}" srcOrd="2" destOrd="0" presId="urn:microsoft.com/office/officeart/2005/8/layout/orgChart1"/>
    <dgm:cxn modelId="{A997E658-24D5-4CC9-B9F2-A9FB816C1B10}" type="presParOf" srcId="{ABFEC098-C53D-426F-BF3F-9BF1DAC956A7}" destId="{26726C42-A400-4AAF-A6E7-0BBE4AD2DA31}" srcOrd="8" destOrd="0" presId="urn:microsoft.com/office/officeart/2005/8/layout/orgChart1"/>
    <dgm:cxn modelId="{2C6EC4C1-33A2-4C84-A5BD-1BD7C6704538}" type="presParOf" srcId="{ABFEC098-C53D-426F-BF3F-9BF1DAC956A7}" destId="{0724E76E-0BD5-4AE8-B375-D70527CD1E1A}" srcOrd="9" destOrd="0" presId="urn:microsoft.com/office/officeart/2005/8/layout/orgChart1"/>
    <dgm:cxn modelId="{FE95D3F9-23FF-41D7-B46D-9DBC1CF1D9A8}" type="presParOf" srcId="{0724E76E-0BD5-4AE8-B375-D70527CD1E1A}" destId="{25770267-DCC0-4A71-9C0C-A78A6F65300A}" srcOrd="0" destOrd="0" presId="urn:microsoft.com/office/officeart/2005/8/layout/orgChart1"/>
    <dgm:cxn modelId="{B5988C50-787A-4E35-BF9A-26736C127E4D}" type="presParOf" srcId="{25770267-DCC0-4A71-9C0C-A78A6F65300A}" destId="{9C05385B-CE88-4B22-BEB9-862F4D0656F7}" srcOrd="0" destOrd="0" presId="urn:microsoft.com/office/officeart/2005/8/layout/orgChart1"/>
    <dgm:cxn modelId="{7A658396-2FD0-4166-ACA4-37655453B130}" type="presParOf" srcId="{25770267-DCC0-4A71-9C0C-A78A6F65300A}" destId="{36BD427F-C5DE-4562-8BEA-A56A0F8005A8}" srcOrd="1" destOrd="0" presId="urn:microsoft.com/office/officeart/2005/8/layout/orgChart1"/>
    <dgm:cxn modelId="{5D27B1D7-8F40-4BF3-87B7-39A68EA80104}" type="presParOf" srcId="{0724E76E-0BD5-4AE8-B375-D70527CD1E1A}" destId="{8D633338-B5EF-4032-A9E7-DDC56D6157D1}" srcOrd="1" destOrd="0" presId="urn:microsoft.com/office/officeart/2005/8/layout/orgChart1"/>
    <dgm:cxn modelId="{6AA5FB95-6C71-43B0-99C5-8AF3D9365999}" type="presParOf" srcId="{0724E76E-0BD5-4AE8-B375-D70527CD1E1A}" destId="{B0DB86A0-BAC2-4B25-BE9B-CA8DF285A4D5}" srcOrd="2" destOrd="0" presId="urn:microsoft.com/office/officeart/2005/8/layout/orgChart1"/>
    <dgm:cxn modelId="{E2FF1B08-A041-4DDB-A0E9-440642A77830}" type="presParOf" srcId="{ABFEC098-C53D-426F-BF3F-9BF1DAC956A7}" destId="{72DA8676-E7C5-4DE4-BE30-5E2E93F66BF6}" srcOrd="10" destOrd="0" presId="urn:microsoft.com/office/officeart/2005/8/layout/orgChart1"/>
    <dgm:cxn modelId="{541CA1FA-D76A-4C5E-BD65-56C7E62F5722}" type="presParOf" srcId="{ABFEC098-C53D-426F-BF3F-9BF1DAC956A7}" destId="{5412CEFB-A6A3-4F62-B6F2-29BE6834AE1F}" srcOrd="11" destOrd="0" presId="urn:microsoft.com/office/officeart/2005/8/layout/orgChart1"/>
    <dgm:cxn modelId="{36B8E82A-1AE2-4403-BDC9-A4318D2C6DD3}" type="presParOf" srcId="{5412CEFB-A6A3-4F62-B6F2-29BE6834AE1F}" destId="{D80E7F3E-3496-45DE-B633-F200B64088EA}" srcOrd="0" destOrd="0" presId="urn:microsoft.com/office/officeart/2005/8/layout/orgChart1"/>
    <dgm:cxn modelId="{00F8BCC9-48AA-4F44-8227-F5C6FF2DA4BD}" type="presParOf" srcId="{D80E7F3E-3496-45DE-B633-F200B64088EA}" destId="{2BBA3E8B-7025-4C44-A478-83C8DC94D598}" srcOrd="0" destOrd="0" presId="urn:microsoft.com/office/officeart/2005/8/layout/orgChart1"/>
    <dgm:cxn modelId="{6A2E60EF-184D-4C41-809D-666CEABB54E0}" type="presParOf" srcId="{D80E7F3E-3496-45DE-B633-F200B64088EA}" destId="{4C6722C8-C937-4123-A8DB-0F55985D180D}" srcOrd="1" destOrd="0" presId="urn:microsoft.com/office/officeart/2005/8/layout/orgChart1"/>
    <dgm:cxn modelId="{EA9C25B5-422A-4AC8-964D-43B71456109B}" type="presParOf" srcId="{5412CEFB-A6A3-4F62-B6F2-29BE6834AE1F}" destId="{D40B1D6D-FAFF-4966-9757-A16FF6F54997}" srcOrd="1" destOrd="0" presId="urn:microsoft.com/office/officeart/2005/8/layout/orgChart1"/>
    <dgm:cxn modelId="{4CDA3F2D-4701-4983-846F-8C79FF983339}" type="presParOf" srcId="{5412CEFB-A6A3-4F62-B6F2-29BE6834AE1F}" destId="{C27D5EC2-A71B-4BA7-A1A4-543E797FD398}" srcOrd="2" destOrd="0" presId="urn:microsoft.com/office/officeart/2005/8/layout/orgChart1"/>
    <dgm:cxn modelId="{9AAA9E9D-AE5F-4185-B4C7-62E79E329B85}" type="presParOf" srcId="{981C6C23-BFE4-4D0C-8424-1617A69A44D5}" destId="{4C82C42B-4160-4BD3-9531-BD15AE5AA21C}" srcOrd="2" destOrd="0" presId="urn:microsoft.com/office/officeart/2005/8/layout/orgChart1"/>
    <dgm:cxn modelId="{E07A3BF7-4D87-4449-8781-CCC264649DBB}" type="presParOf" srcId="{4C82C42B-4160-4BD3-9531-BD15AE5AA21C}" destId="{0C7F8373-465F-4D47-A478-CEBC5CC0B536}" srcOrd="0" destOrd="0" presId="urn:microsoft.com/office/officeart/2005/8/layout/orgChart1"/>
    <dgm:cxn modelId="{4F26884C-5583-4505-A784-51D03C13ABB6}" type="presParOf" srcId="{4C82C42B-4160-4BD3-9531-BD15AE5AA21C}" destId="{27819AC1-8F61-463D-8A7C-2594A4DBB234}" srcOrd="1" destOrd="0" presId="urn:microsoft.com/office/officeart/2005/8/layout/orgChart1"/>
    <dgm:cxn modelId="{7AA93F85-E222-477D-928F-40F993331411}" type="presParOf" srcId="{27819AC1-8F61-463D-8A7C-2594A4DBB234}" destId="{2AF99DFA-9EAC-4E59-AE1D-A491FDC6A03F}" srcOrd="0" destOrd="0" presId="urn:microsoft.com/office/officeart/2005/8/layout/orgChart1"/>
    <dgm:cxn modelId="{BC8BC4E5-AD1E-4150-B0D8-D94A0B7B34FB}" type="presParOf" srcId="{2AF99DFA-9EAC-4E59-AE1D-A491FDC6A03F}" destId="{FF6C0266-0D51-46B2-B28D-C121220AE9CD}" srcOrd="0" destOrd="0" presId="urn:microsoft.com/office/officeart/2005/8/layout/orgChart1"/>
    <dgm:cxn modelId="{E3811D01-5082-4818-AFAB-CA236A15B569}" type="presParOf" srcId="{2AF99DFA-9EAC-4E59-AE1D-A491FDC6A03F}" destId="{3583AAA6-27B9-44D7-AD0A-5D11C623DB51}" srcOrd="1" destOrd="0" presId="urn:microsoft.com/office/officeart/2005/8/layout/orgChart1"/>
    <dgm:cxn modelId="{50A76C26-6CC4-4778-8904-23BDF127CC2E}" type="presParOf" srcId="{27819AC1-8F61-463D-8A7C-2594A4DBB234}" destId="{E0A53111-91DD-4266-9ABC-757DCC2C89E4}" srcOrd="1" destOrd="0" presId="urn:microsoft.com/office/officeart/2005/8/layout/orgChart1"/>
    <dgm:cxn modelId="{75B29A25-ED0D-4335-B671-C82492618EF9}" type="presParOf" srcId="{27819AC1-8F61-463D-8A7C-2594A4DBB234}" destId="{3CA9F527-BF11-4DA9-B22A-FEAE4B89873D}" srcOrd="2" destOrd="0" presId="urn:microsoft.com/office/officeart/2005/8/layout/orgChart1"/>
    <dgm:cxn modelId="{20D23C1D-F238-468C-9B53-830C1DBC9EC3}" type="presParOf" srcId="{4C82C42B-4160-4BD3-9531-BD15AE5AA21C}" destId="{9D893F8F-520E-42EF-B7F6-5446A502AF8C}" srcOrd="2" destOrd="0" presId="urn:microsoft.com/office/officeart/2005/8/layout/orgChart1"/>
    <dgm:cxn modelId="{FBD43C99-3BDA-4621-902D-4222AFBF6986}" type="presParOf" srcId="{4C82C42B-4160-4BD3-9531-BD15AE5AA21C}" destId="{A7CC739C-D757-44C4-A924-BF0F09D38970}" srcOrd="3" destOrd="0" presId="urn:microsoft.com/office/officeart/2005/8/layout/orgChart1"/>
    <dgm:cxn modelId="{149E6F6F-19C8-4814-BCB5-908A7F282C43}" type="presParOf" srcId="{A7CC739C-D757-44C4-A924-BF0F09D38970}" destId="{EDB30A49-09DC-4718-AD2B-E8AC4D187524}" srcOrd="0" destOrd="0" presId="urn:microsoft.com/office/officeart/2005/8/layout/orgChart1"/>
    <dgm:cxn modelId="{6FB6B2B1-6FEE-4054-9C2C-5233BEB23A36}" type="presParOf" srcId="{EDB30A49-09DC-4718-AD2B-E8AC4D187524}" destId="{49C40F0D-1C5D-46F1-8D29-1FFA70243CB5}" srcOrd="0" destOrd="0" presId="urn:microsoft.com/office/officeart/2005/8/layout/orgChart1"/>
    <dgm:cxn modelId="{99BF9AEC-B647-46BF-8977-D3A01BBC66A0}" type="presParOf" srcId="{EDB30A49-09DC-4718-AD2B-E8AC4D187524}" destId="{1C06FC13-6FA9-43E7-A046-8E3E66346DB8}" srcOrd="1" destOrd="0" presId="urn:microsoft.com/office/officeart/2005/8/layout/orgChart1"/>
    <dgm:cxn modelId="{8CB1874A-DD33-4EA4-BBB1-E8D29BFF2CCA}" type="presParOf" srcId="{A7CC739C-D757-44C4-A924-BF0F09D38970}" destId="{5336F797-71D2-4344-9580-5008A39AD5CD}" srcOrd="1" destOrd="0" presId="urn:microsoft.com/office/officeart/2005/8/layout/orgChart1"/>
    <dgm:cxn modelId="{90538805-D670-4914-84A9-9783311DBF8D}" type="presParOf" srcId="{A7CC739C-D757-44C4-A924-BF0F09D38970}" destId="{C51FBF63-A0BD-4115-B491-2C598F8B4DB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2C0198-5622-4E43-95A0-1893B4A196DB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2C1EE8C3-BE88-499B-9356-E0767CAB12D6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Resources</a:t>
          </a:r>
          <a:endParaRPr lang="en-GB" dirty="0">
            <a:latin typeface="Palatino Linotype" panose="02040502050505030304" pitchFamily="18" charset="0"/>
          </a:endParaRPr>
        </a:p>
      </dgm:t>
    </dgm:pt>
    <dgm:pt modelId="{F9A1B372-42FB-46D8-8B79-0ACE39EA5BE4}" type="parTrans" cxnId="{516443C6-20C8-47F2-957F-250ED76C45A2}">
      <dgm:prSet/>
      <dgm:spPr/>
      <dgm:t>
        <a:bodyPr/>
        <a:lstStyle/>
        <a:p>
          <a:endParaRPr lang="en-GB"/>
        </a:p>
      </dgm:t>
    </dgm:pt>
    <dgm:pt modelId="{4EF26E4A-C061-4176-9217-FE4211A84C4E}" type="sibTrans" cxnId="{516443C6-20C8-47F2-957F-250ED76C45A2}">
      <dgm:prSet/>
      <dgm:spPr/>
      <dgm:t>
        <a:bodyPr/>
        <a:lstStyle/>
        <a:p>
          <a:endParaRPr lang="en-GB"/>
        </a:p>
      </dgm:t>
    </dgm:pt>
    <dgm:pt modelId="{3293967A-B4A8-46FD-81C7-7300990AB22F}">
      <dgm:prSet phldrT="[Text]"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Existing curricular activities and resources in organizations.</a:t>
          </a:r>
          <a:endParaRPr lang="en-GB" sz="1800" dirty="0">
            <a:latin typeface="Palatino Linotype" panose="02040502050505030304" pitchFamily="18" charset="0"/>
          </a:endParaRPr>
        </a:p>
      </dgm:t>
    </dgm:pt>
    <dgm:pt modelId="{560A7263-C32F-42CC-8302-1B3230B620E2}" type="parTrans" cxnId="{64A2024E-5D34-4D69-97CC-8E73FA082ECD}">
      <dgm:prSet/>
      <dgm:spPr/>
      <dgm:t>
        <a:bodyPr/>
        <a:lstStyle/>
        <a:p>
          <a:endParaRPr lang="en-GB"/>
        </a:p>
      </dgm:t>
    </dgm:pt>
    <dgm:pt modelId="{58CD3754-622D-40BF-A54B-6540E0005E6D}" type="sibTrans" cxnId="{64A2024E-5D34-4D69-97CC-8E73FA082ECD}">
      <dgm:prSet/>
      <dgm:spPr/>
      <dgm:t>
        <a:bodyPr/>
        <a:lstStyle/>
        <a:p>
          <a:endParaRPr lang="en-GB"/>
        </a:p>
      </dgm:t>
    </dgm:pt>
    <dgm:pt modelId="{0BCB2FE3-B9F5-47F4-82EF-242108507417}">
      <dgm:prSet phldrT="[Text]"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CERN first version of collaborative platform available (allows creating repository).</a:t>
          </a:r>
          <a:endParaRPr lang="en-GB" sz="1800" dirty="0">
            <a:latin typeface="Palatino Linotype" panose="02040502050505030304" pitchFamily="18" charset="0"/>
          </a:endParaRPr>
        </a:p>
      </dgm:t>
    </dgm:pt>
    <dgm:pt modelId="{54DB04C9-62B3-4195-AB82-C40A37A33308}" type="parTrans" cxnId="{A5772B8D-FF09-46CF-BA03-A0D3C3A7A792}">
      <dgm:prSet/>
      <dgm:spPr/>
      <dgm:t>
        <a:bodyPr/>
        <a:lstStyle/>
        <a:p>
          <a:endParaRPr lang="en-GB"/>
        </a:p>
      </dgm:t>
    </dgm:pt>
    <dgm:pt modelId="{B6DA73B4-9933-419F-B69D-5DF1AAFD4582}" type="sibTrans" cxnId="{A5772B8D-FF09-46CF-BA03-A0D3C3A7A792}">
      <dgm:prSet/>
      <dgm:spPr/>
      <dgm:t>
        <a:bodyPr/>
        <a:lstStyle/>
        <a:p>
          <a:endParaRPr lang="en-GB"/>
        </a:p>
      </dgm:t>
    </dgm:pt>
    <dgm:pt modelId="{0CCCD63E-177D-41E7-9044-68094963B627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Effort</a:t>
          </a:r>
          <a:endParaRPr lang="en-GB" dirty="0">
            <a:latin typeface="Palatino Linotype" panose="02040502050505030304" pitchFamily="18" charset="0"/>
          </a:endParaRPr>
        </a:p>
      </dgm:t>
    </dgm:pt>
    <dgm:pt modelId="{7B15878B-5C57-47B1-B9C6-81DA0B3C61B3}" type="parTrans" cxnId="{0E3A5CFE-C7AD-4760-90B5-D43CDC7383CD}">
      <dgm:prSet/>
      <dgm:spPr/>
      <dgm:t>
        <a:bodyPr/>
        <a:lstStyle/>
        <a:p>
          <a:endParaRPr lang="en-GB"/>
        </a:p>
      </dgm:t>
    </dgm:pt>
    <dgm:pt modelId="{C38F7F50-69EF-458A-B426-04941CA9A497}" type="sibTrans" cxnId="{0E3A5CFE-C7AD-4760-90B5-D43CDC7383CD}">
      <dgm:prSet/>
      <dgm:spPr/>
      <dgm:t>
        <a:bodyPr/>
        <a:lstStyle/>
        <a:p>
          <a:endParaRPr lang="en-GB"/>
        </a:p>
      </dgm:t>
    </dgm:pt>
    <dgm:pt modelId="{2E70CB22-907A-4613-9933-A575D3740900}">
      <dgm:prSet phldrT="[Text]"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Each organization requires limited effort.</a:t>
          </a:r>
          <a:endParaRPr lang="en-GB" sz="1800" dirty="0">
            <a:latin typeface="Palatino Linotype" panose="02040502050505030304" pitchFamily="18" charset="0"/>
          </a:endParaRPr>
        </a:p>
      </dgm:t>
    </dgm:pt>
    <dgm:pt modelId="{02D55297-ECB3-4EC5-909B-9CB3BF5A423D}" type="parTrans" cxnId="{AE1BC993-7561-4B29-84E7-024049BDA86E}">
      <dgm:prSet/>
      <dgm:spPr/>
      <dgm:t>
        <a:bodyPr/>
        <a:lstStyle/>
        <a:p>
          <a:endParaRPr lang="en-GB"/>
        </a:p>
      </dgm:t>
    </dgm:pt>
    <dgm:pt modelId="{C9D471EA-851F-41A7-8AF4-E8E3F753FD63}" type="sibTrans" cxnId="{AE1BC993-7561-4B29-84E7-024049BDA86E}">
      <dgm:prSet/>
      <dgm:spPr/>
      <dgm:t>
        <a:bodyPr/>
        <a:lstStyle/>
        <a:p>
          <a:endParaRPr lang="en-GB"/>
        </a:p>
      </dgm:t>
    </dgm:pt>
    <dgm:pt modelId="{28B8DAE5-8C3C-45A9-BFE8-7F79DFA3DDF0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Objectives</a:t>
          </a:r>
          <a:endParaRPr lang="en-GB" dirty="0">
            <a:latin typeface="Palatino Linotype" panose="02040502050505030304" pitchFamily="18" charset="0"/>
          </a:endParaRPr>
        </a:p>
      </dgm:t>
    </dgm:pt>
    <dgm:pt modelId="{77E3A294-2673-4D9B-9489-F57B00F7AB07}" type="parTrans" cxnId="{C2E6830A-42E8-4D73-90E1-28A072579E88}">
      <dgm:prSet/>
      <dgm:spPr/>
      <dgm:t>
        <a:bodyPr/>
        <a:lstStyle/>
        <a:p>
          <a:endParaRPr lang="en-GB"/>
        </a:p>
      </dgm:t>
    </dgm:pt>
    <dgm:pt modelId="{51BC0153-2DA9-4119-A01F-C1A50EE9C490}" type="sibTrans" cxnId="{C2E6830A-42E8-4D73-90E1-28A072579E88}">
      <dgm:prSet/>
      <dgm:spPr/>
      <dgm:t>
        <a:bodyPr/>
        <a:lstStyle/>
        <a:p>
          <a:endParaRPr lang="en-GB"/>
        </a:p>
      </dgm:t>
    </dgm:pt>
    <dgm:pt modelId="{B85D2B7E-5540-4341-8862-5D9562B7A09C}">
      <dgm:prSet phldrT="[Text]"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After 1 year elaborate a peer reviewed database out of  existing R&amp;D&amp;I activities specifically </a:t>
          </a:r>
          <a:r>
            <a:rPr lang="en-GB" sz="1800" b="1" u="sng" dirty="0" smtClean="0">
              <a:latin typeface="Palatino Linotype" panose="02040502050505030304" pitchFamily="18" charset="0"/>
            </a:rPr>
            <a:t>challenge oriented.</a:t>
          </a:r>
          <a:endParaRPr lang="en-GB" sz="1800" b="1" u="sng" dirty="0">
            <a:latin typeface="Palatino Linotype" panose="02040502050505030304" pitchFamily="18" charset="0"/>
          </a:endParaRPr>
        </a:p>
      </dgm:t>
    </dgm:pt>
    <dgm:pt modelId="{3D91DBB0-5D71-4950-8C86-214BA89DCCD0}" type="parTrans" cxnId="{7895269C-9265-4B6C-AE58-F5AB552351D2}">
      <dgm:prSet/>
      <dgm:spPr/>
      <dgm:t>
        <a:bodyPr/>
        <a:lstStyle/>
        <a:p>
          <a:endParaRPr lang="en-GB"/>
        </a:p>
      </dgm:t>
    </dgm:pt>
    <dgm:pt modelId="{0C94EB07-ADE1-4983-B2D9-FA6FBD3679B1}" type="sibTrans" cxnId="{7895269C-9265-4B6C-AE58-F5AB552351D2}">
      <dgm:prSet/>
      <dgm:spPr/>
      <dgm:t>
        <a:bodyPr/>
        <a:lstStyle/>
        <a:p>
          <a:endParaRPr lang="en-GB"/>
        </a:p>
      </dgm:t>
    </dgm:pt>
    <dgm:pt modelId="{43AA9AD5-DAF7-4AB8-A598-4EF74EDC07BB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Modus Operandi</a:t>
          </a:r>
          <a:endParaRPr lang="en-GB" dirty="0">
            <a:latin typeface="Palatino Linotype" panose="02040502050505030304" pitchFamily="18" charset="0"/>
          </a:endParaRPr>
        </a:p>
      </dgm:t>
    </dgm:pt>
    <dgm:pt modelId="{72396931-2C55-4F0D-ACC2-1849D70F4971}" type="parTrans" cxnId="{EA2A96FA-74A3-413B-B880-24D8EBA827EA}">
      <dgm:prSet/>
      <dgm:spPr/>
      <dgm:t>
        <a:bodyPr/>
        <a:lstStyle/>
        <a:p>
          <a:endParaRPr lang="en-GB"/>
        </a:p>
      </dgm:t>
    </dgm:pt>
    <dgm:pt modelId="{BDD5C025-CDE9-4316-A70A-58C26FCFB65C}" type="sibTrans" cxnId="{EA2A96FA-74A3-413B-B880-24D8EBA827EA}">
      <dgm:prSet/>
      <dgm:spPr/>
      <dgm:t>
        <a:bodyPr/>
        <a:lstStyle/>
        <a:p>
          <a:endParaRPr lang="en-GB"/>
        </a:p>
      </dgm:t>
    </dgm:pt>
    <dgm:pt modelId="{53C6168F-E427-4A8C-B2CC-DA8E719A291D}">
      <dgm:prSet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Distribute participating organizations around the challenges (Work Groups).</a:t>
          </a:r>
          <a:endParaRPr lang="en-GB" sz="1800" dirty="0">
            <a:latin typeface="Palatino Linotype" panose="02040502050505030304" pitchFamily="18" charset="0"/>
          </a:endParaRPr>
        </a:p>
      </dgm:t>
    </dgm:pt>
    <dgm:pt modelId="{A76F9070-E326-4D89-9576-F9E3204FB469}" type="parTrans" cxnId="{E77F698E-5FBB-4661-AC09-C93DE91ECD8D}">
      <dgm:prSet/>
      <dgm:spPr/>
      <dgm:t>
        <a:bodyPr/>
        <a:lstStyle/>
        <a:p>
          <a:endParaRPr lang="en-GB"/>
        </a:p>
      </dgm:t>
    </dgm:pt>
    <dgm:pt modelId="{46575861-84AB-4C9A-9AC4-0C57D89EB469}" type="sibTrans" cxnId="{E77F698E-5FBB-4661-AC09-C93DE91ECD8D}">
      <dgm:prSet/>
      <dgm:spPr/>
      <dgm:t>
        <a:bodyPr/>
        <a:lstStyle/>
        <a:p>
          <a:endParaRPr lang="en-GB"/>
        </a:p>
      </dgm:t>
    </dgm:pt>
    <dgm:pt modelId="{85FA7A24-6FDF-48D3-9959-787ABD3C8A3A}">
      <dgm:prSet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Each WG has an overall coordinator.</a:t>
          </a:r>
          <a:endParaRPr lang="en-GB" sz="1800" dirty="0">
            <a:latin typeface="Palatino Linotype" panose="02040502050505030304" pitchFamily="18" charset="0"/>
          </a:endParaRPr>
        </a:p>
      </dgm:t>
    </dgm:pt>
    <dgm:pt modelId="{C0D9D065-F865-4BEE-950E-7FDAF3DC5CA6}" type="parTrans" cxnId="{7AA5DCD0-6B3C-4F4A-87FA-0672EEBFB530}">
      <dgm:prSet/>
      <dgm:spPr/>
      <dgm:t>
        <a:bodyPr/>
        <a:lstStyle/>
        <a:p>
          <a:endParaRPr lang="en-GB"/>
        </a:p>
      </dgm:t>
    </dgm:pt>
    <dgm:pt modelId="{14EF9323-5D3B-4D37-8CA3-3BF64EC59FF6}" type="sibTrans" cxnId="{7AA5DCD0-6B3C-4F4A-87FA-0672EEBFB530}">
      <dgm:prSet/>
      <dgm:spPr/>
      <dgm:t>
        <a:bodyPr/>
        <a:lstStyle/>
        <a:p>
          <a:endParaRPr lang="en-GB"/>
        </a:p>
      </dgm:t>
    </dgm:pt>
    <dgm:pt modelId="{BBECA0F7-6AF9-41BE-A7C8-9268FADDB414}">
      <dgm:prSet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Materials uploaded in repository should be peer reviewed by professors of each institution.</a:t>
          </a:r>
          <a:endParaRPr lang="en-GB" sz="1800" dirty="0">
            <a:latin typeface="Palatino Linotype" panose="02040502050505030304" pitchFamily="18" charset="0"/>
          </a:endParaRPr>
        </a:p>
      </dgm:t>
    </dgm:pt>
    <dgm:pt modelId="{E2C8433F-85B0-4947-A039-CC1D1DEDBFCD}" type="parTrans" cxnId="{B0109E96-F33C-4E01-BE5F-0D7DDC8389F4}">
      <dgm:prSet/>
      <dgm:spPr/>
      <dgm:t>
        <a:bodyPr/>
        <a:lstStyle/>
        <a:p>
          <a:endParaRPr lang="en-GB"/>
        </a:p>
      </dgm:t>
    </dgm:pt>
    <dgm:pt modelId="{9D694C25-4170-4DC3-931C-3DB277885EE4}" type="sibTrans" cxnId="{B0109E96-F33C-4E01-BE5F-0D7DDC8389F4}">
      <dgm:prSet/>
      <dgm:spPr/>
      <dgm:t>
        <a:bodyPr/>
        <a:lstStyle/>
        <a:p>
          <a:endParaRPr lang="en-GB"/>
        </a:p>
      </dgm:t>
    </dgm:pt>
    <dgm:pt modelId="{B8CD2632-C24E-49B2-B347-C162F9408D23}">
      <dgm:prSet phldrT="[Text]" custT="1"/>
      <dgm:spPr/>
      <dgm:t>
        <a:bodyPr/>
        <a:lstStyle/>
        <a:p>
          <a:endParaRPr lang="en-GB" sz="1800" dirty="0">
            <a:latin typeface="Palatino Linotype" panose="02040502050505030304" pitchFamily="18" charset="0"/>
          </a:endParaRPr>
        </a:p>
      </dgm:t>
    </dgm:pt>
    <dgm:pt modelId="{DA2BC939-6867-4D3E-BE8A-AD33C57963ED}" type="parTrans" cxnId="{BFE37FF5-DFC1-472B-B4A5-AE78A8CB6693}">
      <dgm:prSet/>
      <dgm:spPr/>
      <dgm:t>
        <a:bodyPr/>
        <a:lstStyle/>
        <a:p>
          <a:endParaRPr lang="en-GB"/>
        </a:p>
      </dgm:t>
    </dgm:pt>
    <dgm:pt modelId="{0E629FE1-BD5F-48C4-B8E9-6186FC9C26BE}" type="sibTrans" cxnId="{BFE37FF5-DFC1-472B-B4A5-AE78A8CB6693}">
      <dgm:prSet/>
      <dgm:spPr/>
      <dgm:t>
        <a:bodyPr/>
        <a:lstStyle/>
        <a:p>
          <a:endParaRPr lang="en-GB"/>
        </a:p>
      </dgm:t>
    </dgm:pt>
    <dgm:pt modelId="{66DAB3D6-E0BE-4208-ACB4-F55FD26BB645}">
      <dgm:prSet phldrT="[Text]" custT="1"/>
      <dgm:spPr/>
      <dgm:t>
        <a:bodyPr/>
        <a:lstStyle/>
        <a:p>
          <a:endParaRPr lang="en-GB" sz="1800" dirty="0">
            <a:latin typeface="Palatino Linotype" panose="02040502050505030304" pitchFamily="18" charset="0"/>
          </a:endParaRPr>
        </a:p>
      </dgm:t>
    </dgm:pt>
    <dgm:pt modelId="{8700965A-BBA8-4914-A528-A912635CFF59}" type="parTrans" cxnId="{D87A1BBD-40FD-4781-A788-F715A1F86B9B}">
      <dgm:prSet/>
      <dgm:spPr/>
      <dgm:t>
        <a:bodyPr/>
        <a:lstStyle/>
        <a:p>
          <a:endParaRPr lang="en-GB"/>
        </a:p>
      </dgm:t>
    </dgm:pt>
    <dgm:pt modelId="{8D656301-AF60-455F-BF8B-6DE8521AFF66}" type="sibTrans" cxnId="{D87A1BBD-40FD-4781-A788-F715A1F86B9B}">
      <dgm:prSet/>
      <dgm:spPr/>
      <dgm:t>
        <a:bodyPr/>
        <a:lstStyle/>
        <a:p>
          <a:endParaRPr lang="en-GB"/>
        </a:p>
      </dgm:t>
    </dgm:pt>
    <dgm:pt modelId="{1185B879-C113-4F88-9D8A-1AA639F49DCB}">
      <dgm:prSet custT="1"/>
      <dgm:spPr/>
      <dgm:t>
        <a:bodyPr/>
        <a:lstStyle/>
        <a:p>
          <a:endParaRPr lang="en-GB" sz="1800" dirty="0">
            <a:latin typeface="Palatino Linotype" panose="02040502050505030304" pitchFamily="18" charset="0"/>
          </a:endParaRPr>
        </a:p>
      </dgm:t>
    </dgm:pt>
    <dgm:pt modelId="{8DF70CA3-9BEB-4D99-97CA-1A47A422DC17}" type="parTrans" cxnId="{DB322FD3-9913-4022-B434-C2CAFFCD4F31}">
      <dgm:prSet/>
      <dgm:spPr/>
      <dgm:t>
        <a:bodyPr/>
        <a:lstStyle/>
        <a:p>
          <a:endParaRPr lang="en-GB"/>
        </a:p>
      </dgm:t>
    </dgm:pt>
    <dgm:pt modelId="{ADD7EA3F-ED33-44DF-AD39-83C55017A097}" type="sibTrans" cxnId="{DB322FD3-9913-4022-B434-C2CAFFCD4F31}">
      <dgm:prSet/>
      <dgm:spPr/>
      <dgm:t>
        <a:bodyPr/>
        <a:lstStyle/>
        <a:p>
          <a:endParaRPr lang="en-GB"/>
        </a:p>
      </dgm:t>
    </dgm:pt>
    <dgm:pt modelId="{1C57DE65-2B97-4D73-9B61-92B0D31E1D47}">
      <dgm:prSet custT="1"/>
      <dgm:spPr/>
      <dgm:t>
        <a:bodyPr/>
        <a:lstStyle/>
        <a:p>
          <a:endParaRPr lang="en-GB" sz="1800" dirty="0">
            <a:latin typeface="Palatino Linotype" panose="02040502050505030304" pitchFamily="18" charset="0"/>
          </a:endParaRPr>
        </a:p>
      </dgm:t>
    </dgm:pt>
    <dgm:pt modelId="{928BAC5D-C64F-4FA3-82B6-E16D14DEA338}" type="parTrans" cxnId="{9F7B4110-1AD4-4F52-932E-0EF317E0FB68}">
      <dgm:prSet/>
      <dgm:spPr/>
      <dgm:t>
        <a:bodyPr/>
        <a:lstStyle/>
        <a:p>
          <a:endParaRPr lang="en-GB"/>
        </a:p>
      </dgm:t>
    </dgm:pt>
    <dgm:pt modelId="{4B1F02E6-B137-4B5A-ABE1-91F36BDC05D2}" type="sibTrans" cxnId="{9F7B4110-1AD4-4F52-932E-0EF317E0FB68}">
      <dgm:prSet/>
      <dgm:spPr/>
      <dgm:t>
        <a:bodyPr/>
        <a:lstStyle/>
        <a:p>
          <a:endParaRPr lang="en-GB"/>
        </a:p>
      </dgm:t>
    </dgm:pt>
    <dgm:pt modelId="{1BD2883D-6F4A-4150-BC92-12CCCA34D8A3}">
      <dgm:prSet phldrT="[Text]" custT="1"/>
      <dgm:spPr/>
      <dgm:t>
        <a:bodyPr/>
        <a:lstStyle/>
        <a:p>
          <a:r>
            <a:rPr lang="en-GB" sz="1800" b="0" u="none" dirty="0" smtClean="0">
              <a:latin typeface="Palatino Linotype" panose="02040502050505030304" pitchFamily="18" charset="0"/>
            </a:rPr>
            <a:t>R&amp;D&amp;I database (or repository) based mainly on students’ projects (i.e. master thesis, PhDs, </a:t>
          </a:r>
          <a:r>
            <a:rPr lang="en-GB" sz="1800" b="0" u="none" dirty="0" err="1" smtClean="0">
              <a:latin typeface="Palatino Linotype" panose="02040502050505030304" pitchFamily="18" charset="0"/>
            </a:rPr>
            <a:t>etc</a:t>
          </a:r>
          <a:r>
            <a:rPr lang="en-GB" sz="1800" b="0" u="none" dirty="0" smtClean="0">
              <a:latin typeface="Palatino Linotype" panose="02040502050505030304" pitchFamily="18" charset="0"/>
            </a:rPr>
            <a:t>).</a:t>
          </a:r>
          <a:endParaRPr lang="en-GB" sz="1800" b="0" u="none" dirty="0">
            <a:latin typeface="Palatino Linotype" panose="02040502050505030304" pitchFamily="18" charset="0"/>
          </a:endParaRPr>
        </a:p>
      </dgm:t>
    </dgm:pt>
    <dgm:pt modelId="{71346AA1-CC5C-4AEE-9F3C-55C9111B7960}" type="parTrans" cxnId="{B5D2A110-F92D-4984-92FC-79B735F44FBF}">
      <dgm:prSet/>
      <dgm:spPr/>
      <dgm:t>
        <a:bodyPr/>
        <a:lstStyle/>
        <a:p>
          <a:endParaRPr lang="en-GB"/>
        </a:p>
      </dgm:t>
    </dgm:pt>
    <dgm:pt modelId="{371AF295-04FC-4E1B-ACAE-A3CDDBB832B2}" type="sibTrans" cxnId="{B5D2A110-F92D-4984-92FC-79B735F44FBF}">
      <dgm:prSet/>
      <dgm:spPr/>
      <dgm:t>
        <a:bodyPr/>
        <a:lstStyle/>
        <a:p>
          <a:endParaRPr lang="en-GB"/>
        </a:p>
      </dgm:t>
    </dgm:pt>
    <dgm:pt modelId="{2EEC03CB-BC3E-4536-B73D-821A7C146E1F}">
      <dgm:prSet phldrT="[Text]" custT="1"/>
      <dgm:spPr/>
      <dgm:t>
        <a:bodyPr/>
        <a:lstStyle/>
        <a:p>
          <a:endParaRPr lang="en-GB" sz="1800" b="1" u="sng" dirty="0">
            <a:latin typeface="Palatino Linotype" panose="02040502050505030304" pitchFamily="18" charset="0"/>
          </a:endParaRPr>
        </a:p>
      </dgm:t>
    </dgm:pt>
    <dgm:pt modelId="{F6690030-2679-43D3-8391-706A521131BC}" type="parTrans" cxnId="{30C29A56-A02A-4EEB-B2D4-2DB6274F6613}">
      <dgm:prSet/>
      <dgm:spPr/>
      <dgm:t>
        <a:bodyPr/>
        <a:lstStyle/>
        <a:p>
          <a:endParaRPr lang="en-GB"/>
        </a:p>
      </dgm:t>
    </dgm:pt>
    <dgm:pt modelId="{E74B4BD1-281A-4F66-AC85-35BA96BFC16F}" type="sibTrans" cxnId="{30C29A56-A02A-4EEB-B2D4-2DB6274F6613}">
      <dgm:prSet/>
      <dgm:spPr/>
      <dgm:t>
        <a:bodyPr/>
        <a:lstStyle/>
        <a:p>
          <a:endParaRPr lang="en-GB"/>
        </a:p>
      </dgm:t>
    </dgm:pt>
    <dgm:pt modelId="{A4DCD398-4121-4D68-A069-14AF0C85AAA8}">
      <dgm:prSet phldrT="[Text]" custT="1"/>
      <dgm:spPr/>
      <dgm:t>
        <a:bodyPr/>
        <a:lstStyle/>
        <a:p>
          <a:r>
            <a:rPr lang="en-GB" sz="1800" b="0" u="none" dirty="0" smtClean="0">
              <a:latin typeface="Palatino Linotype" panose="02040502050505030304" pitchFamily="18" charset="0"/>
            </a:rPr>
            <a:t>Increased engagement of Universities </a:t>
          </a:r>
          <a:endParaRPr lang="en-GB" sz="1800" b="0" u="none" dirty="0">
            <a:latin typeface="Palatino Linotype" panose="02040502050505030304" pitchFamily="18" charset="0"/>
          </a:endParaRPr>
        </a:p>
      </dgm:t>
    </dgm:pt>
    <dgm:pt modelId="{1A03393B-84BD-40B3-B7CC-D174F579A678}" type="parTrans" cxnId="{0BE4CEB8-902B-4D46-9B72-6EB5166F8DA0}">
      <dgm:prSet/>
      <dgm:spPr/>
      <dgm:t>
        <a:bodyPr/>
        <a:lstStyle/>
        <a:p>
          <a:endParaRPr lang="en-GB"/>
        </a:p>
      </dgm:t>
    </dgm:pt>
    <dgm:pt modelId="{172C70E0-EF39-439A-9836-4E9B1E5711CD}" type="sibTrans" cxnId="{0BE4CEB8-902B-4D46-9B72-6EB5166F8DA0}">
      <dgm:prSet/>
      <dgm:spPr/>
      <dgm:t>
        <a:bodyPr/>
        <a:lstStyle/>
        <a:p>
          <a:endParaRPr lang="en-GB"/>
        </a:p>
      </dgm:t>
    </dgm:pt>
    <dgm:pt modelId="{AE4A1D21-2C27-422C-B673-EC1682E7FBAB}">
      <dgm:prSet phldrT="[Text]" custT="1"/>
      <dgm:spPr/>
      <dgm:t>
        <a:bodyPr/>
        <a:lstStyle/>
        <a:p>
          <a:endParaRPr lang="en-GB" sz="1800" b="0" u="none" dirty="0">
            <a:latin typeface="Palatino Linotype" panose="02040502050505030304" pitchFamily="18" charset="0"/>
          </a:endParaRPr>
        </a:p>
      </dgm:t>
    </dgm:pt>
    <dgm:pt modelId="{43C8A503-2990-42BE-8854-0FE62B838329}" type="parTrans" cxnId="{92F55CB1-AD12-4FA8-80AA-E325B8B630A1}">
      <dgm:prSet/>
      <dgm:spPr/>
      <dgm:t>
        <a:bodyPr/>
        <a:lstStyle/>
        <a:p>
          <a:endParaRPr lang="en-GB"/>
        </a:p>
      </dgm:t>
    </dgm:pt>
    <dgm:pt modelId="{5C42FEFB-BFB0-4A1F-8608-E7A9ED3DF8B4}" type="sibTrans" cxnId="{92F55CB1-AD12-4FA8-80AA-E325B8B630A1}">
      <dgm:prSet/>
      <dgm:spPr/>
      <dgm:t>
        <a:bodyPr/>
        <a:lstStyle/>
        <a:p>
          <a:endParaRPr lang="en-GB"/>
        </a:p>
      </dgm:t>
    </dgm:pt>
    <dgm:pt modelId="{305DA066-6E22-4723-BEF6-B51EBA244651}" type="pres">
      <dgm:prSet presAssocID="{0E2C0198-5622-4E43-95A0-1893B4A196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820938E-CA25-4392-BEAD-8C42A0F3A610}" type="pres">
      <dgm:prSet presAssocID="{2C1EE8C3-BE88-499B-9356-E0767CAB12D6}" presName="composite" presStyleCnt="0"/>
      <dgm:spPr/>
    </dgm:pt>
    <dgm:pt modelId="{9489D2A9-BF69-4224-9194-555743A7C2E0}" type="pres">
      <dgm:prSet presAssocID="{2C1EE8C3-BE88-499B-9356-E0767CAB12D6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DCCDFA-A6BB-4633-A06C-40AB5C44863E}" type="pres">
      <dgm:prSet presAssocID="{2C1EE8C3-BE88-499B-9356-E0767CAB12D6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2F52B0-91F8-43D1-9301-718B6CA3D2B9}" type="pres">
      <dgm:prSet presAssocID="{4EF26E4A-C061-4176-9217-FE4211A84C4E}" presName="space" presStyleCnt="0"/>
      <dgm:spPr/>
    </dgm:pt>
    <dgm:pt modelId="{83BB3D7F-A84C-4A58-B759-65EB3DE94EC0}" type="pres">
      <dgm:prSet presAssocID="{0CCCD63E-177D-41E7-9044-68094963B627}" presName="composite" presStyleCnt="0"/>
      <dgm:spPr/>
    </dgm:pt>
    <dgm:pt modelId="{17854D1E-BFF9-4D4B-92B7-46CE401FC725}" type="pres">
      <dgm:prSet presAssocID="{0CCCD63E-177D-41E7-9044-68094963B627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D99606-0128-4DEB-AF22-F9A8BBC2B65F}" type="pres">
      <dgm:prSet presAssocID="{0CCCD63E-177D-41E7-9044-68094963B627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45A375-974E-4E1B-9774-403A4C9D3039}" type="pres">
      <dgm:prSet presAssocID="{C38F7F50-69EF-458A-B426-04941CA9A497}" presName="space" presStyleCnt="0"/>
      <dgm:spPr/>
    </dgm:pt>
    <dgm:pt modelId="{FC97DAFF-8A45-456F-90F9-11E557D9825A}" type="pres">
      <dgm:prSet presAssocID="{28B8DAE5-8C3C-45A9-BFE8-7F79DFA3DDF0}" presName="composite" presStyleCnt="0"/>
      <dgm:spPr/>
    </dgm:pt>
    <dgm:pt modelId="{AE73F6BD-F7D1-4A29-92AC-EC595DA41566}" type="pres">
      <dgm:prSet presAssocID="{28B8DAE5-8C3C-45A9-BFE8-7F79DFA3DDF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794C5F-03B6-4698-9715-D967304A1D1D}" type="pres">
      <dgm:prSet presAssocID="{28B8DAE5-8C3C-45A9-BFE8-7F79DFA3DDF0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A045AD-C081-469A-8489-3E2937DD5C3D}" type="pres">
      <dgm:prSet presAssocID="{51BC0153-2DA9-4119-A01F-C1A50EE9C490}" presName="space" presStyleCnt="0"/>
      <dgm:spPr/>
    </dgm:pt>
    <dgm:pt modelId="{D954F4BA-4F90-4DE3-9DBC-30BAF74929A6}" type="pres">
      <dgm:prSet presAssocID="{43AA9AD5-DAF7-4AB8-A598-4EF74EDC07BB}" presName="composite" presStyleCnt="0"/>
      <dgm:spPr/>
    </dgm:pt>
    <dgm:pt modelId="{16E7A6C0-01D9-45C8-A944-ABFF4D4B9EDB}" type="pres">
      <dgm:prSet presAssocID="{43AA9AD5-DAF7-4AB8-A598-4EF74EDC07BB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053D74-F6F9-452B-BCAA-5A68508280BA}" type="pres">
      <dgm:prSet presAssocID="{43AA9AD5-DAF7-4AB8-A598-4EF74EDC07BB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0EA8E93-BDBE-431D-87B9-9AACC59BDDCE}" type="presOf" srcId="{2EEC03CB-BC3E-4536-B73D-821A7C146E1F}" destId="{B8794C5F-03B6-4698-9715-D967304A1D1D}" srcOrd="0" destOrd="3" presId="urn:microsoft.com/office/officeart/2005/8/layout/hList1"/>
    <dgm:cxn modelId="{163BE2BF-DD75-4C7F-A85F-4D16E51632BE}" type="presOf" srcId="{1C57DE65-2B97-4D73-9B61-92B0D31E1D47}" destId="{B5053D74-F6F9-452B-BCAA-5A68508280BA}" srcOrd="0" destOrd="3" presId="urn:microsoft.com/office/officeart/2005/8/layout/hList1"/>
    <dgm:cxn modelId="{AE1BC993-7561-4B29-84E7-024049BDA86E}" srcId="{0CCCD63E-177D-41E7-9044-68094963B627}" destId="{2E70CB22-907A-4613-9933-A575D3740900}" srcOrd="0" destOrd="0" parTransId="{02D55297-ECB3-4EC5-909B-9CB3BF5A423D}" sibTransId="{C9D471EA-851F-41A7-8AF4-E8E3F753FD63}"/>
    <dgm:cxn modelId="{D2E8326D-0860-4BC4-9773-748E5517CF18}" type="presOf" srcId="{85FA7A24-6FDF-48D3-9959-787ABD3C8A3A}" destId="{B5053D74-F6F9-452B-BCAA-5A68508280BA}" srcOrd="0" destOrd="2" presId="urn:microsoft.com/office/officeart/2005/8/layout/hList1"/>
    <dgm:cxn modelId="{0E3A5CFE-C7AD-4760-90B5-D43CDC7383CD}" srcId="{0E2C0198-5622-4E43-95A0-1893B4A196DB}" destId="{0CCCD63E-177D-41E7-9044-68094963B627}" srcOrd="1" destOrd="0" parTransId="{7B15878B-5C57-47B1-B9C6-81DA0B3C61B3}" sibTransId="{C38F7F50-69EF-458A-B426-04941CA9A497}"/>
    <dgm:cxn modelId="{9D13767A-0C06-4483-8466-E0FEA85C4EB3}" type="presOf" srcId="{AE4A1D21-2C27-422C-B673-EC1682E7FBAB}" destId="{B8794C5F-03B6-4698-9715-D967304A1D1D}" srcOrd="0" destOrd="1" presId="urn:microsoft.com/office/officeart/2005/8/layout/hList1"/>
    <dgm:cxn modelId="{9F4461C3-7CBB-4C0A-8EA6-A528BF66D702}" type="presOf" srcId="{1185B879-C113-4F88-9D8A-1AA639F49DCB}" destId="{B5053D74-F6F9-452B-BCAA-5A68508280BA}" srcOrd="0" destOrd="1" presId="urn:microsoft.com/office/officeart/2005/8/layout/hList1"/>
    <dgm:cxn modelId="{B0109E96-F33C-4E01-BE5F-0D7DDC8389F4}" srcId="{43AA9AD5-DAF7-4AB8-A598-4EF74EDC07BB}" destId="{BBECA0F7-6AF9-41BE-A7C8-9268FADDB414}" srcOrd="4" destOrd="0" parTransId="{E2C8433F-85B0-4947-A039-CC1D1DEDBFCD}" sibTransId="{9D694C25-4170-4DC3-931C-3DB277885EE4}"/>
    <dgm:cxn modelId="{60B0F04B-1902-4F77-B288-63DE567566B3}" type="presOf" srcId="{2C1EE8C3-BE88-499B-9356-E0767CAB12D6}" destId="{9489D2A9-BF69-4224-9194-555743A7C2E0}" srcOrd="0" destOrd="0" presId="urn:microsoft.com/office/officeart/2005/8/layout/hList1"/>
    <dgm:cxn modelId="{EA2A96FA-74A3-413B-B880-24D8EBA827EA}" srcId="{0E2C0198-5622-4E43-95A0-1893B4A196DB}" destId="{43AA9AD5-DAF7-4AB8-A598-4EF74EDC07BB}" srcOrd="3" destOrd="0" parTransId="{72396931-2C55-4F0D-ACC2-1849D70F4971}" sibTransId="{BDD5C025-CDE9-4316-A70A-58C26FCFB65C}"/>
    <dgm:cxn modelId="{41E286F9-B1AF-47A5-9C45-87D8C0C40F56}" type="presOf" srcId="{A4DCD398-4121-4D68-A069-14AF0C85AAA8}" destId="{B8794C5F-03B6-4698-9715-D967304A1D1D}" srcOrd="0" destOrd="0" presId="urn:microsoft.com/office/officeart/2005/8/layout/hList1"/>
    <dgm:cxn modelId="{C1C6E268-7CF7-4C51-8897-61CCE3527965}" type="presOf" srcId="{1BD2883D-6F4A-4150-BC92-12CCCA34D8A3}" destId="{B8794C5F-03B6-4698-9715-D967304A1D1D}" srcOrd="0" destOrd="4" presId="urn:microsoft.com/office/officeart/2005/8/layout/hList1"/>
    <dgm:cxn modelId="{98441CA9-662C-4C39-90C9-E934244769CD}" type="presOf" srcId="{0E2C0198-5622-4E43-95A0-1893B4A196DB}" destId="{305DA066-6E22-4723-BEF6-B51EBA244651}" srcOrd="0" destOrd="0" presId="urn:microsoft.com/office/officeart/2005/8/layout/hList1"/>
    <dgm:cxn modelId="{4AA5218F-2B6F-4549-9828-3D1C069B5F44}" type="presOf" srcId="{3293967A-B4A8-46FD-81C7-7300990AB22F}" destId="{06DCCDFA-A6BB-4633-A06C-40AB5C44863E}" srcOrd="0" destOrd="0" presId="urn:microsoft.com/office/officeart/2005/8/layout/hList1"/>
    <dgm:cxn modelId="{DB322FD3-9913-4022-B434-C2CAFFCD4F31}" srcId="{43AA9AD5-DAF7-4AB8-A598-4EF74EDC07BB}" destId="{1185B879-C113-4F88-9D8A-1AA639F49DCB}" srcOrd="1" destOrd="0" parTransId="{8DF70CA3-9BEB-4D99-97CA-1A47A422DC17}" sibTransId="{ADD7EA3F-ED33-44DF-AD39-83C55017A097}"/>
    <dgm:cxn modelId="{6B2D53CD-0A5B-4600-A870-75BDAEDD96B7}" type="presOf" srcId="{0BCB2FE3-B9F5-47F4-82EF-242108507417}" destId="{06DCCDFA-A6BB-4633-A06C-40AB5C44863E}" srcOrd="0" destOrd="2" presId="urn:microsoft.com/office/officeart/2005/8/layout/hList1"/>
    <dgm:cxn modelId="{B5D2A110-F92D-4984-92FC-79B735F44FBF}" srcId="{28B8DAE5-8C3C-45A9-BFE8-7F79DFA3DDF0}" destId="{1BD2883D-6F4A-4150-BC92-12CCCA34D8A3}" srcOrd="4" destOrd="0" parTransId="{71346AA1-CC5C-4AEE-9F3C-55C9111B7960}" sibTransId="{371AF295-04FC-4E1B-ACAE-A3CDDBB832B2}"/>
    <dgm:cxn modelId="{E4FAE619-8CC9-447E-BAD0-72583D552B14}" type="presOf" srcId="{28B8DAE5-8C3C-45A9-BFE8-7F79DFA3DDF0}" destId="{AE73F6BD-F7D1-4A29-92AC-EC595DA41566}" srcOrd="0" destOrd="0" presId="urn:microsoft.com/office/officeart/2005/8/layout/hList1"/>
    <dgm:cxn modelId="{4D92FBF2-1A68-4347-AEEF-2485B654920B}" type="presOf" srcId="{B85D2B7E-5540-4341-8862-5D9562B7A09C}" destId="{B8794C5F-03B6-4698-9715-D967304A1D1D}" srcOrd="0" destOrd="2" presId="urn:microsoft.com/office/officeart/2005/8/layout/hList1"/>
    <dgm:cxn modelId="{7895269C-9265-4B6C-AE58-F5AB552351D2}" srcId="{28B8DAE5-8C3C-45A9-BFE8-7F79DFA3DDF0}" destId="{B85D2B7E-5540-4341-8862-5D9562B7A09C}" srcOrd="2" destOrd="0" parTransId="{3D91DBB0-5D71-4950-8C86-214BA89DCCD0}" sibTransId="{0C94EB07-ADE1-4983-B2D9-FA6FBD3679B1}"/>
    <dgm:cxn modelId="{2FAE010E-262C-4371-A827-0CF75F1CFA85}" type="presOf" srcId="{0CCCD63E-177D-41E7-9044-68094963B627}" destId="{17854D1E-BFF9-4D4B-92B7-46CE401FC725}" srcOrd="0" destOrd="0" presId="urn:microsoft.com/office/officeart/2005/8/layout/hList1"/>
    <dgm:cxn modelId="{16CE66DD-6AEF-4E59-8A25-3D4A291F6FED}" type="presOf" srcId="{B8CD2632-C24E-49B2-B347-C162F9408D23}" destId="{06DCCDFA-A6BB-4633-A06C-40AB5C44863E}" srcOrd="0" destOrd="1" presId="urn:microsoft.com/office/officeart/2005/8/layout/hList1"/>
    <dgm:cxn modelId="{1F020935-3B92-4DCE-B405-F89EE3ECE06D}" type="presOf" srcId="{66DAB3D6-E0BE-4208-ACB4-F55FD26BB645}" destId="{B6D99606-0128-4DEB-AF22-F9A8BBC2B65F}" srcOrd="0" destOrd="1" presId="urn:microsoft.com/office/officeart/2005/8/layout/hList1"/>
    <dgm:cxn modelId="{D87A1BBD-40FD-4781-A788-F715A1F86B9B}" srcId="{0CCCD63E-177D-41E7-9044-68094963B627}" destId="{66DAB3D6-E0BE-4208-ACB4-F55FD26BB645}" srcOrd="1" destOrd="0" parTransId="{8700965A-BBA8-4914-A528-A912635CFF59}" sibTransId="{8D656301-AF60-455F-BF8B-6DE8521AFF66}"/>
    <dgm:cxn modelId="{E77F698E-5FBB-4661-AC09-C93DE91ECD8D}" srcId="{43AA9AD5-DAF7-4AB8-A598-4EF74EDC07BB}" destId="{53C6168F-E427-4A8C-B2CC-DA8E719A291D}" srcOrd="0" destOrd="0" parTransId="{A76F9070-E326-4D89-9576-F9E3204FB469}" sibTransId="{46575861-84AB-4C9A-9AC4-0C57D89EB469}"/>
    <dgm:cxn modelId="{9F7B4110-1AD4-4F52-932E-0EF317E0FB68}" srcId="{43AA9AD5-DAF7-4AB8-A598-4EF74EDC07BB}" destId="{1C57DE65-2B97-4D73-9B61-92B0D31E1D47}" srcOrd="3" destOrd="0" parTransId="{928BAC5D-C64F-4FA3-82B6-E16D14DEA338}" sibTransId="{4B1F02E6-B137-4B5A-ABE1-91F36BDC05D2}"/>
    <dgm:cxn modelId="{C2E6830A-42E8-4D73-90E1-28A072579E88}" srcId="{0E2C0198-5622-4E43-95A0-1893B4A196DB}" destId="{28B8DAE5-8C3C-45A9-BFE8-7F79DFA3DDF0}" srcOrd="2" destOrd="0" parTransId="{77E3A294-2673-4D9B-9489-F57B00F7AB07}" sibTransId="{51BC0153-2DA9-4119-A01F-C1A50EE9C490}"/>
    <dgm:cxn modelId="{F9CBEAD5-BB35-4516-B4E2-86B53C6C74F0}" type="presOf" srcId="{BBECA0F7-6AF9-41BE-A7C8-9268FADDB414}" destId="{B5053D74-F6F9-452B-BCAA-5A68508280BA}" srcOrd="0" destOrd="4" presId="urn:microsoft.com/office/officeart/2005/8/layout/hList1"/>
    <dgm:cxn modelId="{516443C6-20C8-47F2-957F-250ED76C45A2}" srcId="{0E2C0198-5622-4E43-95A0-1893B4A196DB}" destId="{2C1EE8C3-BE88-499B-9356-E0767CAB12D6}" srcOrd="0" destOrd="0" parTransId="{F9A1B372-42FB-46D8-8B79-0ACE39EA5BE4}" sibTransId="{4EF26E4A-C061-4176-9217-FE4211A84C4E}"/>
    <dgm:cxn modelId="{766887E4-BF38-4C74-AA96-C8B414C70C3A}" type="presOf" srcId="{43AA9AD5-DAF7-4AB8-A598-4EF74EDC07BB}" destId="{16E7A6C0-01D9-45C8-A944-ABFF4D4B9EDB}" srcOrd="0" destOrd="0" presId="urn:microsoft.com/office/officeart/2005/8/layout/hList1"/>
    <dgm:cxn modelId="{7AA5DCD0-6B3C-4F4A-87FA-0672EEBFB530}" srcId="{43AA9AD5-DAF7-4AB8-A598-4EF74EDC07BB}" destId="{85FA7A24-6FDF-48D3-9959-787ABD3C8A3A}" srcOrd="2" destOrd="0" parTransId="{C0D9D065-F865-4BEE-950E-7FDAF3DC5CA6}" sibTransId="{14EF9323-5D3B-4D37-8CA3-3BF64EC59FF6}"/>
    <dgm:cxn modelId="{92F55CB1-AD12-4FA8-80AA-E325B8B630A1}" srcId="{28B8DAE5-8C3C-45A9-BFE8-7F79DFA3DDF0}" destId="{AE4A1D21-2C27-422C-B673-EC1682E7FBAB}" srcOrd="1" destOrd="0" parTransId="{43C8A503-2990-42BE-8854-0FE62B838329}" sibTransId="{5C42FEFB-BFB0-4A1F-8608-E7A9ED3DF8B4}"/>
    <dgm:cxn modelId="{64A2024E-5D34-4D69-97CC-8E73FA082ECD}" srcId="{2C1EE8C3-BE88-499B-9356-E0767CAB12D6}" destId="{3293967A-B4A8-46FD-81C7-7300990AB22F}" srcOrd="0" destOrd="0" parTransId="{560A7263-C32F-42CC-8302-1B3230B620E2}" sibTransId="{58CD3754-622D-40BF-A54B-6540E0005E6D}"/>
    <dgm:cxn modelId="{A5772B8D-FF09-46CF-BA03-A0D3C3A7A792}" srcId="{2C1EE8C3-BE88-499B-9356-E0767CAB12D6}" destId="{0BCB2FE3-B9F5-47F4-82EF-242108507417}" srcOrd="2" destOrd="0" parTransId="{54DB04C9-62B3-4195-AB82-C40A37A33308}" sibTransId="{B6DA73B4-9933-419F-B69D-5DF1AAFD4582}"/>
    <dgm:cxn modelId="{30C29A56-A02A-4EEB-B2D4-2DB6274F6613}" srcId="{28B8DAE5-8C3C-45A9-BFE8-7F79DFA3DDF0}" destId="{2EEC03CB-BC3E-4536-B73D-821A7C146E1F}" srcOrd="3" destOrd="0" parTransId="{F6690030-2679-43D3-8391-706A521131BC}" sibTransId="{E74B4BD1-281A-4F66-AC85-35BA96BFC16F}"/>
    <dgm:cxn modelId="{1D2B6E7F-EEFF-434E-91DD-CB31090F4EB8}" type="presOf" srcId="{53C6168F-E427-4A8C-B2CC-DA8E719A291D}" destId="{B5053D74-F6F9-452B-BCAA-5A68508280BA}" srcOrd="0" destOrd="0" presId="urn:microsoft.com/office/officeart/2005/8/layout/hList1"/>
    <dgm:cxn modelId="{C3B98E82-680E-494D-9938-1E6AED39DBAE}" type="presOf" srcId="{2E70CB22-907A-4613-9933-A575D3740900}" destId="{B6D99606-0128-4DEB-AF22-F9A8BBC2B65F}" srcOrd="0" destOrd="0" presId="urn:microsoft.com/office/officeart/2005/8/layout/hList1"/>
    <dgm:cxn modelId="{0BE4CEB8-902B-4D46-9B72-6EB5166F8DA0}" srcId="{28B8DAE5-8C3C-45A9-BFE8-7F79DFA3DDF0}" destId="{A4DCD398-4121-4D68-A069-14AF0C85AAA8}" srcOrd="0" destOrd="0" parTransId="{1A03393B-84BD-40B3-B7CC-D174F579A678}" sibTransId="{172C70E0-EF39-439A-9836-4E9B1E5711CD}"/>
    <dgm:cxn modelId="{BFE37FF5-DFC1-472B-B4A5-AE78A8CB6693}" srcId="{2C1EE8C3-BE88-499B-9356-E0767CAB12D6}" destId="{B8CD2632-C24E-49B2-B347-C162F9408D23}" srcOrd="1" destOrd="0" parTransId="{DA2BC939-6867-4D3E-BE8A-AD33C57963ED}" sibTransId="{0E629FE1-BD5F-48C4-B8E9-6186FC9C26BE}"/>
    <dgm:cxn modelId="{3BAABDA9-1F18-44B9-B088-56AFBAE87586}" type="presParOf" srcId="{305DA066-6E22-4723-BEF6-B51EBA244651}" destId="{C820938E-CA25-4392-BEAD-8C42A0F3A610}" srcOrd="0" destOrd="0" presId="urn:microsoft.com/office/officeart/2005/8/layout/hList1"/>
    <dgm:cxn modelId="{0A0A5184-713F-47F4-84C5-7E3457DF16DE}" type="presParOf" srcId="{C820938E-CA25-4392-BEAD-8C42A0F3A610}" destId="{9489D2A9-BF69-4224-9194-555743A7C2E0}" srcOrd="0" destOrd="0" presId="urn:microsoft.com/office/officeart/2005/8/layout/hList1"/>
    <dgm:cxn modelId="{4345C66F-F3C3-4D6B-8482-F0F2C8FE43D4}" type="presParOf" srcId="{C820938E-CA25-4392-BEAD-8C42A0F3A610}" destId="{06DCCDFA-A6BB-4633-A06C-40AB5C44863E}" srcOrd="1" destOrd="0" presId="urn:microsoft.com/office/officeart/2005/8/layout/hList1"/>
    <dgm:cxn modelId="{E3133A1A-9CC5-4C84-B812-B371AE567544}" type="presParOf" srcId="{305DA066-6E22-4723-BEF6-B51EBA244651}" destId="{8A2F52B0-91F8-43D1-9301-718B6CA3D2B9}" srcOrd="1" destOrd="0" presId="urn:microsoft.com/office/officeart/2005/8/layout/hList1"/>
    <dgm:cxn modelId="{B57C18EA-51DF-493E-8D61-AC519499B787}" type="presParOf" srcId="{305DA066-6E22-4723-BEF6-B51EBA244651}" destId="{83BB3D7F-A84C-4A58-B759-65EB3DE94EC0}" srcOrd="2" destOrd="0" presId="urn:microsoft.com/office/officeart/2005/8/layout/hList1"/>
    <dgm:cxn modelId="{EA052C23-3E2B-46ED-917D-65AF7F394A8C}" type="presParOf" srcId="{83BB3D7F-A84C-4A58-B759-65EB3DE94EC0}" destId="{17854D1E-BFF9-4D4B-92B7-46CE401FC725}" srcOrd="0" destOrd="0" presId="urn:microsoft.com/office/officeart/2005/8/layout/hList1"/>
    <dgm:cxn modelId="{AC5E54F2-FF14-4F70-9D57-09F700072FBB}" type="presParOf" srcId="{83BB3D7F-A84C-4A58-B759-65EB3DE94EC0}" destId="{B6D99606-0128-4DEB-AF22-F9A8BBC2B65F}" srcOrd="1" destOrd="0" presId="urn:microsoft.com/office/officeart/2005/8/layout/hList1"/>
    <dgm:cxn modelId="{63C76858-25A9-4870-9769-224281C491CB}" type="presParOf" srcId="{305DA066-6E22-4723-BEF6-B51EBA244651}" destId="{1B45A375-974E-4E1B-9774-403A4C9D3039}" srcOrd="3" destOrd="0" presId="urn:microsoft.com/office/officeart/2005/8/layout/hList1"/>
    <dgm:cxn modelId="{4A893A2D-80E9-4ACD-9199-A14838C608B4}" type="presParOf" srcId="{305DA066-6E22-4723-BEF6-B51EBA244651}" destId="{FC97DAFF-8A45-456F-90F9-11E557D9825A}" srcOrd="4" destOrd="0" presId="urn:microsoft.com/office/officeart/2005/8/layout/hList1"/>
    <dgm:cxn modelId="{5601C647-CF69-4334-98AE-AAA0EE0C6B23}" type="presParOf" srcId="{FC97DAFF-8A45-456F-90F9-11E557D9825A}" destId="{AE73F6BD-F7D1-4A29-92AC-EC595DA41566}" srcOrd="0" destOrd="0" presId="urn:microsoft.com/office/officeart/2005/8/layout/hList1"/>
    <dgm:cxn modelId="{044865E7-C016-43F4-95A7-AB26639BBD55}" type="presParOf" srcId="{FC97DAFF-8A45-456F-90F9-11E557D9825A}" destId="{B8794C5F-03B6-4698-9715-D967304A1D1D}" srcOrd="1" destOrd="0" presId="urn:microsoft.com/office/officeart/2005/8/layout/hList1"/>
    <dgm:cxn modelId="{9D8B7C0B-B593-4E32-8905-951D1075AB65}" type="presParOf" srcId="{305DA066-6E22-4723-BEF6-B51EBA244651}" destId="{D9A045AD-C081-469A-8489-3E2937DD5C3D}" srcOrd="5" destOrd="0" presId="urn:microsoft.com/office/officeart/2005/8/layout/hList1"/>
    <dgm:cxn modelId="{DC521A0B-D495-4727-A32D-50AF93244B7F}" type="presParOf" srcId="{305DA066-6E22-4723-BEF6-B51EBA244651}" destId="{D954F4BA-4F90-4DE3-9DBC-30BAF74929A6}" srcOrd="6" destOrd="0" presId="urn:microsoft.com/office/officeart/2005/8/layout/hList1"/>
    <dgm:cxn modelId="{CCE683EB-385C-44E5-AAA2-BEE82823CF5C}" type="presParOf" srcId="{D954F4BA-4F90-4DE3-9DBC-30BAF74929A6}" destId="{16E7A6C0-01D9-45C8-A944-ABFF4D4B9EDB}" srcOrd="0" destOrd="0" presId="urn:microsoft.com/office/officeart/2005/8/layout/hList1"/>
    <dgm:cxn modelId="{6BB8B712-D575-4051-AC6F-54B090594173}" type="presParOf" srcId="{D954F4BA-4F90-4DE3-9DBC-30BAF74929A6}" destId="{B5053D74-F6F9-452B-BCAA-5A68508280B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E2C0198-5622-4E43-95A0-1893B4A196DB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2C1EE8C3-BE88-499B-9356-E0767CAB12D6}">
      <dgm:prSet phldrT="[Text]" custT="1"/>
      <dgm:spPr/>
      <dgm:t>
        <a:bodyPr/>
        <a:lstStyle/>
        <a:p>
          <a:r>
            <a:rPr lang="en-GB" sz="1600" dirty="0" smtClean="0">
              <a:latin typeface="Palatino Linotype" panose="02040502050505030304" pitchFamily="18" charset="0"/>
            </a:rPr>
            <a:t>Resources</a:t>
          </a:r>
          <a:endParaRPr lang="en-GB" sz="1600" dirty="0">
            <a:latin typeface="Palatino Linotype" panose="02040502050505030304" pitchFamily="18" charset="0"/>
          </a:endParaRPr>
        </a:p>
      </dgm:t>
    </dgm:pt>
    <dgm:pt modelId="{F9A1B372-42FB-46D8-8B79-0ACE39EA5BE4}" type="parTrans" cxnId="{516443C6-20C8-47F2-957F-250ED76C45A2}">
      <dgm:prSet/>
      <dgm:spPr/>
      <dgm:t>
        <a:bodyPr/>
        <a:lstStyle/>
        <a:p>
          <a:endParaRPr lang="en-GB"/>
        </a:p>
      </dgm:t>
    </dgm:pt>
    <dgm:pt modelId="{4EF26E4A-C061-4176-9217-FE4211A84C4E}" type="sibTrans" cxnId="{516443C6-20C8-47F2-957F-250ED76C45A2}">
      <dgm:prSet/>
      <dgm:spPr/>
      <dgm:t>
        <a:bodyPr/>
        <a:lstStyle/>
        <a:p>
          <a:endParaRPr lang="en-GB"/>
        </a:p>
      </dgm:t>
    </dgm:pt>
    <dgm:pt modelId="{3293967A-B4A8-46FD-81C7-7300990AB22F}">
      <dgm:prSet phldrT="[Text]" custT="1"/>
      <dgm:spPr/>
      <dgm:t>
        <a:bodyPr/>
        <a:lstStyle/>
        <a:p>
          <a:r>
            <a:rPr lang="en-GB" sz="1400" b="1" dirty="0" smtClean="0">
              <a:latin typeface="Palatino Linotype" panose="02040502050505030304" pitchFamily="18" charset="0"/>
            </a:rPr>
            <a:t>Within existing or beyond</a:t>
          </a:r>
          <a:r>
            <a:rPr lang="en-GB" sz="1400" dirty="0" smtClean="0">
              <a:latin typeface="Palatino Linotype" panose="02040502050505030304" pitchFamily="18" charset="0"/>
            </a:rPr>
            <a:t> curricular activities in organizations.</a:t>
          </a:r>
          <a:endParaRPr lang="en-GB" sz="1400" dirty="0">
            <a:latin typeface="Palatino Linotype" panose="02040502050505030304" pitchFamily="18" charset="0"/>
          </a:endParaRPr>
        </a:p>
      </dgm:t>
    </dgm:pt>
    <dgm:pt modelId="{560A7263-C32F-42CC-8302-1B3230B620E2}" type="parTrans" cxnId="{64A2024E-5D34-4D69-97CC-8E73FA082ECD}">
      <dgm:prSet/>
      <dgm:spPr/>
      <dgm:t>
        <a:bodyPr/>
        <a:lstStyle/>
        <a:p>
          <a:endParaRPr lang="en-GB"/>
        </a:p>
      </dgm:t>
    </dgm:pt>
    <dgm:pt modelId="{58CD3754-622D-40BF-A54B-6540E0005E6D}" type="sibTrans" cxnId="{64A2024E-5D34-4D69-97CC-8E73FA082ECD}">
      <dgm:prSet/>
      <dgm:spPr/>
      <dgm:t>
        <a:bodyPr/>
        <a:lstStyle/>
        <a:p>
          <a:endParaRPr lang="en-GB"/>
        </a:p>
      </dgm:t>
    </dgm:pt>
    <dgm:pt modelId="{0BCB2FE3-B9F5-47F4-82EF-242108507417}">
      <dgm:prSet phldrT="[Text]" custT="1"/>
      <dgm:spPr/>
      <dgm:t>
        <a:bodyPr/>
        <a:lstStyle/>
        <a:p>
          <a:r>
            <a:rPr lang="en-GB" sz="1400" dirty="0" smtClean="0">
              <a:latin typeface="Palatino Linotype" panose="02040502050505030304" pitchFamily="18" charset="0"/>
            </a:rPr>
            <a:t>Enhanced version of collaborative platform (CERN).</a:t>
          </a:r>
          <a:endParaRPr lang="en-GB" sz="1400" dirty="0">
            <a:latin typeface="Palatino Linotype" panose="02040502050505030304" pitchFamily="18" charset="0"/>
          </a:endParaRPr>
        </a:p>
      </dgm:t>
    </dgm:pt>
    <dgm:pt modelId="{54DB04C9-62B3-4195-AB82-C40A37A33308}" type="parTrans" cxnId="{A5772B8D-FF09-46CF-BA03-A0D3C3A7A792}">
      <dgm:prSet/>
      <dgm:spPr/>
      <dgm:t>
        <a:bodyPr/>
        <a:lstStyle/>
        <a:p>
          <a:endParaRPr lang="en-GB"/>
        </a:p>
      </dgm:t>
    </dgm:pt>
    <dgm:pt modelId="{B6DA73B4-9933-419F-B69D-5DF1AAFD4582}" type="sibTrans" cxnId="{A5772B8D-FF09-46CF-BA03-A0D3C3A7A792}">
      <dgm:prSet/>
      <dgm:spPr/>
      <dgm:t>
        <a:bodyPr/>
        <a:lstStyle/>
        <a:p>
          <a:endParaRPr lang="en-GB"/>
        </a:p>
      </dgm:t>
    </dgm:pt>
    <dgm:pt modelId="{0CCCD63E-177D-41E7-9044-68094963B627}">
      <dgm:prSet phldrT="[Text]" custT="1"/>
      <dgm:spPr/>
      <dgm:t>
        <a:bodyPr/>
        <a:lstStyle/>
        <a:p>
          <a:r>
            <a:rPr lang="en-GB" sz="1600" dirty="0" smtClean="0">
              <a:latin typeface="Palatino Linotype" panose="02040502050505030304" pitchFamily="18" charset="0"/>
            </a:rPr>
            <a:t>Effort</a:t>
          </a:r>
          <a:endParaRPr lang="en-GB" sz="1600" dirty="0">
            <a:latin typeface="Palatino Linotype" panose="02040502050505030304" pitchFamily="18" charset="0"/>
          </a:endParaRPr>
        </a:p>
      </dgm:t>
    </dgm:pt>
    <dgm:pt modelId="{7B15878B-5C57-47B1-B9C6-81DA0B3C61B3}" type="parTrans" cxnId="{0E3A5CFE-C7AD-4760-90B5-D43CDC7383CD}">
      <dgm:prSet/>
      <dgm:spPr/>
      <dgm:t>
        <a:bodyPr/>
        <a:lstStyle/>
        <a:p>
          <a:endParaRPr lang="en-GB"/>
        </a:p>
      </dgm:t>
    </dgm:pt>
    <dgm:pt modelId="{C38F7F50-69EF-458A-B426-04941CA9A497}" type="sibTrans" cxnId="{0E3A5CFE-C7AD-4760-90B5-D43CDC7383CD}">
      <dgm:prSet/>
      <dgm:spPr/>
      <dgm:t>
        <a:bodyPr/>
        <a:lstStyle/>
        <a:p>
          <a:endParaRPr lang="en-GB"/>
        </a:p>
      </dgm:t>
    </dgm:pt>
    <dgm:pt modelId="{2E70CB22-907A-4613-9933-A575D3740900}">
      <dgm:prSet phldrT="[Text]" custT="1"/>
      <dgm:spPr/>
      <dgm:t>
        <a:bodyPr/>
        <a:lstStyle/>
        <a:p>
          <a:r>
            <a:rPr lang="en-GB" sz="1400" dirty="0" smtClean="0">
              <a:latin typeface="Palatino Linotype" panose="02040502050505030304" pitchFamily="18" charset="0"/>
            </a:rPr>
            <a:t>Effort from each WG coordinator beyond “daily activities”.</a:t>
          </a:r>
          <a:endParaRPr lang="en-GB" sz="1400" dirty="0">
            <a:latin typeface="Palatino Linotype" panose="02040502050505030304" pitchFamily="18" charset="0"/>
          </a:endParaRPr>
        </a:p>
      </dgm:t>
    </dgm:pt>
    <dgm:pt modelId="{02D55297-ECB3-4EC5-909B-9CB3BF5A423D}" type="parTrans" cxnId="{AE1BC993-7561-4B29-84E7-024049BDA86E}">
      <dgm:prSet/>
      <dgm:spPr/>
      <dgm:t>
        <a:bodyPr/>
        <a:lstStyle/>
        <a:p>
          <a:endParaRPr lang="en-GB"/>
        </a:p>
      </dgm:t>
    </dgm:pt>
    <dgm:pt modelId="{C9D471EA-851F-41A7-8AF4-E8E3F753FD63}" type="sibTrans" cxnId="{AE1BC993-7561-4B29-84E7-024049BDA86E}">
      <dgm:prSet/>
      <dgm:spPr/>
      <dgm:t>
        <a:bodyPr/>
        <a:lstStyle/>
        <a:p>
          <a:endParaRPr lang="en-GB"/>
        </a:p>
      </dgm:t>
    </dgm:pt>
    <dgm:pt modelId="{28B8DAE5-8C3C-45A9-BFE8-7F79DFA3DDF0}">
      <dgm:prSet phldrT="[Text]" custT="1"/>
      <dgm:spPr/>
      <dgm:t>
        <a:bodyPr/>
        <a:lstStyle/>
        <a:p>
          <a:r>
            <a:rPr lang="en-GB" sz="1400" dirty="0" smtClean="0">
              <a:latin typeface="Palatino Linotype" panose="02040502050505030304" pitchFamily="18" charset="0"/>
            </a:rPr>
            <a:t>Objectives</a:t>
          </a:r>
          <a:endParaRPr lang="en-GB" sz="1400" dirty="0">
            <a:latin typeface="Palatino Linotype" panose="02040502050505030304" pitchFamily="18" charset="0"/>
          </a:endParaRPr>
        </a:p>
      </dgm:t>
    </dgm:pt>
    <dgm:pt modelId="{77E3A294-2673-4D9B-9489-F57B00F7AB07}" type="parTrans" cxnId="{C2E6830A-42E8-4D73-90E1-28A072579E88}">
      <dgm:prSet/>
      <dgm:spPr/>
      <dgm:t>
        <a:bodyPr/>
        <a:lstStyle/>
        <a:p>
          <a:endParaRPr lang="en-GB"/>
        </a:p>
      </dgm:t>
    </dgm:pt>
    <dgm:pt modelId="{51BC0153-2DA9-4119-A01F-C1A50EE9C490}" type="sibTrans" cxnId="{C2E6830A-42E8-4D73-90E1-28A072579E88}">
      <dgm:prSet/>
      <dgm:spPr/>
      <dgm:t>
        <a:bodyPr/>
        <a:lstStyle/>
        <a:p>
          <a:endParaRPr lang="en-GB"/>
        </a:p>
      </dgm:t>
    </dgm:pt>
    <dgm:pt modelId="{B85D2B7E-5540-4341-8862-5D9562B7A09C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dirty="0" smtClean="0">
              <a:latin typeface="Palatino Linotype" panose="02040502050505030304" pitchFamily="18" charset="0"/>
            </a:rPr>
            <a:t>After 2 years elaborate a synthesis of the gathered </a:t>
          </a:r>
          <a:r>
            <a:rPr lang="en-GB" sz="1400" b="1" u="sng" dirty="0" smtClean="0">
              <a:latin typeface="Palatino Linotype" panose="02040502050505030304" pitchFamily="18" charset="0"/>
            </a:rPr>
            <a:t>challenge oriented </a:t>
          </a:r>
          <a:r>
            <a:rPr lang="en-GB" sz="1400" dirty="0" smtClean="0">
              <a:latin typeface="Palatino Linotype" panose="02040502050505030304" pitchFamily="18" charset="0"/>
            </a:rPr>
            <a:t>R&amp;D&amp;I.</a:t>
          </a:r>
          <a:endParaRPr lang="en-GB" sz="1400" b="1" u="sng" dirty="0">
            <a:latin typeface="Palatino Linotype" panose="02040502050505030304" pitchFamily="18" charset="0"/>
          </a:endParaRPr>
        </a:p>
      </dgm:t>
    </dgm:pt>
    <dgm:pt modelId="{3D91DBB0-5D71-4950-8C86-214BA89DCCD0}" type="parTrans" cxnId="{7895269C-9265-4B6C-AE58-F5AB552351D2}">
      <dgm:prSet/>
      <dgm:spPr/>
      <dgm:t>
        <a:bodyPr/>
        <a:lstStyle/>
        <a:p>
          <a:endParaRPr lang="en-GB"/>
        </a:p>
      </dgm:t>
    </dgm:pt>
    <dgm:pt modelId="{0C94EB07-ADE1-4983-B2D9-FA6FBD3679B1}" type="sibTrans" cxnId="{7895269C-9265-4B6C-AE58-F5AB552351D2}">
      <dgm:prSet/>
      <dgm:spPr/>
      <dgm:t>
        <a:bodyPr/>
        <a:lstStyle/>
        <a:p>
          <a:endParaRPr lang="en-GB"/>
        </a:p>
      </dgm:t>
    </dgm:pt>
    <dgm:pt modelId="{43AA9AD5-DAF7-4AB8-A598-4EF74EDC07BB}">
      <dgm:prSet phldrT="[Text]" custT="1"/>
      <dgm:spPr/>
      <dgm:t>
        <a:bodyPr/>
        <a:lstStyle/>
        <a:p>
          <a:r>
            <a:rPr lang="en-GB" sz="1600" dirty="0" smtClean="0">
              <a:latin typeface="Palatino Linotype" panose="02040502050505030304" pitchFamily="18" charset="0"/>
            </a:rPr>
            <a:t>Modus Operandi</a:t>
          </a:r>
          <a:endParaRPr lang="en-GB" sz="1600" dirty="0">
            <a:latin typeface="Palatino Linotype" panose="02040502050505030304" pitchFamily="18" charset="0"/>
          </a:endParaRPr>
        </a:p>
      </dgm:t>
    </dgm:pt>
    <dgm:pt modelId="{72396931-2C55-4F0D-ACC2-1849D70F4971}" type="parTrans" cxnId="{EA2A96FA-74A3-413B-B880-24D8EBA827EA}">
      <dgm:prSet/>
      <dgm:spPr/>
      <dgm:t>
        <a:bodyPr/>
        <a:lstStyle/>
        <a:p>
          <a:endParaRPr lang="en-GB"/>
        </a:p>
      </dgm:t>
    </dgm:pt>
    <dgm:pt modelId="{BDD5C025-CDE9-4316-A70A-58C26FCFB65C}" type="sibTrans" cxnId="{EA2A96FA-74A3-413B-B880-24D8EBA827EA}">
      <dgm:prSet/>
      <dgm:spPr/>
      <dgm:t>
        <a:bodyPr/>
        <a:lstStyle/>
        <a:p>
          <a:endParaRPr lang="en-GB"/>
        </a:p>
      </dgm:t>
    </dgm:pt>
    <dgm:pt modelId="{53C6168F-E427-4A8C-B2CC-DA8E719A291D}">
      <dgm:prSet custT="1"/>
      <dgm:spPr/>
      <dgm:t>
        <a:bodyPr/>
        <a:lstStyle/>
        <a:p>
          <a:r>
            <a:rPr lang="en-GB" sz="1400" dirty="0" smtClean="0">
              <a:latin typeface="Palatino Linotype" panose="02040502050505030304" pitchFamily="18" charset="0"/>
            </a:rPr>
            <a:t>Each WG coordinator spends time elaborating synthesis of results of Phase I and indicates key missing experiments/ simulations. </a:t>
          </a:r>
          <a:endParaRPr lang="en-GB" sz="1400" dirty="0">
            <a:latin typeface="Palatino Linotype" panose="02040502050505030304" pitchFamily="18" charset="0"/>
          </a:endParaRPr>
        </a:p>
      </dgm:t>
    </dgm:pt>
    <dgm:pt modelId="{A76F9070-E326-4D89-9576-F9E3204FB469}" type="parTrans" cxnId="{E77F698E-5FBB-4661-AC09-C93DE91ECD8D}">
      <dgm:prSet/>
      <dgm:spPr/>
      <dgm:t>
        <a:bodyPr/>
        <a:lstStyle/>
        <a:p>
          <a:endParaRPr lang="en-GB"/>
        </a:p>
      </dgm:t>
    </dgm:pt>
    <dgm:pt modelId="{46575861-84AB-4C9A-9AC4-0C57D89EB469}" type="sibTrans" cxnId="{E77F698E-5FBB-4661-AC09-C93DE91ECD8D}">
      <dgm:prSet/>
      <dgm:spPr/>
      <dgm:t>
        <a:bodyPr/>
        <a:lstStyle/>
        <a:p>
          <a:endParaRPr lang="en-GB"/>
        </a:p>
      </dgm:t>
    </dgm:pt>
    <dgm:pt modelId="{B8CD2632-C24E-49B2-B347-C162F9408D23}">
      <dgm:prSet phldrT="[Text]" custT="1"/>
      <dgm:spPr/>
      <dgm:t>
        <a:bodyPr/>
        <a:lstStyle/>
        <a:p>
          <a:endParaRPr lang="en-GB" sz="1400" dirty="0">
            <a:latin typeface="Palatino Linotype" panose="02040502050505030304" pitchFamily="18" charset="0"/>
          </a:endParaRPr>
        </a:p>
      </dgm:t>
    </dgm:pt>
    <dgm:pt modelId="{DA2BC939-6867-4D3E-BE8A-AD33C57963ED}" type="parTrans" cxnId="{BFE37FF5-DFC1-472B-B4A5-AE78A8CB6693}">
      <dgm:prSet/>
      <dgm:spPr/>
      <dgm:t>
        <a:bodyPr/>
        <a:lstStyle/>
        <a:p>
          <a:endParaRPr lang="en-GB"/>
        </a:p>
      </dgm:t>
    </dgm:pt>
    <dgm:pt modelId="{0E629FE1-BD5F-48C4-B8E9-6186FC9C26BE}" type="sibTrans" cxnId="{BFE37FF5-DFC1-472B-B4A5-AE78A8CB6693}">
      <dgm:prSet/>
      <dgm:spPr/>
      <dgm:t>
        <a:bodyPr/>
        <a:lstStyle/>
        <a:p>
          <a:endParaRPr lang="en-GB"/>
        </a:p>
      </dgm:t>
    </dgm:pt>
    <dgm:pt modelId="{351D5E05-AD99-4595-A18F-1518BB6B04F7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b="0" u="none" dirty="0" smtClean="0">
              <a:latin typeface="Palatino Linotype" panose="02040502050505030304" pitchFamily="18" charset="0"/>
            </a:rPr>
            <a:t>Propose complementary and missing key experimentation/ simulation suitable to be realised by students.</a:t>
          </a:r>
          <a:endParaRPr lang="en-GB" sz="1400" b="0" u="none" dirty="0">
            <a:latin typeface="Palatino Linotype" panose="02040502050505030304" pitchFamily="18" charset="0"/>
          </a:endParaRPr>
        </a:p>
      </dgm:t>
    </dgm:pt>
    <dgm:pt modelId="{5A232B89-4FCF-42B9-8201-B52E69122C27}" type="parTrans" cxnId="{32E9138F-C612-4594-94C7-ABF5604522CF}">
      <dgm:prSet/>
      <dgm:spPr/>
      <dgm:t>
        <a:bodyPr/>
        <a:lstStyle/>
        <a:p>
          <a:endParaRPr lang="en-GB"/>
        </a:p>
      </dgm:t>
    </dgm:pt>
    <dgm:pt modelId="{467F46D8-CE69-45ED-BF2F-0D5B6E946033}" type="sibTrans" cxnId="{32E9138F-C612-4594-94C7-ABF5604522CF}">
      <dgm:prSet/>
      <dgm:spPr/>
      <dgm:t>
        <a:bodyPr/>
        <a:lstStyle/>
        <a:p>
          <a:endParaRPr lang="en-GB"/>
        </a:p>
      </dgm:t>
    </dgm:pt>
    <dgm:pt modelId="{AC391502-A35B-4CA2-B46C-1E198EE66D0B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GB" sz="1400" b="1" u="sng" dirty="0">
            <a:latin typeface="Palatino Linotype" panose="02040502050505030304" pitchFamily="18" charset="0"/>
          </a:endParaRPr>
        </a:p>
      </dgm:t>
    </dgm:pt>
    <dgm:pt modelId="{9B2FF421-0FD5-4381-BA52-CF71388A6D92}" type="parTrans" cxnId="{14AC584D-9771-4CA4-9E50-9FBD49422032}">
      <dgm:prSet/>
      <dgm:spPr/>
      <dgm:t>
        <a:bodyPr/>
        <a:lstStyle/>
        <a:p>
          <a:endParaRPr lang="en-GB"/>
        </a:p>
      </dgm:t>
    </dgm:pt>
    <dgm:pt modelId="{058E72D7-B4DD-4C69-8805-B720BC111ACC}" type="sibTrans" cxnId="{14AC584D-9771-4CA4-9E50-9FBD49422032}">
      <dgm:prSet/>
      <dgm:spPr/>
      <dgm:t>
        <a:bodyPr/>
        <a:lstStyle/>
        <a:p>
          <a:endParaRPr lang="en-GB"/>
        </a:p>
      </dgm:t>
    </dgm:pt>
    <dgm:pt modelId="{E6C8575C-4571-4548-BAE5-585BE4980194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400" b="0" u="none" dirty="0" smtClean="0">
              <a:latin typeface="Palatino Linotype" panose="02040502050505030304" pitchFamily="18" charset="0"/>
            </a:rPr>
            <a:t>Integrate results in the synthesis.</a:t>
          </a:r>
          <a:endParaRPr lang="en-GB" sz="1400" b="0" u="none" dirty="0">
            <a:latin typeface="Palatino Linotype" panose="02040502050505030304" pitchFamily="18" charset="0"/>
          </a:endParaRPr>
        </a:p>
      </dgm:t>
    </dgm:pt>
    <dgm:pt modelId="{345FD37A-C253-49E0-9D2C-5DB78BB14FDD}" type="parTrans" cxnId="{430EAFE0-56C5-4D19-BDAE-DE984857E682}">
      <dgm:prSet/>
      <dgm:spPr/>
      <dgm:t>
        <a:bodyPr/>
        <a:lstStyle/>
        <a:p>
          <a:endParaRPr lang="en-GB"/>
        </a:p>
      </dgm:t>
    </dgm:pt>
    <dgm:pt modelId="{F9020D66-4507-4161-A8F0-F7EE0097DC3F}" type="sibTrans" cxnId="{430EAFE0-56C5-4D19-BDAE-DE984857E682}">
      <dgm:prSet/>
      <dgm:spPr/>
      <dgm:t>
        <a:bodyPr/>
        <a:lstStyle/>
        <a:p>
          <a:endParaRPr lang="en-GB"/>
        </a:p>
      </dgm:t>
    </dgm:pt>
    <dgm:pt modelId="{E7490046-589B-47A8-998C-C77AD3DB1B8A}">
      <dgm:prSet phldrT="[Text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n-GB" sz="1400" b="0" u="none" dirty="0">
            <a:latin typeface="Palatino Linotype" panose="02040502050505030304" pitchFamily="18" charset="0"/>
          </a:endParaRPr>
        </a:p>
      </dgm:t>
    </dgm:pt>
    <dgm:pt modelId="{FE81F6CD-BF2D-4283-B942-34FFE8DA27F2}" type="parTrans" cxnId="{999CBEDA-850B-4BEC-A860-E9E0F36B15E6}">
      <dgm:prSet/>
      <dgm:spPr/>
      <dgm:t>
        <a:bodyPr/>
        <a:lstStyle/>
        <a:p>
          <a:endParaRPr lang="en-GB"/>
        </a:p>
      </dgm:t>
    </dgm:pt>
    <dgm:pt modelId="{DAD4197B-B7E3-49B9-A81D-BDC470194582}" type="sibTrans" cxnId="{999CBEDA-850B-4BEC-A860-E9E0F36B15E6}">
      <dgm:prSet/>
      <dgm:spPr/>
      <dgm:t>
        <a:bodyPr/>
        <a:lstStyle/>
        <a:p>
          <a:endParaRPr lang="en-GB"/>
        </a:p>
      </dgm:t>
    </dgm:pt>
    <dgm:pt modelId="{5DA7C56F-70FC-4E16-BE35-C0409D900A0B}">
      <dgm:prSet custT="1"/>
      <dgm:spPr/>
      <dgm:t>
        <a:bodyPr/>
        <a:lstStyle/>
        <a:p>
          <a:r>
            <a:rPr lang="en-GB" sz="1400" dirty="0" smtClean="0">
              <a:latin typeface="Palatino Linotype" panose="02040502050505030304" pitchFamily="18" charset="0"/>
            </a:rPr>
            <a:t>Each organization determines the feasibility to carry on key missing experimentation</a:t>
          </a:r>
          <a:r>
            <a:rPr lang="en-GB" sz="1400" smtClean="0">
              <a:latin typeface="Palatino Linotype" panose="02040502050505030304" pitchFamily="18" charset="0"/>
            </a:rPr>
            <a:t>/ simulation</a:t>
          </a:r>
          <a:endParaRPr lang="en-GB" sz="1400" dirty="0">
            <a:latin typeface="Palatino Linotype" panose="02040502050505030304" pitchFamily="18" charset="0"/>
          </a:endParaRPr>
        </a:p>
      </dgm:t>
    </dgm:pt>
    <dgm:pt modelId="{D37632E0-196D-4D84-8F75-F0502B627780}" type="parTrans" cxnId="{A59707DE-DB18-4622-A017-B54D067E8041}">
      <dgm:prSet/>
      <dgm:spPr/>
      <dgm:t>
        <a:bodyPr/>
        <a:lstStyle/>
        <a:p>
          <a:endParaRPr lang="en-GB"/>
        </a:p>
      </dgm:t>
    </dgm:pt>
    <dgm:pt modelId="{C61ACE67-FE77-4980-8867-C8E4311F0E9F}" type="sibTrans" cxnId="{A59707DE-DB18-4622-A017-B54D067E8041}">
      <dgm:prSet/>
      <dgm:spPr/>
      <dgm:t>
        <a:bodyPr/>
        <a:lstStyle/>
        <a:p>
          <a:endParaRPr lang="en-GB"/>
        </a:p>
      </dgm:t>
    </dgm:pt>
    <dgm:pt modelId="{31188716-B6A4-4BF8-901F-5B04551588FC}">
      <dgm:prSet custT="1"/>
      <dgm:spPr/>
      <dgm:t>
        <a:bodyPr/>
        <a:lstStyle/>
        <a:p>
          <a:endParaRPr lang="en-GB" sz="1400" dirty="0">
            <a:latin typeface="Palatino Linotype" panose="02040502050505030304" pitchFamily="18" charset="0"/>
          </a:endParaRPr>
        </a:p>
      </dgm:t>
    </dgm:pt>
    <dgm:pt modelId="{A6D0B732-9441-4753-AE4A-20C1BA79C73F}" type="parTrans" cxnId="{7289CFA0-8D64-49A9-9B90-937F69BB2BC8}">
      <dgm:prSet/>
      <dgm:spPr/>
      <dgm:t>
        <a:bodyPr/>
        <a:lstStyle/>
        <a:p>
          <a:endParaRPr lang="en-GB"/>
        </a:p>
      </dgm:t>
    </dgm:pt>
    <dgm:pt modelId="{5EACB071-6B59-435F-8DB4-E132294D3E4F}" type="sibTrans" cxnId="{7289CFA0-8D64-49A9-9B90-937F69BB2BC8}">
      <dgm:prSet/>
      <dgm:spPr/>
      <dgm:t>
        <a:bodyPr/>
        <a:lstStyle/>
        <a:p>
          <a:endParaRPr lang="en-GB"/>
        </a:p>
      </dgm:t>
    </dgm:pt>
    <dgm:pt modelId="{C3C2FFB0-A3C5-4672-9847-ED300B4061B3}">
      <dgm:prSet custT="1"/>
      <dgm:spPr/>
      <dgm:t>
        <a:bodyPr/>
        <a:lstStyle/>
        <a:p>
          <a:r>
            <a:rPr lang="en-GB" sz="1400" dirty="0" smtClean="0">
              <a:latin typeface="Palatino Linotype" panose="02040502050505030304" pitchFamily="18" charset="0"/>
            </a:rPr>
            <a:t>Each WG coordinator elaborates a final report per challenge. </a:t>
          </a:r>
          <a:endParaRPr lang="en-GB" sz="1400" dirty="0">
            <a:latin typeface="Palatino Linotype" panose="02040502050505030304" pitchFamily="18" charset="0"/>
          </a:endParaRPr>
        </a:p>
      </dgm:t>
    </dgm:pt>
    <dgm:pt modelId="{7B8D4A7D-827B-4EB1-90FD-7529E2BF0D67}" type="parTrans" cxnId="{BC55A177-C810-4342-8C79-325B8E506D63}">
      <dgm:prSet/>
      <dgm:spPr/>
      <dgm:t>
        <a:bodyPr/>
        <a:lstStyle/>
        <a:p>
          <a:endParaRPr lang="en-GB"/>
        </a:p>
      </dgm:t>
    </dgm:pt>
    <dgm:pt modelId="{A4682C1C-08A0-466D-9A58-84627ACA2957}" type="sibTrans" cxnId="{BC55A177-C810-4342-8C79-325B8E506D63}">
      <dgm:prSet/>
      <dgm:spPr/>
      <dgm:t>
        <a:bodyPr/>
        <a:lstStyle/>
        <a:p>
          <a:endParaRPr lang="en-GB"/>
        </a:p>
      </dgm:t>
    </dgm:pt>
    <dgm:pt modelId="{CBBB3F6F-E9C9-4B0E-AF20-60F27272C8C9}">
      <dgm:prSet custT="1"/>
      <dgm:spPr/>
      <dgm:t>
        <a:bodyPr/>
        <a:lstStyle/>
        <a:p>
          <a:endParaRPr lang="en-GB" sz="1400" dirty="0">
            <a:latin typeface="Palatino Linotype" panose="02040502050505030304" pitchFamily="18" charset="0"/>
          </a:endParaRPr>
        </a:p>
      </dgm:t>
    </dgm:pt>
    <dgm:pt modelId="{34527DFA-2FBB-4871-9780-58519F1148EA}" type="parTrans" cxnId="{4EF3FA92-413E-428E-85CF-758BFAC42FAE}">
      <dgm:prSet/>
      <dgm:spPr/>
      <dgm:t>
        <a:bodyPr/>
        <a:lstStyle/>
        <a:p>
          <a:endParaRPr lang="en-GB"/>
        </a:p>
      </dgm:t>
    </dgm:pt>
    <dgm:pt modelId="{007AAEE7-6394-471B-B8E7-8CBE3DB4CD60}" type="sibTrans" cxnId="{4EF3FA92-413E-428E-85CF-758BFAC42FAE}">
      <dgm:prSet/>
      <dgm:spPr/>
      <dgm:t>
        <a:bodyPr/>
        <a:lstStyle/>
        <a:p>
          <a:endParaRPr lang="en-GB"/>
        </a:p>
      </dgm:t>
    </dgm:pt>
    <dgm:pt modelId="{305DA066-6E22-4723-BEF6-B51EBA244651}" type="pres">
      <dgm:prSet presAssocID="{0E2C0198-5622-4E43-95A0-1893B4A196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820938E-CA25-4392-BEAD-8C42A0F3A610}" type="pres">
      <dgm:prSet presAssocID="{2C1EE8C3-BE88-499B-9356-E0767CAB12D6}" presName="composite" presStyleCnt="0"/>
      <dgm:spPr/>
    </dgm:pt>
    <dgm:pt modelId="{9489D2A9-BF69-4224-9194-555743A7C2E0}" type="pres">
      <dgm:prSet presAssocID="{2C1EE8C3-BE88-499B-9356-E0767CAB12D6}" presName="parTx" presStyleLbl="alignNode1" presStyleIdx="0" presStyleCnt="4" custScaleY="108681" custLinFactNeighborY="-109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DCCDFA-A6BB-4633-A06C-40AB5C44863E}" type="pres">
      <dgm:prSet presAssocID="{2C1EE8C3-BE88-499B-9356-E0767CAB12D6}" presName="desTx" presStyleLbl="alignAccFollowNode1" presStyleIdx="0" presStyleCnt="4" custScaleY="100000" custLinFactNeighborX="-3975" custLinFactNeighborY="4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2F52B0-91F8-43D1-9301-718B6CA3D2B9}" type="pres">
      <dgm:prSet presAssocID="{4EF26E4A-C061-4176-9217-FE4211A84C4E}" presName="space" presStyleCnt="0"/>
      <dgm:spPr/>
    </dgm:pt>
    <dgm:pt modelId="{83BB3D7F-A84C-4A58-B759-65EB3DE94EC0}" type="pres">
      <dgm:prSet presAssocID="{0CCCD63E-177D-41E7-9044-68094963B627}" presName="composite" presStyleCnt="0"/>
      <dgm:spPr/>
    </dgm:pt>
    <dgm:pt modelId="{17854D1E-BFF9-4D4B-92B7-46CE401FC725}" type="pres">
      <dgm:prSet presAssocID="{0CCCD63E-177D-41E7-9044-68094963B627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D99606-0128-4DEB-AF22-F9A8BBC2B65F}" type="pres">
      <dgm:prSet presAssocID="{0CCCD63E-177D-41E7-9044-68094963B627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45A375-974E-4E1B-9774-403A4C9D3039}" type="pres">
      <dgm:prSet presAssocID="{C38F7F50-69EF-458A-B426-04941CA9A497}" presName="space" presStyleCnt="0"/>
      <dgm:spPr/>
    </dgm:pt>
    <dgm:pt modelId="{FC97DAFF-8A45-456F-90F9-11E557D9825A}" type="pres">
      <dgm:prSet presAssocID="{28B8DAE5-8C3C-45A9-BFE8-7F79DFA3DDF0}" presName="composite" presStyleCnt="0"/>
      <dgm:spPr/>
    </dgm:pt>
    <dgm:pt modelId="{AE73F6BD-F7D1-4A29-92AC-EC595DA41566}" type="pres">
      <dgm:prSet presAssocID="{28B8DAE5-8C3C-45A9-BFE8-7F79DFA3DDF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794C5F-03B6-4698-9715-D967304A1D1D}" type="pres">
      <dgm:prSet presAssocID="{28B8DAE5-8C3C-45A9-BFE8-7F79DFA3DDF0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A045AD-C081-469A-8489-3E2937DD5C3D}" type="pres">
      <dgm:prSet presAssocID="{51BC0153-2DA9-4119-A01F-C1A50EE9C490}" presName="space" presStyleCnt="0"/>
      <dgm:spPr/>
    </dgm:pt>
    <dgm:pt modelId="{D954F4BA-4F90-4DE3-9DBC-30BAF74929A6}" type="pres">
      <dgm:prSet presAssocID="{43AA9AD5-DAF7-4AB8-A598-4EF74EDC07BB}" presName="composite" presStyleCnt="0"/>
      <dgm:spPr/>
    </dgm:pt>
    <dgm:pt modelId="{16E7A6C0-01D9-45C8-A944-ABFF4D4B9EDB}" type="pres">
      <dgm:prSet presAssocID="{43AA9AD5-DAF7-4AB8-A598-4EF74EDC07BB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053D74-F6F9-452B-BCAA-5A68508280BA}" type="pres">
      <dgm:prSet presAssocID="{43AA9AD5-DAF7-4AB8-A598-4EF74EDC07BB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9889842-6633-4CBD-ACF1-B77179987108}" type="presOf" srcId="{31188716-B6A4-4BF8-901F-5B04551588FC}" destId="{B5053D74-F6F9-452B-BCAA-5A68508280BA}" srcOrd="0" destOrd="1" presId="urn:microsoft.com/office/officeart/2005/8/layout/hList1"/>
    <dgm:cxn modelId="{AE1BC993-7561-4B29-84E7-024049BDA86E}" srcId="{0CCCD63E-177D-41E7-9044-68094963B627}" destId="{2E70CB22-907A-4613-9933-A575D3740900}" srcOrd="0" destOrd="0" parTransId="{02D55297-ECB3-4EC5-909B-9CB3BF5A423D}" sibTransId="{C9D471EA-851F-41A7-8AF4-E8E3F753FD63}"/>
    <dgm:cxn modelId="{F161E212-6055-439A-A618-37B7294E3FD3}" type="presOf" srcId="{43AA9AD5-DAF7-4AB8-A598-4EF74EDC07BB}" destId="{16E7A6C0-01D9-45C8-A944-ABFF4D4B9EDB}" srcOrd="0" destOrd="0" presId="urn:microsoft.com/office/officeart/2005/8/layout/hList1"/>
    <dgm:cxn modelId="{03CA2726-2506-457F-8B34-7176F32ED343}" type="presOf" srcId="{E6C8575C-4571-4548-BAE5-585BE4980194}" destId="{B8794C5F-03B6-4698-9715-D967304A1D1D}" srcOrd="0" destOrd="4" presId="urn:microsoft.com/office/officeart/2005/8/layout/hList1"/>
    <dgm:cxn modelId="{1A08DFB4-3838-4C88-90AC-F293666B7B1C}" type="presOf" srcId="{3293967A-B4A8-46FD-81C7-7300990AB22F}" destId="{06DCCDFA-A6BB-4633-A06C-40AB5C44863E}" srcOrd="0" destOrd="0" presId="urn:microsoft.com/office/officeart/2005/8/layout/hList1"/>
    <dgm:cxn modelId="{0E3A5CFE-C7AD-4760-90B5-D43CDC7383CD}" srcId="{0E2C0198-5622-4E43-95A0-1893B4A196DB}" destId="{0CCCD63E-177D-41E7-9044-68094963B627}" srcOrd="1" destOrd="0" parTransId="{7B15878B-5C57-47B1-B9C6-81DA0B3C61B3}" sibTransId="{C38F7F50-69EF-458A-B426-04941CA9A497}"/>
    <dgm:cxn modelId="{5B52ACE6-3D85-4351-80B4-3B8D54719CFA}" type="presOf" srcId="{0BCB2FE3-B9F5-47F4-82EF-242108507417}" destId="{06DCCDFA-A6BB-4633-A06C-40AB5C44863E}" srcOrd="0" destOrd="2" presId="urn:microsoft.com/office/officeart/2005/8/layout/hList1"/>
    <dgm:cxn modelId="{32E9138F-C612-4594-94C7-ABF5604522CF}" srcId="{28B8DAE5-8C3C-45A9-BFE8-7F79DFA3DDF0}" destId="{351D5E05-AD99-4595-A18F-1518BB6B04F7}" srcOrd="2" destOrd="0" parTransId="{5A232B89-4FCF-42B9-8201-B52E69122C27}" sibTransId="{467F46D8-CE69-45ED-BF2F-0D5B6E946033}"/>
    <dgm:cxn modelId="{F3697FA8-41E5-4270-8EFA-807A9247CB30}" type="presOf" srcId="{53C6168F-E427-4A8C-B2CC-DA8E719A291D}" destId="{B5053D74-F6F9-452B-BCAA-5A68508280BA}" srcOrd="0" destOrd="0" presId="urn:microsoft.com/office/officeart/2005/8/layout/hList1"/>
    <dgm:cxn modelId="{EA2A96FA-74A3-413B-B880-24D8EBA827EA}" srcId="{0E2C0198-5622-4E43-95A0-1893B4A196DB}" destId="{43AA9AD5-DAF7-4AB8-A598-4EF74EDC07BB}" srcOrd="3" destOrd="0" parTransId="{72396931-2C55-4F0D-ACC2-1849D70F4971}" sibTransId="{BDD5C025-CDE9-4316-A70A-58C26FCFB65C}"/>
    <dgm:cxn modelId="{BC55A177-C810-4342-8C79-325B8E506D63}" srcId="{43AA9AD5-DAF7-4AB8-A598-4EF74EDC07BB}" destId="{C3C2FFB0-A3C5-4672-9847-ED300B4061B3}" srcOrd="4" destOrd="0" parTransId="{7B8D4A7D-827B-4EB1-90FD-7529E2BF0D67}" sibTransId="{A4682C1C-08A0-466D-9A58-84627ACA2957}"/>
    <dgm:cxn modelId="{9EA999B1-1316-44F8-9594-0396DA486089}" type="presOf" srcId="{B8CD2632-C24E-49B2-B347-C162F9408D23}" destId="{06DCCDFA-A6BB-4633-A06C-40AB5C44863E}" srcOrd="0" destOrd="1" presId="urn:microsoft.com/office/officeart/2005/8/layout/hList1"/>
    <dgm:cxn modelId="{5646D174-B9AE-49D1-8D65-7B08C057D64B}" type="presOf" srcId="{351D5E05-AD99-4595-A18F-1518BB6B04F7}" destId="{B8794C5F-03B6-4698-9715-D967304A1D1D}" srcOrd="0" destOrd="2" presId="urn:microsoft.com/office/officeart/2005/8/layout/hList1"/>
    <dgm:cxn modelId="{7EFE4DDE-97B2-4D5F-8828-F2CC12E9D12B}" type="presOf" srcId="{0E2C0198-5622-4E43-95A0-1893B4A196DB}" destId="{305DA066-6E22-4723-BEF6-B51EBA244651}" srcOrd="0" destOrd="0" presId="urn:microsoft.com/office/officeart/2005/8/layout/hList1"/>
    <dgm:cxn modelId="{4EF3FA92-413E-428E-85CF-758BFAC42FAE}" srcId="{43AA9AD5-DAF7-4AB8-A598-4EF74EDC07BB}" destId="{CBBB3F6F-E9C9-4B0E-AF20-60F27272C8C9}" srcOrd="3" destOrd="0" parTransId="{34527DFA-2FBB-4871-9780-58519F1148EA}" sibTransId="{007AAEE7-6394-471B-B8E7-8CBE3DB4CD60}"/>
    <dgm:cxn modelId="{545DB36B-2BD8-4A20-A631-CE1B30F4D4BF}" type="presOf" srcId="{AC391502-A35B-4CA2-B46C-1E198EE66D0B}" destId="{B8794C5F-03B6-4698-9715-D967304A1D1D}" srcOrd="0" destOrd="1" presId="urn:microsoft.com/office/officeart/2005/8/layout/hList1"/>
    <dgm:cxn modelId="{430EAFE0-56C5-4D19-BDAE-DE984857E682}" srcId="{28B8DAE5-8C3C-45A9-BFE8-7F79DFA3DDF0}" destId="{E6C8575C-4571-4548-BAE5-585BE4980194}" srcOrd="4" destOrd="0" parTransId="{345FD37A-C253-49E0-9D2C-5DB78BB14FDD}" sibTransId="{F9020D66-4507-4161-A8F0-F7EE0097DC3F}"/>
    <dgm:cxn modelId="{CBE1ADAC-07F7-4EF0-8190-80D0AA1213E9}" type="presOf" srcId="{28B8DAE5-8C3C-45A9-BFE8-7F79DFA3DDF0}" destId="{AE73F6BD-F7D1-4A29-92AC-EC595DA41566}" srcOrd="0" destOrd="0" presId="urn:microsoft.com/office/officeart/2005/8/layout/hList1"/>
    <dgm:cxn modelId="{7289CFA0-8D64-49A9-9B90-937F69BB2BC8}" srcId="{43AA9AD5-DAF7-4AB8-A598-4EF74EDC07BB}" destId="{31188716-B6A4-4BF8-901F-5B04551588FC}" srcOrd="1" destOrd="0" parTransId="{A6D0B732-9441-4753-AE4A-20C1BA79C73F}" sibTransId="{5EACB071-6B59-435F-8DB4-E132294D3E4F}"/>
    <dgm:cxn modelId="{7895269C-9265-4B6C-AE58-F5AB552351D2}" srcId="{28B8DAE5-8C3C-45A9-BFE8-7F79DFA3DDF0}" destId="{B85D2B7E-5540-4341-8862-5D9562B7A09C}" srcOrd="0" destOrd="0" parTransId="{3D91DBB0-5D71-4950-8C86-214BA89DCCD0}" sibTransId="{0C94EB07-ADE1-4983-B2D9-FA6FBD3679B1}"/>
    <dgm:cxn modelId="{A59707DE-DB18-4622-A017-B54D067E8041}" srcId="{43AA9AD5-DAF7-4AB8-A598-4EF74EDC07BB}" destId="{5DA7C56F-70FC-4E16-BE35-C0409D900A0B}" srcOrd="2" destOrd="0" parTransId="{D37632E0-196D-4D84-8F75-F0502B627780}" sibTransId="{C61ACE67-FE77-4980-8867-C8E4311F0E9F}"/>
    <dgm:cxn modelId="{0E8BB71D-77D0-4F21-81E2-C43C8760987E}" type="presOf" srcId="{CBBB3F6F-E9C9-4B0E-AF20-60F27272C8C9}" destId="{B5053D74-F6F9-452B-BCAA-5A68508280BA}" srcOrd="0" destOrd="3" presId="urn:microsoft.com/office/officeart/2005/8/layout/hList1"/>
    <dgm:cxn modelId="{E77F698E-5FBB-4661-AC09-C93DE91ECD8D}" srcId="{43AA9AD5-DAF7-4AB8-A598-4EF74EDC07BB}" destId="{53C6168F-E427-4A8C-B2CC-DA8E719A291D}" srcOrd="0" destOrd="0" parTransId="{A76F9070-E326-4D89-9576-F9E3204FB469}" sibTransId="{46575861-84AB-4C9A-9AC4-0C57D89EB469}"/>
    <dgm:cxn modelId="{C2E6830A-42E8-4D73-90E1-28A072579E88}" srcId="{0E2C0198-5622-4E43-95A0-1893B4A196DB}" destId="{28B8DAE5-8C3C-45A9-BFE8-7F79DFA3DDF0}" srcOrd="2" destOrd="0" parTransId="{77E3A294-2673-4D9B-9489-F57B00F7AB07}" sibTransId="{51BC0153-2DA9-4119-A01F-C1A50EE9C490}"/>
    <dgm:cxn modelId="{88E21D69-FBD5-4075-947E-4C32B25FFADC}" type="presOf" srcId="{B85D2B7E-5540-4341-8862-5D9562B7A09C}" destId="{B8794C5F-03B6-4698-9715-D967304A1D1D}" srcOrd="0" destOrd="0" presId="urn:microsoft.com/office/officeart/2005/8/layout/hList1"/>
    <dgm:cxn modelId="{8F7880EB-692E-4CBF-A31A-B8816894351A}" type="presOf" srcId="{C3C2FFB0-A3C5-4672-9847-ED300B4061B3}" destId="{B5053D74-F6F9-452B-BCAA-5A68508280BA}" srcOrd="0" destOrd="4" presId="urn:microsoft.com/office/officeart/2005/8/layout/hList1"/>
    <dgm:cxn modelId="{999CBEDA-850B-4BEC-A860-E9E0F36B15E6}" srcId="{28B8DAE5-8C3C-45A9-BFE8-7F79DFA3DDF0}" destId="{E7490046-589B-47A8-998C-C77AD3DB1B8A}" srcOrd="3" destOrd="0" parTransId="{FE81F6CD-BF2D-4283-B942-34FFE8DA27F2}" sibTransId="{DAD4197B-B7E3-49B9-A81D-BDC470194582}"/>
    <dgm:cxn modelId="{516443C6-20C8-47F2-957F-250ED76C45A2}" srcId="{0E2C0198-5622-4E43-95A0-1893B4A196DB}" destId="{2C1EE8C3-BE88-499B-9356-E0767CAB12D6}" srcOrd="0" destOrd="0" parTransId="{F9A1B372-42FB-46D8-8B79-0ACE39EA5BE4}" sibTransId="{4EF26E4A-C061-4176-9217-FE4211A84C4E}"/>
    <dgm:cxn modelId="{C1B37A32-02D6-4F2E-A3AA-80BDD395A109}" type="presOf" srcId="{E7490046-589B-47A8-998C-C77AD3DB1B8A}" destId="{B8794C5F-03B6-4698-9715-D967304A1D1D}" srcOrd="0" destOrd="3" presId="urn:microsoft.com/office/officeart/2005/8/layout/hList1"/>
    <dgm:cxn modelId="{D3EE6BFF-C39F-4E40-915A-A5B94CF86BA8}" type="presOf" srcId="{0CCCD63E-177D-41E7-9044-68094963B627}" destId="{17854D1E-BFF9-4D4B-92B7-46CE401FC725}" srcOrd="0" destOrd="0" presId="urn:microsoft.com/office/officeart/2005/8/layout/hList1"/>
    <dgm:cxn modelId="{AEFFC601-0B37-4EFC-9711-D30D3F565E3F}" type="presOf" srcId="{2E70CB22-907A-4613-9933-A575D3740900}" destId="{B6D99606-0128-4DEB-AF22-F9A8BBC2B65F}" srcOrd="0" destOrd="0" presId="urn:microsoft.com/office/officeart/2005/8/layout/hList1"/>
    <dgm:cxn modelId="{A5772B8D-FF09-46CF-BA03-A0D3C3A7A792}" srcId="{2C1EE8C3-BE88-499B-9356-E0767CAB12D6}" destId="{0BCB2FE3-B9F5-47F4-82EF-242108507417}" srcOrd="2" destOrd="0" parTransId="{54DB04C9-62B3-4195-AB82-C40A37A33308}" sibTransId="{B6DA73B4-9933-419F-B69D-5DF1AAFD4582}"/>
    <dgm:cxn modelId="{64A2024E-5D34-4D69-97CC-8E73FA082ECD}" srcId="{2C1EE8C3-BE88-499B-9356-E0767CAB12D6}" destId="{3293967A-B4A8-46FD-81C7-7300990AB22F}" srcOrd="0" destOrd="0" parTransId="{560A7263-C32F-42CC-8302-1B3230B620E2}" sibTransId="{58CD3754-622D-40BF-A54B-6540E0005E6D}"/>
    <dgm:cxn modelId="{D0CAC09D-3E3E-4E04-9651-7F50F36F0185}" type="presOf" srcId="{2C1EE8C3-BE88-499B-9356-E0767CAB12D6}" destId="{9489D2A9-BF69-4224-9194-555743A7C2E0}" srcOrd="0" destOrd="0" presId="urn:microsoft.com/office/officeart/2005/8/layout/hList1"/>
    <dgm:cxn modelId="{58AA3301-B184-44B6-A915-3569E5CDBD29}" type="presOf" srcId="{5DA7C56F-70FC-4E16-BE35-C0409D900A0B}" destId="{B5053D74-F6F9-452B-BCAA-5A68508280BA}" srcOrd="0" destOrd="2" presId="urn:microsoft.com/office/officeart/2005/8/layout/hList1"/>
    <dgm:cxn modelId="{BFE37FF5-DFC1-472B-B4A5-AE78A8CB6693}" srcId="{2C1EE8C3-BE88-499B-9356-E0767CAB12D6}" destId="{B8CD2632-C24E-49B2-B347-C162F9408D23}" srcOrd="1" destOrd="0" parTransId="{DA2BC939-6867-4D3E-BE8A-AD33C57963ED}" sibTransId="{0E629FE1-BD5F-48C4-B8E9-6186FC9C26BE}"/>
    <dgm:cxn modelId="{14AC584D-9771-4CA4-9E50-9FBD49422032}" srcId="{28B8DAE5-8C3C-45A9-BFE8-7F79DFA3DDF0}" destId="{AC391502-A35B-4CA2-B46C-1E198EE66D0B}" srcOrd="1" destOrd="0" parTransId="{9B2FF421-0FD5-4381-BA52-CF71388A6D92}" sibTransId="{058E72D7-B4DD-4C69-8805-B720BC111ACC}"/>
    <dgm:cxn modelId="{380D0A48-326E-4656-B3FF-D8D943580710}" type="presParOf" srcId="{305DA066-6E22-4723-BEF6-B51EBA244651}" destId="{C820938E-CA25-4392-BEAD-8C42A0F3A610}" srcOrd="0" destOrd="0" presId="urn:microsoft.com/office/officeart/2005/8/layout/hList1"/>
    <dgm:cxn modelId="{42BD78D6-1AB8-4383-BAC4-BC5957803162}" type="presParOf" srcId="{C820938E-CA25-4392-BEAD-8C42A0F3A610}" destId="{9489D2A9-BF69-4224-9194-555743A7C2E0}" srcOrd="0" destOrd="0" presId="urn:microsoft.com/office/officeart/2005/8/layout/hList1"/>
    <dgm:cxn modelId="{E52973A7-C1F6-4A3D-BF1A-D5F819E950AA}" type="presParOf" srcId="{C820938E-CA25-4392-BEAD-8C42A0F3A610}" destId="{06DCCDFA-A6BB-4633-A06C-40AB5C44863E}" srcOrd="1" destOrd="0" presId="urn:microsoft.com/office/officeart/2005/8/layout/hList1"/>
    <dgm:cxn modelId="{5F98389E-76ED-4997-AADF-A66ECFE6CCA4}" type="presParOf" srcId="{305DA066-6E22-4723-BEF6-B51EBA244651}" destId="{8A2F52B0-91F8-43D1-9301-718B6CA3D2B9}" srcOrd="1" destOrd="0" presId="urn:microsoft.com/office/officeart/2005/8/layout/hList1"/>
    <dgm:cxn modelId="{BE0DA18B-66CB-44A6-A05F-1666EED330AA}" type="presParOf" srcId="{305DA066-6E22-4723-BEF6-B51EBA244651}" destId="{83BB3D7F-A84C-4A58-B759-65EB3DE94EC0}" srcOrd="2" destOrd="0" presId="urn:microsoft.com/office/officeart/2005/8/layout/hList1"/>
    <dgm:cxn modelId="{E925706B-B8BC-4D34-9A84-10F9715BC5A9}" type="presParOf" srcId="{83BB3D7F-A84C-4A58-B759-65EB3DE94EC0}" destId="{17854D1E-BFF9-4D4B-92B7-46CE401FC725}" srcOrd="0" destOrd="0" presId="urn:microsoft.com/office/officeart/2005/8/layout/hList1"/>
    <dgm:cxn modelId="{F7162547-B8A3-444E-923B-A403E9E47712}" type="presParOf" srcId="{83BB3D7F-A84C-4A58-B759-65EB3DE94EC0}" destId="{B6D99606-0128-4DEB-AF22-F9A8BBC2B65F}" srcOrd="1" destOrd="0" presId="urn:microsoft.com/office/officeart/2005/8/layout/hList1"/>
    <dgm:cxn modelId="{8889A5EB-0292-4025-9A71-82CFCB82FC49}" type="presParOf" srcId="{305DA066-6E22-4723-BEF6-B51EBA244651}" destId="{1B45A375-974E-4E1B-9774-403A4C9D3039}" srcOrd="3" destOrd="0" presId="urn:microsoft.com/office/officeart/2005/8/layout/hList1"/>
    <dgm:cxn modelId="{F43A256A-E9CA-4254-B68D-ECF1908B79D9}" type="presParOf" srcId="{305DA066-6E22-4723-BEF6-B51EBA244651}" destId="{FC97DAFF-8A45-456F-90F9-11E557D9825A}" srcOrd="4" destOrd="0" presId="urn:microsoft.com/office/officeart/2005/8/layout/hList1"/>
    <dgm:cxn modelId="{A985B25E-EEC0-4D88-AF10-2D4AF28D2B21}" type="presParOf" srcId="{FC97DAFF-8A45-456F-90F9-11E557D9825A}" destId="{AE73F6BD-F7D1-4A29-92AC-EC595DA41566}" srcOrd="0" destOrd="0" presId="urn:microsoft.com/office/officeart/2005/8/layout/hList1"/>
    <dgm:cxn modelId="{E02794C9-10CA-4E3A-8566-5690807BE58A}" type="presParOf" srcId="{FC97DAFF-8A45-456F-90F9-11E557D9825A}" destId="{B8794C5F-03B6-4698-9715-D967304A1D1D}" srcOrd="1" destOrd="0" presId="urn:microsoft.com/office/officeart/2005/8/layout/hList1"/>
    <dgm:cxn modelId="{8344225B-3DFC-4020-A522-3632663FA933}" type="presParOf" srcId="{305DA066-6E22-4723-BEF6-B51EBA244651}" destId="{D9A045AD-C081-469A-8489-3E2937DD5C3D}" srcOrd="5" destOrd="0" presId="urn:microsoft.com/office/officeart/2005/8/layout/hList1"/>
    <dgm:cxn modelId="{7E16C2AD-0F1D-4F89-8521-0194A76E74FD}" type="presParOf" srcId="{305DA066-6E22-4723-BEF6-B51EBA244651}" destId="{D954F4BA-4F90-4DE3-9DBC-30BAF74929A6}" srcOrd="6" destOrd="0" presId="urn:microsoft.com/office/officeart/2005/8/layout/hList1"/>
    <dgm:cxn modelId="{D71E66F1-8B19-4AFB-805F-29FEBD252C5E}" type="presParOf" srcId="{D954F4BA-4F90-4DE3-9DBC-30BAF74929A6}" destId="{16E7A6C0-01D9-45C8-A944-ABFF4D4B9EDB}" srcOrd="0" destOrd="0" presId="urn:microsoft.com/office/officeart/2005/8/layout/hList1"/>
    <dgm:cxn modelId="{E19DA8C9-3732-4EFC-B75A-B9745A5F65F6}" type="presParOf" srcId="{D954F4BA-4F90-4DE3-9DBC-30BAF74929A6}" destId="{B5053D74-F6F9-452B-BCAA-5A68508280B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D7F34A8-830A-491B-8C6D-A43C9A96CFDF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A56E21CF-9FA5-49AE-992E-72C303A3BFD7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Must have</a:t>
          </a:r>
          <a:endParaRPr lang="en-GB" dirty="0">
            <a:latin typeface="Palatino Linotype" panose="02040502050505030304" pitchFamily="18" charset="0"/>
          </a:endParaRPr>
        </a:p>
      </dgm:t>
    </dgm:pt>
    <dgm:pt modelId="{23E61688-B9C2-436B-9D92-C5E327258E11}" type="parTrans" cxnId="{8DEE04A9-334C-46D4-8E77-C17F18E2C6FE}">
      <dgm:prSet/>
      <dgm:spPr/>
      <dgm:t>
        <a:bodyPr/>
        <a:lstStyle/>
        <a:p>
          <a:endParaRPr lang="en-GB"/>
        </a:p>
      </dgm:t>
    </dgm:pt>
    <dgm:pt modelId="{05DF171E-2F5F-4BA9-80AD-D6612C6CB956}" type="sibTrans" cxnId="{8DEE04A9-334C-46D4-8E77-C17F18E2C6FE}">
      <dgm:prSet/>
      <dgm:spPr/>
      <dgm:t>
        <a:bodyPr/>
        <a:lstStyle/>
        <a:p>
          <a:endParaRPr lang="en-GB"/>
        </a:p>
      </dgm:t>
    </dgm:pt>
    <dgm:pt modelId="{1857055C-E77A-444D-B7BE-5FEF296B0DA6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In-kind contribution of participants.</a:t>
          </a:r>
          <a:endParaRPr lang="en-GB" dirty="0">
            <a:latin typeface="Palatino Linotype" panose="02040502050505030304" pitchFamily="18" charset="0"/>
          </a:endParaRPr>
        </a:p>
      </dgm:t>
    </dgm:pt>
    <dgm:pt modelId="{EC020B07-809D-4D92-8E03-1D487CA9687D}" type="parTrans" cxnId="{A4C65101-7E19-48DE-AD34-8CC4C8835BDA}">
      <dgm:prSet/>
      <dgm:spPr/>
      <dgm:t>
        <a:bodyPr/>
        <a:lstStyle/>
        <a:p>
          <a:endParaRPr lang="en-GB"/>
        </a:p>
      </dgm:t>
    </dgm:pt>
    <dgm:pt modelId="{9FF38A06-A20B-4AD1-8691-66A26915FC39}" type="sibTrans" cxnId="{A4C65101-7E19-48DE-AD34-8CC4C8835BDA}">
      <dgm:prSet/>
      <dgm:spPr/>
      <dgm:t>
        <a:bodyPr/>
        <a:lstStyle/>
        <a:p>
          <a:endParaRPr lang="en-GB"/>
        </a:p>
      </dgm:t>
    </dgm:pt>
    <dgm:pt modelId="{804D9A85-DB2E-4FAA-86DC-7133F4836FBD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Nice to have</a:t>
          </a:r>
          <a:endParaRPr lang="en-GB" dirty="0">
            <a:latin typeface="Palatino Linotype" panose="02040502050505030304" pitchFamily="18" charset="0"/>
          </a:endParaRPr>
        </a:p>
      </dgm:t>
    </dgm:pt>
    <dgm:pt modelId="{7FE0BCD9-1C21-4A2C-8FCF-14C5877D68DD}" type="parTrans" cxnId="{9646C595-0025-476F-BB38-6AD77A1C1B4F}">
      <dgm:prSet/>
      <dgm:spPr/>
      <dgm:t>
        <a:bodyPr/>
        <a:lstStyle/>
        <a:p>
          <a:endParaRPr lang="en-GB"/>
        </a:p>
      </dgm:t>
    </dgm:pt>
    <dgm:pt modelId="{5220AFCB-E5AA-4720-8BEE-25C063D08A9C}" type="sibTrans" cxnId="{9646C595-0025-476F-BB38-6AD77A1C1B4F}">
      <dgm:prSet/>
      <dgm:spPr/>
      <dgm:t>
        <a:bodyPr/>
        <a:lstStyle/>
        <a:p>
          <a:endParaRPr lang="en-GB"/>
        </a:p>
      </dgm:t>
    </dgm:pt>
    <dgm:pt modelId="{FB3BD9BB-711A-4691-81D1-6FBD4FD8AD70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EU funding to cover efforts related to synthesis and potential experimentation/simulation as well as other activities (i.e. design of enhanced collaborative platform, meetings, workshops, </a:t>
          </a:r>
          <a:r>
            <a:rPr lang="en-GB" dirty="0" err="1" smtClean="0">
              <a:latin typeface="Palatino Linotype" panose="02040502050505030304" pitchFamily="18" charset="0"/>
            </a:rPr>
            <a:t>etc</a:t>
          </a:r>
          <a:r>
            <a:rPr lang="en-GB" dirty="0" smtClean="0">
              <a:latin typeface="Palatino Linotype" panose="02040502050505030304" pitchFamily="18" charset="0"/>
            </a:rPr>
            <a:t>).</a:t>
          </a:r>
          <a:endParaRPr lang="en-GB" dirty="0">
            <a:latin typeface="Palatino Linotype" panose="02040502050505030304" pitchFamily="18" charset="0"/>
          </a:endParaRPr>
        </a:p>
      </dgm:t>
    </dgm:pt>
    <dgm:pt modelId="{F8F30503-F78C-4449-98DA-CDDD6E4C9470}" type="parTrans" cxnId="{5E0B19EA-87BC-491B-83F9-7ACA158282E4}">
      <dgm:prSet/>
      <dgm:spPr/>
      <dgm:t>
        <a:bodyPr/>
        <a:lstStyle/>
        <a:p>
          <a:endParaRPr lang="en-GB"/>
        </a:p>
      </dgm:t>
    </dgm:pt>
    <dgm:pt modelId="{24FB3ED8-F572-4E1C-B659-D1C0830725B0}" type="sibTrans" cxnId="{5E0B19EA-87BC-491B-83F9-7ACA158282E4}">
      <dgm:prSet/>
      <dgm:spPr/>
      <dgm:t>
        <a:bodyPr/>
        <a:lstStyle/>
        <a:p>
          <a:endParaRPr lang="en-GB"/>
        </a:p>
      </dgm:t>
    </dgm:pt>
    <dgm:pt modelId="{33696C26-8404-41AC-83B7-82CE2510E5B7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Enhanced collaborative platform.</a:t>
          </a:r>
          <a:endParaRPr lang="en-GB" dirty="0">
            <a:latin typeface="Palatino Linotype" panose="02040502050505030304" pitchFamily="18" charset="0"/>
          </a:endParaRPr>
        </a:p>
      </dgm:t>
    </dgm:pt>
    <dgm:pt modelId="{6A092FB6-81BB-411C-865D-9C88640B3572}" type="parTrans" cxnId="{830C5933-4320-49AD-A964-B53D3B76DB88}">
      <dgm:prSet/>
      <dgm:spPr/>
      <dgm:t>
        <a:bodyPr/>
        <a:lstStyle/>
        <a:p>
          <a:endParaRPr lang="en-GB"/>
        </a:p>
      </dgm:t>
    </dgm:pt>
    <dgm:pt modelId="{01C36B4E-63EF-439B-940C-24C1FEF9E3FB}" type="sibTrans" cxnId="{830C5933-4320-49AD-A964-B53D3B76DB88}">
      <dgm:prSet/>
      <dgm:spPr/>
      <dgm:t>
        <a:bodyPr/>
        <a:lstStyle/>
        <a:p>
          <a:endParaRPr lang="en-GB"/>
        </a:p>
      </dgm:t>
    </dgm:pt>
    <dgm:pt modelId="{D00F3D0B-8706-4393-B970-C3FDA618A5AF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At least 3 meetings among WG Coordinators.</a:t>
          </a:r>
          <a:endParaRPr lang="en-GB" dirty="0">
            <a:latin typeface="Palatino Linotype" panose="02040502050505030304" pitchFamily="18" charset="0"/>
          </a:endParaRPr>
        </a:p>
      </dgm:t>
    </dgm:pt>
    <dgm:pt modelId="{5497E7E2-E0EA-4A2A-8822-B09BD853314E}" type="parTrans" cxnId="{9F43C0AD-F343-4447-86F4-BBFB27C8D602}">
      <dgm:prSet/>
      <dgm:spPr/>
      <dgm:t>
        <a:bodyPr/>
        <a:lstStyle/>
        <a:p>
          <a:endParaRPr lang="en-GB"/>
        </a:p>
      </dgm:t>
    </dgm:pt>
    <dgm:pt modelId="{465CD7E4-313A-4389-AAC2-AC88B3C00718}" type="sibTrans" cxnId="{9F43C0AD-F343-4447-86F4-BBFB27C8D602}">
      <dgm:prSet/>
      <dgm:spPr/>
      <dgm:t>
        <a:bodyPr/>
        <a:lstStyle/>
        <a:p>
          <a:endParaRPr lang="en-GB"/>
        </a:p>
      </dgm:t>
    </dgm:pt>
    <dgm:pt modelId="{AFB82C06-9977-4776-9216-98D333BCACD5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General Workshop(s) for all participant organizations (i.e. to share and check challenges vs. synthesis).</a:t>
          </a:r>
          <a:endParaRPr lang="en-GB" dirty="0">
            <a:latin typeface="Palatino Linotype" panose="02040502050505030304" pitchFamily="18" charset="0"/>
          </a:endParaRPr>
        </a:p>
      </dgm:t>
    </dgm:pt>
    <dgm:pt modelId="{5E136DD8-572E-4BD9-90D0-0CBBF0C87DEE}" type="parTrans" cxnId="{EA316D05-843F-4454-8EF9-F663146C1205}">
      <dgm:prSet/>
      <dgm:spPr/>
      <dgm:t>
        <a:bodyPr/>
        <a:lstStyle/>
        <a:p>
          <a:endParaRPr lang="en-GB"/>
        </a:p>
      </dgm:t>
    </dgm:pt>
    <dgm:pt modelId="{5FC89898-245B-4518-AA52-AA333ECF799C}" type="sibTrans" cxnId="{EA316D05-843F-4454-8EF9-F663146C1205}">
      <dgm:prSet/>
      <dgm:spPr/>
      <dgm:t>
        <a:bodyPr/>
        <a:lstStyle/>
        <a:p>
          <a:endParaRPr lang="en-GB"/>
        </a:p>
      </dgm:t>
    </dgm:pt>
    <dgm:pt modelId="{57EAFA9C-C36E-4891-BA40-243DA32CFDB3}">
      <dgm:prSet phldrT="[Text]"/>
      <dgm:spPr/>
      <dgm:t>
        <a:bodyPr/>
        <a:lstStyle/>
        <a:p>
          <a:endParaRPr lang="en-GB" dirty="0">
            <a:latin typeface="Palatino Linotype" panose="02040502050505030304" pitchFamily="18" charset="0"/>
          </a:endParaRPr>
        </a:p>
      </dgm:t>
    </dgm:pt>
    <dgm:pt modelId="{C6DAFEF5-C72E-4338-8635-44873F6B6C0F}" type="parTrans" cxnId="{75456CB4-1587-46D8-A340-603A5BE5EDA9}">
      <dgm:prSet/>
      <dgm:spPr/>
      <dgm:t>
        <a:bodyPr/>
        <a:lstStyle/>
        <a:p>
          <a:endParaRPr lang="en-GB"/>
        </a:p>
      </dgm:t>
    </dgm:pt>
    <dgm:pt modelId="{D0DFF3ED-7F8C-4377-8749-E1043D8B8805}" type="sibTrans" cxnId="{75456CB4-1587-46D8-A340-603A5BE5EDA9}">
      <dgm:prSet/>
      <dgm:spPr/>
      <dgm:t>
        <a:bodyPr/>
        <a:lstStyle/>
        <a:p>
          <a:endParaRPr lang="en-GB"/>
        </a:p>
      </dgm:t>
    </dgm:pt>
    <dgm:pt modelId="{DB3655C0-99AD-42B1-A405-C4CCCE1DD723}">
      <dgm:prSet phldrT="[Text]"/>
      <dgm:spPr/>
      <dgm:t>
        <a:bodyPr/>
        <a:lstStyle/>
        <a:p>
          <a:endParaRPr lang="en-GB" dirty="0">
            <a:latin typeface="Palatino Linotype" panose="02040502050505030304" pitchFamily="18" charset="0"/>
          </a:endParaRPr>
        </a:p>
      </dgm:t>
    </dgm:pt>
    <dgm:pt modelId="{6FCC07D9-584F-4345-A1EC-C96EFD4CD8B2}" type="parTrans" cxnId="{85609D9E-BEF8-49BF-B236-F88AD27C1768}">
      <dgm:prSet/>
      <dgm:spPr/>
      <dgm:t>
        <a:bodyPr/>
        <a:lstStyle/>
        <a:p>
          <a:endParaRPr lang="en-GB"/>
        </a:p>
      </dgm:t>
    </dgm:pt>
    <dgm:pt modelId="{9BD3DA77-E1C1-4BF8-9F4D-FDF0E6D83373}" type="sibTrans" cxnId="{85609D9E-BEF8-49BF-B236-F88AD27C1768}">
      <dgm:prSet/>
      <dgm:spPr/>
      <dgm:t>
        <a:bodyPr/>
        <a:lstStyle/>
        <a:p>
          <a:endParaRPr lang="en-GB"/>
        </a:p>
      </dgm:t>
    </dgm:pt>
    <dgm:pt modelId="{7A6BBCE3-8B4A-4A09-9A33-B6B19D6176CC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Final synthesis report per challenge.</a:t>
          </a:r>
          <a:endParaRPr lang="en-GB" dirty="0">
            <a:latin typeface="Palatino Linotype" panose="02040502050505030304" pitchFamily="18" charset="0"/>
          </a:endParaRPr>
        </a:p>
      </dgm:t>
    </dgm:pt>
    <dgm:pt modelId="{B3928783-DE7A-48E7-85A0-27CC9D9FB301}" type="parTrans" cxnId="{18D17AD8-D0BF-41CF-84AA-C7A4F0B93705}">
      <dgm:prSet/>
      <dgm:spPr/>
      <dgm:t>
        <a:bodyPr/>
        <a:lstStyle/>
        <a:p>
          <a:endParaRPr lang="en-GB"/>
        </a:p>
      </dgm:t>
    </dgm:pt>
    <dgm:pt modelId="{12CF6B4C-58EF-46ED-BF06-5A21E50E6835}" type="sibTrans" cxnId="{18D17AD8-D0BF-41CF-84AA-C7A4F0B93705}">
      <dgm:prSet/>
      <dgm:spPr/>
      <dgm:t>
        <a:bodyPr/>
        <a:lstStyle/>
        <a:p>
          <a:endParaRPr lang="en-GB"/>
        </a:p>
      </dgm:t>
    </dgm:pt>
    <dgm:pt modelId="{CACD5D76-CF23-4934-B622-52E38943A5D0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Extra key experiments/simulations based on synthesis report.</a:t>
          </a:r>
          <a:endParaRPr lang="en-GB" dirty="0">
            <a:latin typeface="Palatino Linotype" panose="02040502050505030304" pitchFamily="18" charset="0"/>
          </a:endParaRPr>
        </a:p>
      </dgm:t>
    </dgm:pt>
    <dgm:pt modelId="{8543DEAD-8287-4515-87E1-E05677853770}" type="parTrans" cxnId="{0B667CAA-F5ED-48C4-B5EE-87524E58A6C0}">
      <dgm:prSet/>
      <dgm:spPr/>
      <dgm:t>
        <a:bodyPr/>
        <a:lstStyle/>
        <a:p>
          <a:endParaRPr lang="en-GB"/>
        </a:p>
      </dgm:t>
    </dgm:pt>
    <dgm:pt modelId="{4EB76522-E739-44F2-9284-5CD684A90A45}" type="sibTrans" cxnId="{0B667CAA-F5ED-48C4-B5EE-87524E58A6C0}">
      <dgm:prSet/>
      <dgm:spPr/>
      <dgm:t>
        <a:bodyPr/>
        <a:lstStyle/>
        <a:p>
          <a:endParaRPr lang="en-GB"/>
        </a:p>
      </dgm:t>
    </dgm:pt>
    <dgm:pt modelId="{A3806FC8-7E09-4372-BD21-6AF56AA02014}" type="pres">
      <dgm:prSet presAssocID="{4D7F34A8-830A-491B-8C6D-A43C9A96CF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59C5145-3913-4AEF-BAED-1A3A0CBECA40}" type="pres">
      <dgm:prSet presAssocID="{A56E21CF-9FA5-49AE-992E-72C303A3BFD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679512-33E4-4E4B-9C3E-977294498383}" type="pres">
      <dgm:prSet presAssocID="{A56E21CF-9FA5-49AE-992E-72C303A3BFD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B72DCAF-EF0B-42FD-98AF-B41DF5F4F37D}" type="pres">
      <dgm:prSet presAssocID="{804D9A85-DB2E-4FAA-86DC-7133F4836FB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324A60-B6B0-4B63-8DCC-C748EF5653F0}" type="pres">
      <dgm:prSet presAssocID="{804D9A85-DB2E-4FAA-86DC-7133F4836FB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E0B19EA-87BC-491B-83F9-7ACA158282E4}" srcId="{804D9A85-DB2E-4FAA-86DC-7133F4836FBD}" destId="{FB3BD9BB-711A-4691-81D1-6FBD4FD8AD70}" srcOrd="0" destOrd="0" parTransId="{F8F30503-F78C-4449-98DA-CDDD6E4C9470}" sibTransId="{24FB3ED8-F572-4E1C-B659-D1C0830725B0}"/>
    <dgm:cxn modelId="{9F43C0AD-F343-4447-86F4-BBFB27C8D602}" srcId="{A56E21CF-9FA5-49AE-992E-72C303A3BFD7}" destId="{D00F3D0B-8706-4393-B970-C3FDA618A5AF}" srcOrd="3" destOrd="0" parTransId="{5497E7E2-E0EA-4A2A-8822-B09BD853314E}" sibTransId="{465CD7E4-313A-4389-AAC2-AC88B3C00718}"/>
    <dgm:cxn modelId="{A4C65101-7E19-48DE-AD34-8CC4C8835BDA}" srcId="{A56E21CF-9FA5-49AE-992E-72C303A3BFD7}" destId="{1857055C-E77A-444D-B7BE-5FEF296B0DA6}" srcOrd="0" destOrd="0" parTransId="{EC020B07-809D-4D92-8E03-1D487CA9687D}" sibTransId="{9FF38A06-A20B-4AD1-8691-66A26915FC39}"/>
    <dgm:cxn modelId="{F29684D0-6371-4ACE-BC48-CECB51E90DEF}" type="presOf" srcId="{FB3BD9BB-711A-4691-81D1-6FBD4FD8AD70}" destId="{A3324A60-B6B0-4B63-8DCC-C748EF5653F0}" srcOrd="0" destOrd="0" presId="urn:microsoft.com/office/officeart/2005/8/layout/vList2"/>
    <dgm:cxn modelId="{95A1B8C8-7D88-4655-A8A8-7669F79FE0F5}" type="presOf" srcId="{DB3655C0-99AD-42B1-A405-C4CCCE1DD723}" destId="{7E679512-33E4-4E4B-9C3E-977294498383}" srcOrd="0" destOrd="4" presId="urn:microsoft.com/office/officeart/2005/8/layout/vList2"/>
    <dgm:cxn modelId="{9646C595-0025-476F-BB38-6AD77A1C1B4F}" srcId="{4D7F34A8-830A-491B-8C6D-A43C9A96CFDF}" destId="{804D9A85-DB2E-4FAA-86DC-7133F4836FBD}" srcOrd="1" destOrd="0" parTransId="{7FE0BCD9-1C21-4A2C-8FCF-14C5877D68DD}" sibTransId="{5220AFCB-E5AA-4720-8BEE-25C063D08A9C}"/>
    <dgm:cxn modelId="{756B536D-6994-4E70-BC6B-2414761CB8CE}" type="presOf" srcId="{7A6BBCE3-8B4A-4A09-9A33-B6B19D6176CC}" destId="{7E679512-33E4-4E4B-9C3E-977294498383}" srcOrd="0" destOrd="2" presId="urn:microsoft.com/office/officeart/2005/8/layout/vList2"/>
    <dgm:cxn modelId="{75456CB4-1587-46D8-A340-603A5BE5EDA9}" srcId="{A56E21CF-9FA5-49AE-992E-72C303A3BFD7}" destId="{57EAFA9C-C36E-4891-BA40-243DA32CFDB3}" srcOrd="5" destOrd="0" parTransId="{C6DAFEF5-C72E-4338-8635-44873F6B6C0F}" sibTransId="{D0DFF3ED-7F8C-4377-8749-E1043D8B8805}"/>
    <dgm:cxn modelId="{830C5933-4320-49AD-A964-B53D3B76DB88}" srcId="{A56E21CF-9FA5-49AE-992E-72C303A3BFD7}" destId="{33696C26-8404-41AC-83B7-82CE2510E5B7}" srcOrd="1" destOrd="0" parTransId="{6A092FB6-81BB-411C-865D-9C88640B3572}" sibTransId="{01C36B4E-63EF-439B-940C-24C1FEF9E3FB}"/>
    <dgm:cxn modelId="{5E26F52E-63DA-49CA-8B65-BCD7C8ADA18D}" type="presOf" srcId="{57EAFA9C-C36E-4891-BA40-243DA32CFDB3}" destId="{7E679512-33E4-4E4B-9C3E-977294498383}" srcOrd="0" destOrd="5" presId="urn:microsoft.com/office/officeart/2005/8/layout/vList2"/>
    <dgm:cxn modelId="{7A5C83AC-68E7-4277-94D5-5AFFB24C99A9}" type="presOf" srcId="{AFB82C06-9977-4776-9216-98D333BCACD5}" destId="{A3324A60-B6B0-4B63-8DCC-C748EF5653F0}" srcOrd="0" destOrd="1" presId="urn:microsoft.com/office/officeart/2005/8/layout/vList2"/>
    <dgm:cxn modelId="{FF7AFC4B-E56A-4D22-90B4-B3B9586D00B6}" type="presOf" srcId="{33696C26-8404-41AC-83B7-82CE2510E5B7}" destId="{7E679512-33E4-4E4B-9C3E-977294498383}" srcOrd="0" destOrd="1" presId="urn:microsoft.com/office/officeart/2005/8/layout/vList2"/>
    <dgm:cxn modelId="{12FBC7B4-7EA9-47CF-86ED-08592FD9DF48}" type="presOf" srcId="{804D9A85-DB2E-4FAA-86DC-7133F4836FBD}" destId="{7B72DCAF-EF0B-42FD-98AF-B41DF5F4F37D}" srcOrd="0" destOrd="0" presId="urn:microsoft.com/office/officeart/2005/8/layout/vList2"/>
    <dgm:cxn modelId="{8A6C4794-C86F-4D2D-9069-B51F9F826607}" type="presOf" srcId="{D00F3D0B-8706-4393-B970-C3FDA618A5AF}" destId="{7E679512-33E4-4E4B-9C3E-977294498383}" srcOrd="0" destOrd="3" presId="urn:microsoft.com/office/officeart/2005/8/layout/vList2"/>
    <dgm:cxn modelId="{18D17AD8-D0BF-41CF-84AA-C7A4F0B93705}" srcId="{A56E21CF-9FA5-49AE-992E-72C303A3BFD7}" destId="{7A6BBCE3-8B4A-4A09-9A33-B6B19D6176CC}" srcOrd="2" destOrd="0" parTransId="{B3928783-DE7A-48E7-85A0-27CC9D9FB301}" sibTransId="{12CF6B4C-58EF-46ED-BF06-5A21E50E6835}"/>
    <dgm:cxn modelId="{85609D9E-BEF8-49BF-B236-F88AD27C1768}" srcId="{A56E21CF-9FA5-49AE-992E-72C303A3BFD7}" destId="{DB3655C0-99AD-42B1-A405-C4CCCE1DD723}" srcOrd="4" destOrd="0" parTransId="{6FCC07D9-584F-4345-A1EC-C96EFD4CD8B2}" sibTransId="{9BD3DA77-E1C1-4BF8-9F4D-FDF0E6D83373}"/>
    <dgm:cxn modelId="{9FE60D14-5023-4EF8-89FD-68F769B33A70}" type="presOf" srcId="{1857055C-E77A-444D-B7BE-5FEF296B0DA6}" destId="{7E679512-33E4-4E4B-9C3E-977294498383}" srcOrd="0" destOrd="0" presId="urn:microsoft.com/office/officeart/2005/8/layout/vList2"/>
    <dgm:cxn modelId="{0B667CAA-F5ED-48C4-B5EE-87524E58A6C0}" srcId="{804D9A85-DB2E-4FAA-86DC-7133F4836FBD}" destId="{CACD5D76-CF23-4934-B622-52E38943A5D0}" srcOrd="2" destOrd="0" parTransId="{8543DEAD-8287-4515-87E1-E05677853770}" sibTransId="{4EB76522-E739-44F2-9284-5CD684A90A45}"/>
    <dgm:cxn modelId="{BC7E473D-9A41-4BD5-A3F6-DD2AB00BDB03}" type="presOf" srcId="{A56E21CF-9FA5-49AE-992E-72C303A3BFD7}" destId="{F59C5145-3913-4AEF-BAED-1A3A0CBECA40}" srcOrd="0" destOrd="0" presId="urn:microsoft.com/office/officeart/2005/8/layout/vList2"/>
    <dgm:cxn modelId="{8DEE04A9-334C-46D4-8E77-C17F18E2C6FE}" srcId="{4D7F34A8-830A-491B-8C6D-A43C9A96CFDF}" destId="{A56E21CF-9FA5-49AE-992E-72C303A3BFD7}" srcOrd="0" destOrd="0" parTransId="{23E61688-B9C2-436B-9D92-C5E327258E11}" sibTransId="{05DF171E-2F5F-4BA9-80AD-D6612C6CB956}"/>
    <dgm:cxn modelId="{F84DD974-77ED-456C-A9B1-9291486E0CCF}" type="presOf" srcId="{4D7F34A8-830A-491B-8C6D-A43C9A96CFDF}" destId="{A3806FC8-7E09-4372-BD21-6AF56AA02014}" srcOrd="0" destOrd="0" presId="urn:microsoft.com/office/officeart/2005/8/layout/vList2"/>
    <dgm:cxn modelId="{EA316D05-843F-4454-8EF9-F663146C1205}" srcId="{804D9A85-DB2E-4FAA-86DC-7133F4836FBD}" destId="{AFB82C06-9977-4776-9216-98D333BCACD5}" srcOrd="1" destOrd="0" parTransId="{5E136DD8-572E-4BD9-90D0-0CBBF0C87DEE}" sibTransId="{5FC89898-245B-4518-AA52-AA333ECF799C}"/>
    <dgm:cxn modelId="{50563CD5-8298-450A-826A-BDD5CBEA1CF9}" type="presOf" srcId="{CACD5D76-CF23-4934-B622-52E38943A5D0}" destId="{A3324A60-B6B0-4B63-8DCC-C748EF5653F0}" srcOrd="0" destOrd="2" presId="urn:microsoft.com/office/officeart/2005/8/layout/vList2"/>
    <dgm:cxn modelId="{5980FBC8-AF48-428C-9CC5-B1EBB91DC3C8}" type="presParOf" srcId="{A3806FC8-7E09-4372-BD21-6AF56AA02014}" destId="{F59C5145-3913-4AEF-BAED-1A3A0CBECA40}" srcOrd="0" destOrd="0" presId="urn:microsoft.com/office/officeart/2005/8/layout/vList2"/>
    <dgm:cxn modelId="{022047B1-61BD-4D69-9C62-0CC509BB8410}" type="presParOf" srcId="{A3806FC8-7E09-4372-BD21-6AF56AA02014}" destId="{7E679512-33E4-4E4B-9C3E-977294498383}" srcOrd="1" destOrd="0" presId="urn:microsoft.com/office/officeart/2005/8/layout/vList2"/>
    <dgm:cxn modelId="{E6DC847E-121A-4B0E-ADF1-D405D07424B2}" type="presParOf" srcId="{A3806FC8-7E09-4372-BD21-6AF56AA02014}" destId="{7B72DCAF-EF0B-42FD-98AF-B41DF5F4F37D}" srcOrd="2" destOrd="0" presId="urn:microsoft.com/office/officeart/2005/8/layout/vList2"/>
    <dgm:cxn modelId="{6D372275-1330-4F5D-A7B6-8BDE9C8A592B}" type="presParOf" srcId="{A3806FC8-7E09-4372-BD21-6AF56AA02014}" destId="{A3324A60-B6B0-4B63-8DCC-C748EF5653F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2C0198-5622-4E43-95A0-1893B4A196DB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2C1EE8C3-BE88-499B-9356-E0767CAB12D6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Resources</a:t>
          </a:r>
          <a:endParaRPr lang="en-GB" dirty="0">
            <a:latin typeface="Palatino Linotype" panose="02040502050505030304" pitchFamily="18" charset="0"/>
          </a:endParaRPr>
        </a:p>
      </dgm:t>
    </dgm:pt>
    <dgm:pt modelId="{F9A1B372-42FB-46D8-8B79-0ACE39EA5BE4}" type="parTrans" cxnId="{516443C6-20C8-47F2-957F-250ED76C45A2}">
      <dgm:prSet/>
      <dgm:spPr/>
      <dgm:t>
        <a:bodyPr/>
        <a:lstStyle/>
        <a:p>
          <a:endParaRPr lang="en-GB"/>
        </a:p>
      </dgm:t>
    </dgm:pt>
    <dgm:pt modelId="{4EF26E4A-C061-4176-9217-FE4211A84C4E}" type="sibTrans" cxnId="{516443C6-20C8-47F2-957F-250ED76C45A2}">
      <dgm:prSet/>
      <dgm:spPr/>
      <dgm:t>
        <a:bodyPr/>
        <a:lstStyle/>
        <a:p>
          <a:endParaRPr lang="en-GB"/>
        </a:p>
      </dgm:t>
    </dgm:pt>
    <dgm:pt modelId="{3293967A-B4A8-46FD-81C7-7300990AB22F}">
      <dgm:prSet phldrT="[Text]" custT="1"/>
      <dgm:spPr/>
      <dgm:t>
        <a:bodyPr/>
        <a:lstStyle/>
        <a:p>
          <a:r>
            <a:rPr lang="en-GB" sz="1800" b="1" dirty="0" smtClean="0">
              <a:latin typeface="Palatino Linotype" panose="02040502050505030304" pitchFamily="18" charset="0"/>
            </a:rPr>
            <a:t>Existing and beyond </a:t>
          </a:r>
          <a:r>
            <a:rPr lang="en-GB" sz="1800" dirty="0" smtClean="0">
              <a:latin typeface="Palatino Linotype" panose="02040502050505030304" pitchFamily="18" charset="0"/>
            </a:rPr>
            <a:t>curricular activities in organizations.</a:t>
          </a:r>
          <a:endParaRPr lang="en-GB" sz="1800" dirty="0">
            <a:latin typeface="Palatino Linotype" panose="02040502050505030304" pitchFamily="18" charset="0"/>
          </a:endParaRPr>
        </a:p>
      </dgm:t>
    </dgm:pt>
    <dgm:pt modelId="{560A7263-C32F-42CC-8302-1B3230B620E2}" type="parTrans" cxnId="{64A2024E-5D34-4D69-97CC-8E73FA082ECD}">
      <dgm:prSet/>
      <dgm:spPr/>
      <dgm:t>
        <a:bodyPr/>
        <a:lstStyle/>
        <a:p>
          <a:endParaRPr lang="en-GB"/>
        </a:p>
      </dgm:t>
    </dgm:pt>
    <dgm:pt modelId="{58CD3754-622D-40BF-A54B-6540E0005E6D}" type="sibTrans" cxnId="{64A2024E-5D34-4D69-97CC-8E73FA082ECD}">
      <dgm:prSet/>
      <dgm:spPr/>
      <dgm:t>
        <a:bodyPr/>
        <a:lstStyle/>
        <a:p>
          <a:endParaRPr lang="en-GB"/>
        </a:p>
      </dgm:t>
    </dgm:pt>
    <dgm:pt modelId="{0BCB2FE3-B9F5-47F4-82EF-242108507417}">
      <dgm:prSet phldrT="[Text]"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Enhanced collaborative platform.</a:t>
          </a:r>
          <a:endParaRPr lang="en-GB" sz="1800" dirty="0">
            <a:latin typeface="Palatino Linotype" panose="02040502050505030304" pitchFamily="18" charset="0"/>
          </a:endParaRPr>
        </a:p>
      </dgm:t>
    </dgm:pt>
    <dgm:pt modelId="{54DB04C9-62B3-4195-AB82-C40A37A33308}" type="parTrans" cxnId="{A5772B8D-FF09-46CF-BA03-A0D3C3A7A792}">
      <dgm:prSet/>
      <dgm:spPr/>
      <dgm:t>
        <a:bodyPr/>
        <a:lstStyle/>
        <a:p>
          <a:endParaRPr lang="en-GB"/>
        </a:p>
      </dgm:t>
    </dgm:pt>
    <dgm:pt modelId="{B6DA73B4-9933-419F-B69D-5DF1AAFD4582}" type="sibTrans" cxnId="{A5772B8D-FF09-46CF-BA03-A0D3C3A7A792}">
      <dgm:prSet/>
      <dgm:spPr/>
      <dgm:t>
        <a:bodyPr/>
        <a:lstStyle/>
        <a:p>
          <a:endParaRPr lang="en-GB"/>
        </a:p>
      </dgm:t>
    </dgm:pt>
    <dgm:pt modelId="{0CCCD63E-177D-41E7-9044-68094963B627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Effort</a:t>
          </a:r>
          <a:endParaRPr lang="en-GB" dirty="0">
            <a:latin typeface="Palatino Linotype" panose="02040502050505030304" pitchFamily="18" charset="0"/>
          </a:endParaRPr>
        </a:p>
      </dgm:t>
    </dgm:pt>
    <dgm:pt modelId="{7B15878B-5C57-47B1-B9C6-81DA0B3C61B3}" type="parTrans" cxnId="{0E3A5CFE-C7AD-4760-90B5-D43CDC7383CD}">
      <dgm:prSet/>
      <dgm:spPr/>
      <dgm:t>
        <a:bodyPr/>
        <a:lstStyle/>
        <a:p>
          <a:endParaRPr lang="en-GB"/>
        </a:p>
      </dgm:t>
    </dgm:pt>
    <dgm:pt modelId="{C38F7F50-69EF-458A-B426-04941CA9A497}" type="sibTrans" cxnId="{0E3A5CFE-C7AD-4760-90B5-D43CDC7383CD}">
      <dgm:prSet/>
      <dgm:spPr/>
      <dgm:t>
        <a:bodyPr/>
        <a:lstStyle/>
        <a:p>
          <a:endParaRPr lang="en-GB"/>
        </a:p>
      </dgm:t>
    </dgm:pt>
    <dgm:pt modelId="{2E70CB22-907A-4613-9933-A575D3740900}">
      <dgm:prSet phldrT="[Text]"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Each organization requires effort beyond “daily activities”.</a:t>
          </a:r>
          <a:endParaRPr lang="en-GB" sz="1800" dirty="0">
            <a:latin typeface="Palatino Linotype" panose="02040502050505030304" pitchFamily="18" charset="0"/>
          </a:endParaRPr>
        </a:p>
      </dgm:t>
    </dgm:pt>
    <dgm:pt modelId="{02D55297-ECB3-4EC5-909B-9CB3BF5A423D}" type="parTrans" cxnId="{AE1BC993-7561-4B29-84E7-024049BDA86E}">
      <dgm:prSet/>
      <dgm:spPr/>
      <dgm:t>
        <a:bodyPr/>
        <a:lstStyle/>
        <a:p>
          <a:endParaRPr lang="en-GB"/>
        </a:p>
      </dgm:t>
    </dgm:pt>
    <dgm:pt modelId="{C9D471EA-851F-41A7-8AF4-E8E3F753FD63}" type="sibTrans" cxnId="{AE1BC993-7561-4B29-84E7-024049BDA86E}">
      <dgm:prSet/>
      <dgm:spPr/>
      <dgm:t>
        <a:bodyPr/>
        <a:lstStyle/>
        <a:p>
          <a:endParaRPr lang="en-GB"/>
        </a:p>
      </dgm:t>
    </dgm:pt>
    <dgm:pt modelId="{28B8DAE5-8C3C-45A9-BFE8-7F79DFA3DDF0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Objectives</a:t>
          </a:r>
          <a:endParaRPr lang="en-GB" dirty="0">
            <a:latin typeface="Palatino Linotype" panose="02040502050505030304" pitchFamily="18" charset="0"/>
          </a:endParaRPr>
        </a:p>
      </dgm:t>
    </dgm:pt>
    <dgm:pt modelId="{77E3A294-2673-4D9B-9489-F57B00F7AB07}" type="parTrans" cxnId="{C2E6830A-42E8-4D73-90E1-28A072579E88}">
      <dgm:prSet/>
      <dgm:spPr/>
      <dgm:t>
        <a:bodyPr/>
        <a:lstStyle/>
        <a:p>
          <a:endParaRPr lang="en-GB"/>
        </a:p>
      </dgm:t>
    </dgm:pt>
    <dgm:pt modelId="{51BC0153-2DA9-4119-A01F-C1A50EE9C490}" type="sibTrans" cxnId="{C2E6830A-42E8-4D73-90E1-28A072579E88}">
      <dgm:prSet/>
      <dgm:spPr/>
      <dgm:t>
        <a:bodyPr/>
        <a:lstStyle/>
        <a:p>
          <a:endParaRPr lang="en-GB"/>
        </a:p>
      </dgm:t>
    </dgm:pt>
    <dgm:pt modelId="{B85D2B7E-5540-4341-8862-5D9562B7A09C}">
      <dgm:prSet phldrT="[Text]"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After 3 years conceptualise a prototype of the future </a:t>
          </a:r>
          <a:r>
            <a:rPr lang="en-GB" sz="1800" dirty="0" smtClean="0">
              <a:latin typeface="Palatino Linotype" panose="02040502050505030304" pitchFamily="18" charset="0"/>
            </a:rPr>
            <a:t>nanosat(s).</a:t>
          </a:r>
          <a:endParaRPr lang="en-GB" sz="1800" b="1" u="sng" dirty="0">
            <a:latin typeface="Palatino Linotype" panose="02040502050505030304" pitchFamily="18" charset="0"/>
          </a:endParaRPr>
        </a:p>
      </dgm:t>
    </dgm:pt>
    <dgm:pt modelId="{3D91DBB0-5D71-4950-8C86-214BA89DCCD0}" type="parTrans" cxnId="{7895269C-9265-4B6C-AE58-F5AB552351D2}">
      <dgm:prSet/>
      <dgm:spPr/>
      <dgm:t>
        <a:bodyPr/>
        <a:lstStyle/>
        <a:p>
          <a:endParaRPr lang="en-GB"/>
        </a:p>
      </dgm:t>
    </dgm:pt>
    <dgm:pt modelId="{0C94EB07-ADE1-4983-B2D9-FA6FBD3679B1}" type="sibTrans" cxnId="{7895269C-9265-4B6C-AE58-F5AB552351D2}">
      <dgm:prSet/>
      <dgm:spPr/>
      <dgm:t>
        <a:bodyPr/>
        <a:lstStyle/>
        <a:p>
          <a:endParaRPr lang="en-GB"/>
        </a:p>
      </dgm:t>
    </dgm:pt>
    <dgm:pt modelId="{43AA9AD5-DAF7-4AB8-A598-4EF74EDC07BB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Modus Operandi</a:t>
          </a:r>
          <a:endParaRPr lang="en-GB" dirty="0">
            <a:latin typeface="Palatino Linotype" panose="02040502050505030304" pitchFamily="18" charset="0"/>
          </a:endParaRPr>
        </a:p>
      </dgm:t>
    </dgm:pt>
    <dgm:pt modelId="{72396931-2C55-4F0D-ACC2-1849D70F4971}" type="parTrans" cxnId="{EA2A96FA-74A3-413B-B880-24D8EBA827EA}">
      <dgm:prSet/>
      <dgm:spPr/>
      <dgm:t>
        <a:bodyPr/>
        <a:lstStyle/>
        <a:p>
          <a:endParaRPr lang="en-GB"/>
        </a:p>
      </dgm:t>
    </dgm:pt>
    <dgm:pt modelId="{BDD5C025-CDE9-4316-A70A-58C26FCFB65C}" type="sibTrans" cxnId="{EA2A96FA-74A3-413B-B880-24D8EBA827EA}">
      <dgm:prSet/>
      <dgm:spPr/>
      <dgm:t>
        <a:bodyPr/>
        <a:lstStyle/>
        <a:p>
          <a:endParaRPr lang="en-GB"/>
        </a:p>
      </dgm:t>
    </dgm:pt>
    <dgm:pt modelId="{53C6168F-E427-4A8C-B2CC-DA8E719A291D}">
      <dgm:prSet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Organise participating organizations around the challenges (Work Groups).</a:t>
          </a:r>
          <a:endParaRPr lang="en-GB" sz="1800" dirty="0">
            <a:latin typeface="Palatino Linotype" panose="02040502050505030304" pitchFamily="18" charset="0"/>
          </a:endParaRPr>
        </a:p>
      </dgm:t>
    </dgm:pt>
    <dgm:pt modelId="{A76F9070-E326-4D89-9576-F9E3204FB469}" type="parTrans" cxnId="{E77F698E-5FBB-4661-AC09-C93DE91ECD8D}">
      <dgm:prSet/>
      <dgm:spPr/>
      <dgm:t>
        <a:bodyPr/>
        <a:lstStyle/>
        <a:p>
          <a:endParaRPr lang="en-GB"/>
        </a:p>
      </dgm:t>
    </dgm:pt>
    <dgm:pt modelId="{46575861-84AB-4C9A-9AC4-0C57D89EB469}" type="sibTrans" cxnId="{E77F698E-5FBB-4661-AC09-C93DE91ECD8D}">
      <dgm:prSet/>
      <dgm:spPr/>
      <dgm:t>
        <a:bodyPr/>
        <a:lstStyle/>
        <a:p>
          <a:endParaRPr lang="en-GB"/>
        </a:p>
      </dgm:t>
    </dgm:pt>
    <dgm:pt modelId="{85FA7A24-6FDF-48D3-9959-787ABD3C8A3A}">
      <dgm:prSet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Each WG has an overall coordinator.</a:t>
          </a:r>
          <a:endParaRPr lang="en-GB" sz="1800" dirty="0">
            <a:latin typeface="Palatino Linotype" panose="02040502050505030304" pitchFamily="18" charset="0"/>
          </a:endParaRPr>
        </a:p>
      </dgm:t>
    </dgm:pt>
    <dgm:pt modelId="{C0D9D065-F865-4BEE-950E-7FDAF3DC5CA6}" type="parTrans" cxnId="{7AA5DCD0-6B3C-4F4A-87FA-0672EEBFB530}">
      <dgm:prSet/>
      <dgm:spPr/>
      <dgm:t>
        <a:bodyPr/>
        <a:lstStyle/>
        <a:p>
          <a:endParaRPr lang="en-GB"/>
        </a:p>
      </dgm:t>
    </dgm:pt>
    <dgm:pt modelId="{14EF9323-5D3B-4D37-8CA3-3BF64EC59FF6}" type="sibTrans" cxnId="{7AA5DCD0-6B3C-4F4A-87FA-0672EEBFB530}">
      <dgm:prSet/>
      <dgm:spPr/>
      <dgm:t>
        <a:bodyPr/>
        <a:lstStyle/>
        <a:p>
          <a:endParaRPr lang="en-GB"/>
        </a:p>
      </dgm:t>
    </dgm:pt>
    <dgm:pt modelId="{BBECA0F7-6AF9-41BE-A7C8-9268FADDB414}">
      <dgm:prSet custT="1"/>
      <dgm:spPr/>
      <dgm:t>
        <a:bodyPr/>
        <a:lstStyle/>
        <a:p>
          <a:r>
            <a:rPr lang="en-GB" sz="1800" dirty="0" smtClean="0">
              <a:latin typeface="Palatino Linotype" panose="02040502050505030304" pitchFamily="18" charset="0"/>
            </a:rPr>
            <a:t>General student activity: conceptualize prototype with information of all WGs.</a:t>
          </a:r>
          <a:endParaRPr lang="en-GB" sz="1800" dirty="0">
            <a:latin typeface="Palatino Linotype" panose="02040502050505030304" pitchFamily="18" charset="0"/>
          </a:endParaRPr>
        </a:p>
      </dgm:t>
    </dgm:pt>
    <dgm:pt modelId="{E2C8433F-85B0-4947-A039-CC1D1DEDBFCD}" type="parTrans" cxnId="{B0109E96-F33C-4E01-BE5F-0D7DDC8389F4}">
      <dgm:prSet/>
      <dgm:spPr/>
      <dgm:t>
        <a:bodyPr/>
        <a:lstStyle/>
        <a:p>
          <a:endParaRPr lang="en-GB"/>
        </a:p>
      </dgm:t>
    </dgm:pt>
    <dgm:pt modelId="{9D694C25-4170-4DC3-931C-3DB277885EE4}" type="sibTrans" cxnId="{B0109E96-F33C-4E01-BE5F-0D7DDC8389F4}">
      <dgm:prSet/>
      <dgm:spPr/>
      <dgm:t>
        <a:bodyPr/>
        <a:lstStyle/>
        <a:p>
          <a:endParaRPr lang="en-GB"/>
        </a:p>
      </dgm:t>
    </dgm:pt>
    <dgm:pt modelId="{B8CD2632-C24E-49B2-B347-C162F9408D23}">
      <dgm:prSet phldrT="[Text]" custT="1"/>
      <dgm:spPr/>
      <dgm:t>
        <a:bodyPr/>
        <a:lstStyle/>
        <a:p>
          <a:endParaRPr lang="en-GB" sz="1800" dirty="0">
            <a:latin typeface="Palatino Linotype" panose="02040502050505030304" pitchFamily="18" charset="0"/>
          </a:endParaRPr>
        </a:p>
      </dgm:t>
    </dgm:pt>
    <dgm:pt modelId="{DA2BC939-6867-4D3E-BE8A-AD33C57963ED}" type="parTrans" cxnId="{BFE37FF5-DFC1-472B-B4A5-AE78A8CB6693}">
      <dgm:prSet/>
      <dgm:spPr/>
      <dgm:t>
        <a:bodyPr/>
        <a:lstStyle/>
        <a:p>
          <a:endParaRPr lang="en-GB"/>
        </a:p>
      </dgm:t>
    </dgm:pt>
    <dgm:pt modelId="{0E629FE1-BD5F-48C4-B8E9-6186FC9C26BE}" type="sibTrans" cxnId="{BFE37FF5-DFC1-472B-B4A5-AE78A8CB6693}">
      <dgm:prSet/>
      <dgm:spPr/>
      <dgm:t>
        <a:bodyPr/>
        <a:lstStyle/>
        <a:p>
          <a:endParaRPr lang="en-GB"/>
        </a:p>
      </dgm:t>
    </dgm:pt>
    <dgm:pt modelId="{1185B879-C113-4F88-9D8A-1AA639F49DCB}">
      <dgm:prSet custT="1"/>
      <dgm:spPr/>
      <dgm:t>
        <a:bodyPr/>
        <a:lstStyle/>
        <a:p>
          <a:endParaRPr lang="en-GB" sz="1800" dirty="0">
            <a:latin typeface="Palatino Linotype" panose="02040502050505030304" pitchFamily="18" charset="0"/>
          </a:endParaRPr>
        </a:p>
      </dgm:t>
    </dgm:pt>
    <dgm:pt modelId="{8DF70CA3-9BEB-4D99-97CA-1A47A422DC17}" type="parTrans" cxnId="{DB322FD3-9913-4022-B434-C2CAFFCD4F31}">
      <dgm:prSet/>
      <dgm:spPr/>
      <dgm:t>
        <a:bodyPr/>
        <a:lstStyle/>
        <a:p>
          <a:endParaRPr lang="en-GB"/>
        </a:p>
      </dgm:t>
    </dgm:pt>
    <dgm:pt modelId="{ADD7EA3F-ED33-44DF-AD39-83C55017A097}" type="sibTrans" cxnId="{DB322FD3-9913-4022-B434-C2CAFFCD4F31}">
      <dgm:prSet/>
      <dgm:spPr/>
      <dgm:t>
        <a:bodyPr/>
        <a:lstStyle/>
        <a:p>
          <a:endParaRPr lang="en-GB"/>
        </a:p>
      </dgm:t>
    </dgm:pt>
    <dgm:pt modelId="{1C57DE65-2B97-4D73-9B61-92B0D31E1D47}">
      <dgm:prSet custT="1"/>
      <dgm:spPr/>
      <dgm:t>
        <a:bodyPr/>
        <a:lstStyle/>
        <a:p>
          <a:endParaRPr lang="en-GB" sz="1800" dirty="0">
            <a:latin typeface="Palatino Linotype" panose="02040502050505030304" pitchFamily="18" charset="0"/>
          </a:endParaRPr>
        </a:p>
      </dgm:t>
    </dgm:pt>
    <dgm:pt modelId="{928BAC5D-C64F-4FA3-82B6-E16D14DEA338}" type="parTrans" cxnId="{9F7B4110-1AD4-4F52-932E-0EF317E0FB68}">
      <dgm:prSet/>
      <dgm:spPr/>
      <dgm:t>
        <a:bodyPr/>
        <a:lstStyle/>
        <a:p>
          <a:endParaRPr lang="en-GB"/>
        </a:p>
      </dgm:t>
    </dgm:pt>
    <dgm:pt modelId="{4B1F02E6-B137-4B5A-ABE1-91F36BDC05D2}" type="sibTrans" cxnId="{9F7B4110-1AD4-4F52-932E-0EF317E0FB68}">
      <dgm:prSet/>
      <dgm:spPr/>
      <dgm:t>
        <a:bodyPr/>
        <a:lstStyle/>
        <a:p>
          <a:endParaRPr lang="en-GB"/>
        </a:p>
      </dgm:t>
    </dgm:pt>
    <dgm:pt modelId="{305DA066-6E22-4723-BEF6-B51EBA244651}" type="pres">
      <dgm:prSet presAssocID="{0E2C0198-5622-4E43-95A0-1893B4A196D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820938E-CA25-4392-BEAD-8C42A0F3A610}" type="pres">
      <dgm:prSet presAssocID="{2C1EE8C3-BE88-499B-9356-E0767CAB12D6}" presName="composite" presStyleCnt="0"/>
      <dgm:spPr/>
    </dgm:pt>
    <dgm:pt modelId="{9489D2A9-BF69-4224-9194-555743A7C2E0}" type="pres">
      <dgm:prSet presAssocID="{2C1EE8C3-BE88-499B-9356-E0767CAB12D6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6DCCDFA-A6BB-4633-A06C-40AB5C44863E}" type="pres">
      <dgm:prSet presAssocID="{2C1EE8C3-BE88-499B-9356-E0767CAB12D6}" presName="desTx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A2F52B0-91F8-43D1-9301-718B6CA3D2B9}" type="pres">
      <dgm:prSet presAssocID="{4EF26E4A-C061-4176-9217-FE4211A84C4E}" presName="space" presStyleCnt="0"/>
      <dgm:spPr/>
    </dgm:pt>
    <dgm:pt modelId="{83BB3D7F-A84C-4A58-B759-65EB3DE94EC0}" type="pres">
      <dgm:prSet presAssocID="{0CCCD63E-177D-41E7-9044-68094963B627}" presName="composite" presStyleCnt="0"/>
      <dgm:spPr/>
    </dgm:pt>
    <dgm:pt modelId="{17854D1E-BFF9-4D4B-92B7-46CE401FC725}" type="pres">
      <dgm:prSet presAssocID="{0CCCD63E-177D-41E7-9044-68094963B627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6D99606-0128-4DEB-AF22-F9A8BBC2B65F}" type="pres">
      <dgm:prSet presAssocID="{0CCCD63E-177D-41E7-9044-68094963B627}" presName="desTx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45A375-974E-4E1B-9774-403A4C9D3039}" type="pres">
      <dgm:prSet presAssocID="{C38F7F50-69EF-458A-B426-04941CA9A497}" presName="space" presStyleCnt="0"/>
      <dgm:spPr/>
    </dgm:pt>
    <dgm:pt modelId="{FC97DAFF-8A45-456F-90F9-11E557D9825A}" type="pres">
      <dgm:prSet presAssocID="{28B8DAE5-8C3C-45A9-BFE8-7F79DFA3DDF0}" presName="composite" presStyleCnt="0"/>
      <dgm:spPr/>
    </dgm:pt>
    <dgm:pt modelId="{AE73F6BD-F7D1-4A29-92AC-EC595DA41566}" type="pres">
      <dgm:prSet presAssocID="{28B8DAE5-8C3C-45A9-BFE8-7F79DFA3DDF0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8794C5F-03B6-4698-9715-D967304A1D1D}" type="pres">
      <dgm:prSet presAssocID="{28B8DAE5-8C3C-45A9-BFE8-7F79DFA3DDF0}" presName="desTx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9A045AD-C081-469A-8489-3E2937DD5C3D}" type="pres">
      <dgm:prSet presAssocID="{51BC0153-2DA9-4119-A01F-C1A50EE9C490}" presName="space" presStyleCnt="0"/>
      <dgm:spPr/>
    </dgm:pt>
    <dgm:pt modelId="{D954F4BA-4F90-4DE3-9DBC-30BAF74929A6}" type="pres">
      <dgm:prSet presAssocID="{43AA9AD5-DAF7-4AB8-A598-4EF74EDC07BB}" presName="composite" presStyleCnt="0"/>
      <dgm:spPr/>
    </dgm:pt>
    <dgm:pt modelId="{16E7A6C0-01D9-45C8-A944-ABFF4D4B9EDB}" type="pres">
      <dgm:prSet presAssocID="{43AA9AD5-DAF7-4AB8-A598-4EF74EDC07BB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053D74-F6F9-452B-BCAA-5A68508280BA}" type="pres">
      <dgm:prSet presAssocID="{43AA9AD5-DAF7-4AB8-A598-4EF74EDC07BB}" presName="desTx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50CD0549-D2CA-43C1-BBD2-8EC8FC26C411}" type="presOf" srcId="{B85D2B7E-5540-4341-8862-5D9562B7A09C}" destId="{B8794C5F-03B6-4698-9715-D967304A1D1D}" srcOrd="0" destOrd="0" presId="urn:microsoft.com/office/officeart/2005/8/layout/hList1"/>
    <dgm:cxn modelId="{AE1BC993-7561-4B29-84E7-024049BDA86E}" srcId="{0CCCD63E-177D-41E7-9044-68094963B627}" destId="{2E70CB22-907A-4613-9933-A575D3740900}" srcOrd="0" destOrd="0" parTransId="{02D55297-ECB3-4EC5-909B-9CB3BF5A423D}" sibTransId="{C9D471EA-851F-41A7-8AF4-E8E3F753FD63}"/>
    <dgm:cxn modelId="{B192277F-4145-4B52-9060-EC1F3991A894}" type="presOf" srcId="{85FA7A24-6FDF-48D3-9959-787ABD3C8A3A}" destId="{B5053D74-F6F9-452B-BCAA-5A68508280BA}" srcOrd="0" destOrd="2" presId="urn:microsoft.com/office/officeart/2005/8/layout/hList1"/>
    <dgm:cxn modelId="{0E3A5CFE-C7AD-4760-90B5-D43CDC7383CD}" srcId="{0E2C0198-5622-4E43-95A0-1893B4A196DB}" destId="{0CCCD63E-177D-41E7-9044-68094963B627}" srcOrd="1" destOrd="0" parTransId="{7B15878B-5C57-47B1-B9C6-81DA0B3C61B3}" sibTransId="{C38F7F50-69EF-458A-B426-04941CA9A497}"/>
    <dgm:cxn modelId="{CDBBB555-F7E4-4C66-9B3C-78A94BAA5630}" type="presOf" srcId="{3293967A-B4A8-46FD-81C7-7300990AB22F}" destId="{06DCCDFA-A6BB-4633-A06C-40AB5C44863E}" srcOrd="0" destOrd="0" presId="urn:microsoft.com/office/officeart/2005/8/layout/hList1"/>
    <dgm:cxn modelId="{6012240E-729C-4942-98EE-B295C1034D96}" type="presOf" srcId="{53C6168F-E427-4A8C-B2CC-DA8E719A291D}" destId="{B5053D74-F6F9-452B-BCAA-5A68508280BA}" srcOrd="0" destOrd="0" presId="urn:microsoft.com/office/officeart/2005/8/layout/hList1"/>
    <dgm:cxn modelId="{64642C30-FD64-4B1B-9FCF-51CDA66BA2F9}" type="presOf" srcId="{B8CD2632-C24E-49B2-B347-C162F9408D23}" destId="{06DCCDFA-A6BB-4633-A06C-40AB5C44863E}" srcOrd="0" destOrd="1" presId="urn:microsoft.com/office/officeart/2005/8/layout/hList1"/>
    <dgm:cxn modelId="{B0109E96-F33C-4E01-BE5F-0D7DDC8389F4}" srcId="{43AA9AD5-DAF7-4AB8-A598-4EF74EDC07BB}" destId="{BBECA0F7-6AF9-41BE-A7C8-9268FADDB414}" srcOrd="4" destOrd="0" parTransId="{E2C8433F-85B0-4947-A039-CC1D1DEDBFCD}" sibTransId="{9D694C25-4170-4DC3-931C-3DB277885EE4}"/>
    <dgm:cxn modelId="{EA2A96FA-74A3-413B-B880-24D8EBA827EA}" srcId="{0E2C0198-5622-4E43-95A0-1893B4A196DB}" destId="{43AA9AD5-DAF7-4AB8-A598-4EF74EDC07BB}" srcOrd="3" destOrd="0" parTransId="{72396931-2C55-4F0D-ACC2-1849D70F4971}" sibTransId="{BDD5C025-CDE9-4316-A70A-58C26FCFB65C}"/>
    <dgm:cxn modelId="{26A5ED3A-1144-4C67-A6B7-60A0187C5E8B}" type="presOf" srcId="{1C57DE65-2B97-4D73-9B61-92B0D31E1D47}" destId="{B5053D74-F6F9-452B-BCAA-5A68508280BA}" srcOrd="0" destOrd="3" presId="urn:microsoft.com/office/officeart/2005/8/layout/hList1"/>
    <dgm:cxn modelId="{DB322FD3-9913-4022-B434-C2CAFFCD4F31}" srcId="{43AA9AD5-DAF7-4AB8-A598-4EF74EDC07BB}" destId="{1185B879-C113-4F88-9D8A-1AA639F49DCB}" srcOrd="1" destOrd="0" parTransId="{8DF70CA3-9BEB-4D99-97CA-1A47A422DC17}" sibTransId="{ADD7EA3F-ED33-44DF-AD39-83C55017A097}"/>
    <dgm:cxn modelId="{2D73780D-5067-4958-A02D-AA0D795248AC}" type="presOf" srcId="{BBECA0F7-6AF9-41BE-A7C8-9268FADDB414}" destId="{B5053D74-F6F9-452B-BCAA-5A68508280BA}" srcOrd="0" destOrd="4" presId="urn:microsoft.com/office/officeart/2005/8/layout/hList1"/>
    <dgm:cxn modelId="{309DA036-BB47-4CDF-90E9-958E03E2AF2B}" type="presOf" srcId="{1185B879-C113-4F88-9D8A-1AA639F49DCB}" destId="{B5053D74-F6F9-452B-BCAA-5A68508280BA}" srcOrd="0" destOrd="1" presId="urn:microsoft.com/office/officeart/2005/8/layout/hList1"/>
    <dgm:cxn modelId="{F211DEBC-4201-4919-8ABC-2569CFB34CC5}" type="presOf" srcId="{2E70CB22-907A-4613-9933-A575D3740900}" destId="{B6D99606-0128-4DEB-AF22-F9A8BBC2B65F}" srcOrd="0" destOrd="0" presId="urn:microsoft.com/office/officeart/2005/8/layout/hList1"/>
    <dgm:cxn modelId="{7895269C-9265-4B6C-AE58-F5AB552351D2}" srcId="{28B8DAE5-8C3C-45A9-BFE8-7F79DFA3DDF0}" destId="{B85D2B7E-5540-4341-8862-5D9562B7A09C}" srcOrd="0" destOrd="0" parTransId="{3D91DBB0-5D71-4950-8C86-214BA89DCCD0}" sibTransId="{0C94EB07-ADE1-4983-B2D9-FA6FBD3679B1}"/>
    <dgm:cxn modelId="{F33B209D-383C-417D-A839-DA7B3EC8778B}" type="presOf" srcId="{0E2C0198-5622-4E43-95A0-1893B4A196DB}" destId="{305DA066-6E22-4723-BEF6-B51EBA244651}" srcOrd="0" destOrd="0" presId="urn:microsoft.com/office/officeart/2005/8/layout/hList1"/>
    <dgm:cxn modelId="{4D368923-FE69-499E-9352-244C5CF7125D}" type="presOf" srcId="{2C1EE8C3-BE88-499B-9356-E0767CAB12D6}" destId="{9489D2A9-BF69-4224-9194-555743A7C2E0}" srcOrd="0" destOrd="0" presId="urn:microsoft.com/office/officeart/2005/8/layout/hList1"/>
    <dgm:cxn modelId="{40202763-387E-4763-B9BF-24B0A533F038}" type="presOf" srcId="{0BCB2FE3-B9F5-47F4-82EF-242108507417}" destId="{06DCCDFA-A6BB-4633-A06C-40AB5C44863E}" srcOrd="0" destOrd="2" presId="urn:microsoft.com/office/officeart/2005/8/layout/hList1"/>
    <dgm:cxn modelId="{E77F698E-5FBB-4661-AC09-C93DE91ECD8D}" srcId="{43AA9AD5-DAF7-4AB8-A598-4EF74EDC07BB}" destId="{53C6168F-E427-4A8C-B2CC-DA8E719A291D}" srcOrd="0" destOrd="0" parTransId="{A76F9070-E326-4D89-9576-F9E3204FB469}" sibTransId="{46575861-84AB-4C9A-9AC4-0C57D89EB469}"/>
    <dgm:cxn modelId="{9F7B4110-1AD4-4F52-932E-0EF317E0FB68}" srcId="{43AA9AD5-DAF7-4AB8-A598-4EF74EDC07BB}" destId="{1C57DE65-2B97-4D73-9B61-92B0D31E1D47}" srcOrd="3" destOrd="0" parTransId="{928BAC5D-C64F-4FA3-82B6-E16D14DEA338}" sibTransId="{4B1F02E6-B137-4B5A-ABE1-91F36BDC05D2}"/>
    <dgm:cxn modelId="{C2E6830A-42E8-4D73-90E1-28A072579E88}" srcId="{0E2C0198-5622-4E43-95A0-1893B4A196DB}" destId="{28B8DAE5-8C3C-45A9-BFE8-7F79DFA3DDF0}" srcOrd="2" destOrd="0" parTransId="{77E3A294-2673-4D9B-9489-F57B00F7AB07}" sibTransId="{51BC0153-2DA9-4119-A01F-C1A50EE9C490}"/>
    <dgm:cxn modelId="{516443C6-20C8-47F2-957F-250ED76C45A2}" srcId="{0E2C0198-5622-4E43-95A0-1893B4A196DB}" destId="{2C1EE8C3-BE88-499B-9356-E0767CAB12D6}" srcOrd="0" destOrd="0" parTransId="{F9A1B372-42FB-46D8-8B79-0ACE39EA5BE4}" sibTransId="{4EF26E4A-C061-4176-9217-FE4211A84C4E}"/>
    <dgm:cxn modelId="{7AA5DCD0-6B3C-4F4A-87FA-0672EEBFB530}" srcId="{43AA9AD5-DAF7-4AB8-A598-4EF74EDC07BB}" destId="{85FA7A24-6FDF-48D3-9959-787ABD3C8A3A}" srcOrd="2" destOrd="0" parTransId="{C0D9D065-F865-4BEE-950E-7FDAF3DC5CA6}" sibTransId="{14EF9323-5D3B-4D37-8CA3-3BF64EC59FF6}"/>
    <dgm:cxn modelId="{A1BD5BE2-3C66-4C9C-8146-822A00A260DA}" type="presOf" srcId="{28B8DAE5-8C3C-45A9-BFE8-7F79DFA3DDF0}" destId="{AE73F6BD-F7D1-4A29-92AC-EC595DA41566}" srcOrd="0" destOrd="0" presId="urn:microsoft.com/office/officeart/2005/8/layout/hList1"/>
    <dgm:cxn modelId="{BA26BE9C-9D27-43A8-AE03-BBDFF3878FB3}" type="presOf" srcId="{0CCCD63E-177D-41E7-9044-68094963B627}" destId="{17854D1E-BFF9-4D4B-92B7-46CE401FC725}" srcOrd="0" destOrd="0" presId="urn:microsoft.com/office/officeart/2005/8/layout/hList1"/>
    <dgm:cxn modelId="{64A2024E-5D34-4D69-97CC-8E73FA082ECD}" srcId="{2C1EE8C3-BE88-499B-9356-E0767CAB12D6}" destId="{3293967A-B4A8-46FD-81C7-7300990AB22F}" srcOrd="0" destOrd="0" parTransId="{560A7263-C32F-42CC-8302-1B3230B620E2}" sibTransId="{58CD3754-622D-40BF-A54B-6540E0005E6D}"/>
    <dgm:cxn modelId="{A5772B8D-FF09-46CF-BA03-A0D3C3A7A792}" srcId="{2C1EE8C3-BE88-499B-9356-E0767CAB12D6}" destId="{0BCB2FE3-B9F5-47F4-82EF-242108507417}" srcOrd="2" destOrd="0" parTransId="{54DB04C9-62B3-4195-AB82-C40A37A33308}" sibTransId="{B6DA73B4-9933-419F-B69D-5DF1AAFD4582}"/>
    <dgm:cxn modelId="{649D8C35-1E64-464A-A619-25E8DD11BDE9}" type="presOf" srcId="{43AA9AD5-DAF7-4AB8-A598-4EF74EDC07BB}" destId="{16E7A6C0-01D9-45C8-A944-ABFF4D4B9EDB}" srcOrd="0" destOrd="0" presId="urn:microsoft.com/office/officeart/2005/8/layout/hList1"/>
    <dgm:cxn modelId="{BFE37FF5-DFC1-472B-B4A5-AE78A8CB6693}" srcId="{2C1EE8C3-BE88-499B-9356-E0767CAB12D6}" destId="{B8CD2632-C24E-49B2-B347-C162F9408D23}" srcOrd="1" destOrd="0" parTransId="{DA2BC939-6867-4D3E-BE8A-AD33C57963ED}" sibTransId="{0E629FE1-BD5F-48C4-B8E9-6186FC9C26BE}"/>
    <dgm:cxn modelId="{250667C1-BE69-49E6-8E55-4B744340A9C5}" type="presParOf" srcId="{305DA066-6E22-4723-BEF6-B51EBA244651}" destId="{C820938E-CA25-4392-BEAD-8C42A0F3A610}" srcOrd="0" destOrd="0" presId="urn:microsoft.com/office/officeart/2005/8/layout/hList1"/>
    <dgm:cxn modelId="{9A85CDE2-BD5B-4F7C-AA3E-D0CECFC18FCA}" type="presParOf" srcId="{C820938E-CA25-4392-BEAD-8C42A0F3A610}" destId="{9489D2A9-BF69-4224-9194-555743A7C2E0}" srcOrd="0" destOrd="0" presId="urn:microsoft.com/office/officeart/2005/8/layout/hList1"/>
    <dgm:cxn modelId="{5BCA0B19-3EC8-483C-90AF-41D00158F82A}" type="presParOf" srcId="{C820938E-CA25-4392-BEAD-8C42A0F3A610}" destId="{06DCCDFA-A6BB-4633-A06C-40AB5C44863E}" srcOrd="1" destOrd="0" presId="urn:microsoft.com/office/officeart/2005/8/layout/hList1"/>
    <dgm:cxn modelId="{9B8E83E3-B7FC-42DE-A622-9EF54E8DC932}" type="presParOf" srcId="{305DA066-6E22-4723-BEF6-B51EBA244651}" destId="{8A2F52B0-91F8-43D1-9301-718B6CA3D2B9}" srcOrd="1" destOrd="0" presId="urn:microsoft.com/office/officeart/2005/8/layout/hList1"/>
    <dgm:cxn modelId="{07EBE584-E47A-4611-A7C3-5F2B51835BD2}" type="presParOf" srcId="{305DA066-6E22-4723-BEF6-B51EBA244651}" destId="{83BB3D7F-A84C-4A58-B759-65EB3DE94EC0}" srcOrd="2" destOrd="0" presId="urn:microsoft.com/office/officeart/2005/8/layout/hList1"/>
    <dgm:cxn modelId="{2759950C-2A27-43DA-847F-68F9653AC110}" type="presParOf" srcId="{83BB3D7F-A84C-4A58-B759-65EB3DE94EC0}" destId="{17854D1E-BFF9-4D4B-92B7-46CE401FC725}" srcOrd="0" destOrd="0" presId="urn:microsoft.com/office/officeart/2005/8/layout/hList1"/>
    <dgm:cxn modelId="{DAA6AB17-A48C-49E2-9339-B3388255B859}" type="presParOf" srcId="{83BB3D7F-A84C-4A58-B759-65EB3DE94EC0}" destId="{B6D99606-0128-4DEB-AF22-F9A8BBC2B65F}" srcOrd="1" destOrd="0" presId="urn:microsoft.com/office/officeart/2005/8/layout/hList1"/>
    <dgm:cxn modelId="{B6214EC5-124A-405C-9C9F-880A3984A0BA}" type="presParOf" srcId="{305DA066-6E22-4723-BEF6-B51EBA244651}" destId="{1B45A375-974E-4E1B-9774-403A4C9D3039}" srcOrd="3" destOrd="0" presId="urn:microsoft.com/office/officeart/2005/8/layout/hList1"/>
    <dgm:cxn modelId="{DD32AF25-8617-4E8F-8F4A-1CC1770F6230}" type="presParOf" srcId="{305DA066-6E22-4723-BEF6-B51EBA244651}" destId="{FC97DAFF-8A45-456F-90F9-11E557D9825A}" srcOrd="4" destOrd="0" presId="urn:microsoft.com/office/officeart/2005/8/layout/hList1"/>
    <dgm:cxn modelId="{AFCEE107-24BF-4573-BE65-72A201284999}" type="presParOf" srcId="{FC97DAFF-8A45-456F-90F9-11E557D9825A}" destId="{AE73F6BD-F7D1-4A29-92AC-EC595DA41566}" srcOrd="0" destOrd="0" presId="urn:microsoft.com/office/officeart/2005/8/layout/hList1"/>
    <dgm:cxn modelId="{F8AF483A-71C7-4DBC-8A7C-02F0AAAB0DB9}" type="presParOf" srcId="{FC97DAFF-8A45-456F-90F9-11E557D9825A}" destId="{B8794C5F-03B6-4698-9715-D967304A1D1D}" srcOrd="1" destOrd="0" presId="urn:microsoft.com/office/officeart/2005/8/layout/hList1"/>
    <dgm:cxn modelId="{5B65E3E1-5385-4CEB-A575-903AD88087C8}" type="presParOf" srcId="{305DA066-6E22-4723-BEF6-B51EBA244651}" destId="{D9A045AD-C081-469A-8489-3E2937DD5C3D}" srcOrd="5" destOrd="0" presId="urn:microsoft.com/office/officeart/2005/8/layout/hList1"/>
    <dgm:cxn modelId="{28D2D9EE-7E8E-4E6B-ABA7-B6B58B3CCB8A}" type="presParOf" srcId="{305DA066-6E22-4723-BEF6-B51EBA244651}" destId="{D954F4BA-4F90-4DE3-9DBC-30BAF74929A6}" srcOrd="6" destOrd="0" presId="urn:microsoft.com/office/officeart/2005/8/layout/hList1"/>
    <dgm:cxn modelId="{3848B81F-6D8A-405B-9C88-1AA36CFB9223}" type="presParOf" srcId="{D954F4BA-4F90-4DE3-9DBC-30BAF74929A6}" destId="{16E7A6C0-01D9-45C8-A944-ABFF4D4B9EDB}" srcOrd="0" destOrd="0" presId="urn:microsoft.com/office/officeart/2005/8/layout/hList1"/>
    <dgm:cxn modelId="{21542F9A-D5CA-4117-83D5-BD4B1F559E1A}" type="presParOf" srcId="{D954F4BA-4F90-4DE3-9DBC-30BAF74929A6}" destId="{B5053D74-F6F9-452B-BCAA-5A68508280B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D7F34A8-830A-491B-8C6D-A43C9A96CFDF}" type="doc">
      <dgm:prSet loTypeId="urn:microsoft.com/office/officeart/2005/8/layout/vList2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A56E21CF-9FA5-49AE-992E-72C303A3BFD7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Must have</a:t>
          </a:r>
          <a:endParaRPr lang="en-GB" dirty="0">
            <a:latin typeface="Palatino Linotype" panose="02040502050505030304" pitchFamily="18" charset="0"/>
          </a:endParaRPr>
        </a:p>
      </dgm:t>
    </dgm:pt>
    <dgm:pt modelId="{23E61688-B9C2-436B-9D92-C5E327258E11}" type="parTrans" cxnId="{8DEE04A9-334C-46D4-8E77-C17F18E2C6FE}">
      <dgm:prSet/>
      <dgm:spPr/>
      <dgm:t>
        <a:bodyPr/>
        <a:lstStyle/>
        <a:p>
          <a:endParaRPr lang="en-GB"/>
        </a:p>
      </dgm:t>
    </dgm:pt>
    <dgm:pt modelId="{05DF171E-2F5F-4BA9-80AD-D6612C6CB956}" type="sibTrans" cxnId="{8DEE04A9-334C-46D4-8E77-C17F18E2C6FE}">
      <dgm:prSet/>
      <dgm:spPr/>
      <dgm:t>
        <a:bodyPr/>
        <a:lstStyle/>
        <a:p>
          <a:endParaRPr lang="en-GB"/>
        </a:p>
      </dgm:t>
    </dgm:pt>
    <dgm:pt modelId="{1857055C-E77A-444D-B7BE-5FEF296B0DA6}">
      <dgm:prSet phldrT="[Text]"/>
      <dgm:spPr/>
      <dgm:t>
        <a:bodyPr/>
        <a:lstStyle/>
        <a:p>
          <a:pPr marL="0" indent="0" defTabSz="889000">
            <a:lnSpc>
              <a:spcPct val="10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dirty="0" smtClean="0">
              <a:latin typeface="Palatino Linotype" panose="02040502050505030304" pitchFamily="18" charset="0"/>
            </a:rPr>
            <a:t>In-kind contribution of participants.</a:t>
          </a:r>
          <a:endParaRPr lang="en-GB" dirty="0">
            <a:latin typeface="Palatino Linotype" panose="02040502050505030304" pitchFamily="18" charset="0"/>
          </a:endParaRPr>
        </a:p>
      </dgm:t>
    </dgm:pt>
    <dgm:pt modelId="{EC020B07-809D-4D92-8E03-1D487CA9687D}" type="parTrans" cxnId="{A4C65101-7E19-48DE-AD34-8CC4C8835BDA}">
      <dgm:prSet/>
      <dgm:spPr/>
      <dgm:t>
        <a:bodyPr/>
        <a:lstStyle/>
        <a:p>
          <a:endParaRPr lang="en-GB"/>
        </a:p>
      </dgm:t>
    </dgm:pt>
    <dgm:pt modelId="{9FF38A06-A20B-4AD1-8691-66A26915FC39}" type="sibTrans" cxnId="{A4C65101-7E19-48DE-AD34-8CC4C8835BDA}">
      <dgm:prSet/>
      <dgm:spPr/>
      <dgm:t>
        <a:bodyPr/>
        <a:lstStyle/>
        <a:p>
          <a:endParaRPr lang="en-GB"/>
        </a:p>
      </dgm:t>
    </dgm:pt>
    <dgm:pt modelId="{804D9A85-DB2E-4FAA-86DC-7133F4836FBD}">
      <dgm:prSet phldrT="[Text]"/>
      <dgm:spPr/>
      <dgm:t>
        <a:bodyPr/>
        <a:lstStyle/>
        <a:p>
          <a:r>
            <a:rPr lang="en-GB" dirty="0" smtClean="0">
              <a:latin typeface="Palatino Linotype" panose="02040502050505030304" pitchFamily="18" charset="0"/>
            </a:rPr>
            <a:t>Nice to have</a:t>
          </a:r>
          <a:endParaRPr lang="en-GB" dirty="0">
            <a:latin typeface="Palatino Linotype" panose="02040502050505030304" pitchFamily="18" charset="0"/>
          </a:endParaRPr>
        </a:p>
      </dgm:t>
    </dgm:pt>
    <dgm:pt modelId="{7FE0BCD9-1C21-4A2C-8FCF-14C5877D68DD}" type="parTrans" cxnId="{9646C595-0025-476F-BB38-6AD77A1C1B4F}">
      <dgm:prSet/>
      <dgm:spPr/>
      <dgm:t>
        <a:bodyPr/>
        <a:lstStyle/>
        <a:p>
          <a:endParaRPr lang="en-GB"/>
        </a:p>
      </dgm:t>
    </dgm:pt>
    <dgm:pt modelId="{5220AFCB-E5AA-4720-8BEE-25C063D08A9C}" type="sibTrans" cxnId="{9646C595-0025-476F-BB38-6AD77A1C1B4F}">
      <dgm:prSet/>
      <dgm:spPr/>
      <dgm:t>
        <a:bodyPr/>
        <a:lstStyle/>
        <a:p>
          <a:endParaRPr lang="en-GB"/>
        </a:p>
      </dgm:t>
    </dgm:pt>
    <dgm:pt modelId="{FB3BD9BB-711A-4691-81D1-6FBD4FD8AD70}">
      <dgm:prSet phldrT="[Text]"/>
      <dgm:spPr/>
      <dgm:t>
        <a:bodyPr/>
        <a:lstStyle/>
        <a:p>
          <a:pPr>
            <a:lnSpc>
              <a:spcPct val="100000"/>
            </a:lnSpc>
          </a:pPr>
          <a:r>
            <a:rPr lang="en-GB" dirty="0" smtClean="0">
              <a:latin typeface="Palatino Linotype" panose="02040502050505030304" pitchFamily="18" charset="0"/>
            </a:rPr>
            <a:t>EU funding to cover efforts related to conceptualization and potential experimentation/simulation as well as other activities (i.e. design of enhanced collaborative platform, meetings, workshops, </a:t>
          </a:r>
          <a:r>
            <a:rPr lang="en-GB" dirty="0" err="1" smtClean="0">
              <a:latin typeface="Palatino Linotype" panose="02040502050505030304" pitchFamily="18" charset="0"/>
            </a:rPr>
            <a:t>etc</a:t>
          </a:r>
          <a:r>
            <a:rPr lang="en-GB" dirty="0" smtClean="0">
              <a:latin typeface="Palatino Linotype" panose="02040502050505030304" pitchFamily="18" charset="0"/>
            </a:rPr>
            <a:t>).</a:t>
          </a:r>
          <a:endParaRPr lang="en-GB" dirty="0">
            <a:latin typeface="Palatino Linotype" panose="02040502050505030304" pitchFamily="18" charset="0"/>
          </a:endParaRPr>
        </a:p>
      </dgm:t>
    </dgm:pt>
    <dgm:pt modelId="{F8F30503-F78C-4449-98DA-CDDD6E4C9470}" type="parTrans" cxnId="{5E0B19EA-87BC-491B-83F9-7ACA158282E4}">
      <dgm:prSet/>
      <dgm:spPr/>
      <dgm:t>
        <a:bodyPr/>
        <a:lstStyle/>
        <a:p>
          <a:endParaRPr lang="en-GB"/>
        </a:p>
      </dgm:t>
    </dgm:pt>
    <dgm:pt modelId="{24FB3ED8-F572-4E1C-B659-D1C0830725B0}" type="sibTrans" cxnId="{5E0B19EA-87BC-491B-83F9-7ACA158282E4}">
      <dgm:prSet/>
      <dgm:spPr/>
      <dgm:t>
        <a:bodyPr/>
        <a:lstStyle/>
        <a:p>
          <a:endParaRPr lang="en-GB"/>
        </a:p>
      </dgm:t>
    </dgm:pt>
    <dgm:pt modelId="{33696C26-8404-41AC-83B7-82CE2510E5B7}">
      <dgm:prSet phldrT="[Text]"/>
      <dgm:spPr/>
      <dgm:t>
        <a:bodyPr/>
        <a:lstStyle/>
        <a:p>
          <a:pPr marL="0" indent="0" defTabSz="889000">
            <a:lnSpc>
              <a:spcPct val="10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dirty="0" smtClean="0">
              <a:latin typeface="Palatino Linotype" panose="02040502050505030304" pitchFamily="18" charset="0"/>
            </a:rPr>
            <a:t>Enhanced collaborative platform allowing WG collaborative work (synergies).</a:t>
          </a:r>
          <a:endParaRPr lang="en-GB" dirty="0">
            <a:latin typeface="Palatino Linotype" panose="02040502050505030304" pitchFamily="18" charset="0"/>
          </a:endParaRPr>
        </a:p>
      </dgm:t>
    </dgm:pt>
    <dgm:pt modelId="{6A092FB6-81BB-411C-865D-9C88640B3572}" type="parTrans" cxnId="{830C5933-4320-49AD-A964-B53D3B76DB88}">
      <dgm:prSet/>
      <dgm:spPr/>
      <dgm:t>
        <a:bodyPr/>
        <a:lstStyle/>
        <a:p>
          <a:endParaRPr lang="en-GB"/>
        </a:p>
      </dgm:t>
    </dgm:pt>
    <dgm:pt modelId="{01C36B4E-63EF-439B-940C-24C1FEF9E3FB}" type="sibTrans" cxnId="{830C5933-4320-49AD-A964-B53D3B76DB88}">
      <dgm:prSet/>
      <dgm:spPr/>
      <dgm:t>
        <a:bodyPr/>
        <a:lstStyle/>
        <a:p>
          <a:endParaRPr lang="en-GB"/>
        </a:p>
      </dgm:t>
    </dgm:pt>
    <dgm:pt modelId="{57EAFA9C-C36E-4891-BA40-243DA32CFDB3}">
      <dgm:prSet phldrT="[Text]"/>
      <dgm:spPr/>
      <dgm:t>
        <a:bodyPr/>
        <a:lstStyle/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endParaRPr lang="en-GB" dirty="0">
            <a:latin typeface="Palatino Linotype" panose="02040502050505030304" pitchFamily="18" charset="0"/>
          </a:endParaRPr>
        </a:p>
      </dgm:t>
    </dgm:pt>
    <dgm:pt modelId="{C6DAFEF5-C72E-4338-8635-44873F6B6C0F}" type="parTrans" cxnId="{75456CB4-1587-46D8-A340-603A5BE5EDA9}">
      <dgm:prSet/>
      <dgm:spPr/>
      <dgm:t>
        <a:bodyPr/>
        <a:lstStyle/>
        <a:p>
          <a:endParaRPr lang="en-GB"/>
        </a:p>
      </dgm:t>
    </dgm:pt>
    <dgm:pt modelId="{D0DFF3ED-7F8C-4377-8749-E1043D8B8805}" type="sibTrans" cxnId="{75456CB4-1587-46D8-A340-603A5BE5EDA9}">
      <dgm:prSet/>
      <dgm:spPr/>
      <dgm:t>
        <a:bodyPr/>
        <a:lstStyle/>
        <a:p>
          <a:endParaRPr lang="en-GB"/>
        </a:p>
      </dgm:t>
    </dgm:pt>
    <dgm:pt modelId="{DB3655C0-99AD-42B1-A405-C4CCCE1DD723}">
      <dgm:prSet phldrT="[Text]"/>
      <dgm:spPr/>
      <dgm:t>
        <a:bodyPr/>
        <a:lstStyle/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endParaRPr lang="en-GB" dirty="0">
            <a:latin typeface="Palatino Linotype" panose="02040502050505030304" pitchFamily="18" charset="0"/>
          </a:endParaRPr>
        </a:p>
      </dgm:t>
    </dgm:pt>
    <dgm:pt modelId="{6FCC07D9-584F-4345-A1EC-C96EFD4CD8B2}" type="parTrans" cxnId="{85609D9E-BEF8-49BF-B236-F88AD27C1768}">
      <dgm:prSet/>
      <dgm:spPr/>
      <dgm:t>
        <a:bodyPr/>
        <a:lstStyle/>
        <a:p>
          <a:endParaRPr lang="en-GB"/>
        </a:p>
      </dgm:t>
    </dgm:pt>
    <dgm:pt modelId="{9BD3DA77-E1C1-4BF8-9F4D-FDF0E6D83373}" type="sibTrans" cxnId="{85609D9E-BEF8-49BF-B236-F88AD27C1768}">
      <dgm:prSet/>
      <dgm:spPr/>
      <dgm:t>
        <a:bodyPr/>
        <a:lstStyle/>
        <a:p>
          <a:endParaRPr lang="en-GB"/>
        </a:p>
      </dgm:t>
    </dgm:pt>
    <dgm:pt modelId="{7A6BBCE3-8B4A-4A09-9A33-B6B19D6176CC}">
      <dgm:prSet phldrT="[Text]"/>
      <dgm:spPr/>
      <dgm:t>
        <a:bodyPr/>
        <a:lstStyle/>
        <a:p>
          <a:pPr marL="0" indent="0" defTabSz="889000">
            <a:lnSpc>
              <a:spcPct val="10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en-GB" dirty="0" smtClean="0">
              <a:latin typeface="Palatino Linotype" panose="02040502050505030304" pitchFamily="18" charset="0"/>
            </a:rPr>
            <a:t>Final conceptualization report.</a:t>
          </a:r>
          <a:endParaRPr lang="en-GB" dirty="0">
            <a:latin typeface="Palatino Linotype" panose="02040502050505030304" pitchFamily="18" charset="0"/>
          </a:endParaRPr>
        </a:p>
      </dgm:t>
    </dgm:pt>
    <dgm:pt modelId="{B3928783-DE7A-48E7-85A0-27CC9D9FB301}" type="parTrans" cxnId="{18D17AD8-D0BF-41CF-84AA-C7A4F0B93705}">
      <dgm:prSet/>
      <dgm:spPr/>
      <dgm:t>
        <a:bodyPr/>
        <a:lstStyle/>
        <a:p>
          <a:endParaRPr lang="en-GB"/>
        </a:p>
      </dgm:t>
    </dgm:pt>
    <dgm:pt modelId="{12CF6B4C-58EF-46ED-BF06-5A21E50E6835}" type="sibTrans" cxnId="{18D17AD8-D0BF-41CF-84AA-C7A4F0B93705}">
      <dgm:prSet/>
      <dgm:spPr/>
      <dgm:t>
        <a:bodyPr/>
        <a:lstStyle/>
        <a:p>
          <a:endParaRPr lang="en-GB"/>
        </a:p>
      </dgm:t>
    </dgm:pt>
    <dgm:pt modelId="{7DBADCDE-4B17-4C0B-B7DA-086E10F2ED5C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dirty="0" smtClean="0">
              <a:latin typeface="Palatino Linotype" panose="02040502050505030304" pitchFamily="18" charset="0"/>
            </a:rPr>
            <a:t>At least 3 meetings among WG Coordinators. </a:t>
          </a:r>
          <a:endParaRPr lang="en-GB" dirty="0">
            <a:latin typeface="Palatino Linotype" panose="02040502050505030304" pitchFamily="18" charset="0"/>
          </a:endParaRPr>
        </a:p>
      </dgm:t>
    </dgm:pt>
    <dgm:pt modelId="{3B509AE6-5A0A-4851-B33B-DBFCCCB381FC}" type="parTrans" cxnId="{E495C293-B5E4-4F43-BC40-DA791F983D39}">
      <dgm:prSet/>
      <dgm:spPr/>
      <dgm:t>
        <a:bodyPr/>
        <a:lstStyle/>
        <a:p>
          <a:endParaRPr lang="en-GB"/>
        </a:p>
      </dgm:t>
    </dgm:pt>
    <dgm:pt modelId="{D457D5D7-BB43-422A-A828-F2CD40AA6184}" type="sibTrans" cxnId="{E495C293-B5E4-4F43-BC40-DA791F983D39}">
      <dgm:prSet/>
      <dgm:spPr/>
      <dgm:t>
        <a:bodyPr/>
        <a:lstStyle/>
        <a:p>
          <a:endParaRPr lang="en-GB"/>
        </a:p>
      </dgm:t>
    </dgm:pt>
    <dgm:pt modelId="{6B1ADF36-C897-4A49-8240-8E20470FC530}">
      <dgm:prSet phldrT="[Text]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dirty="0" smtClean="0">
              <a:latin typeface="Palatino Linotype" panose="02040502050505030304" pitchFamily="18" charset="0"/>
            </a:rPr>
            <a:t>General Workshop(s) for all participant organizations (i.e. to share and check challenges).</a:t>
          </a:r>
        </a:p>
        <a:p>
          <a:pPr marL="228600" indent="0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endParaRPr lang="en-GB" dirty="0">
            <a:latin typeface="Palatino Linotype" panose="02040502050505030304" pitchFamily="18" charset="0"/>
          </a:endParaRPr>
        </a:p>
      </dgm:t>
    </dgm:pt>
    <dgm:pt modelId="{FA5BE174-A9AD-40D8-8E25-84F9F6A03C2C}" type="parTrans" cxnId="{D0D193C8-A60E-4B54-B534-824862E4959D}">
      <dgm:prSet/>
      <dgm:spPr/>
      <dgm:t>
        <a:bodyPr/>
        <a:lstStyle/>
        <a:p>
          <a:endParaRPr lang="en-GB"/>
        </a:p>
      </dgm:t>
    </dgm:pt>
    <dgm:pt modelId="{CA7F945A-8C5A-4F2E-9FC1-4FEF1EF7AD62}" type="sibTrans" cxnId="{D0D193C8-A60E-4B54-B534-824862E4959D}">
      <dgm:prSet/>
      <dgm:spPr/>
      <dgm:t>
        <a:bodyPr/>
        <a:lstStyle/>
        <a:p>
          <a:endParaRPr lang="en-GB"/>
        </a:p>
      </dgm:t>
    </dgm:pt>
    <dgm:pt modelId="{A3806FC8-7E09-4372-BD21-6AF56AA02014}" type="pres">
      <dgm:prSet presAssocID="{4D7F34A8-830A-491B-8C6D-A43C9A96CFD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59C5145-3913-4AEF-BAED-1A3A0CBECA40}" type="pres">
      <dgm:prSet presAssocID="{A56E21CF-9FA5-49AE-992E-72C303A3BFD7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679512-33E4-4E4B-9C3E-977294498383}" type="pres">
      <dgm:prSet presAssocID="{A56E21CF-9FA5-49AE-992E-72C303A3BFD7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B72DCAF-EF0B-42FD-98AF-B41DF5F4F37D}" type="pres">
      <dgm:prSet presAssocID="{804D9A85-DB2E-4FAA-86DC-7133F4836FB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3324A60-B6B0-4B63-8DCC-C748EF5653F0}" type="pres">
      <dgm:prSet presAssocID="{804D9A85-DB2E-4FAA-86DC-7133F4836FB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9136517-ECFA-4D0C-9764-54B67B7ED314}" type="presOf" srcId="{4D7F34A8-830A-491B-8C6D-A43C9A96CFDF}" destId="{A3806FC8-7E09-4372-BD21-6AF56AA02014}" srcOrd="0" destOrd="0" presId="urn:microsoft.com/office/officeart/2005/8/layout/vList2"/>
    <dgm:cxn modelId="{61491895-1A0F-4959-861E-72FE7495ED35}" type="presOf" srcId="{7A6BBCE3-8B4A-4A09-9A33-B6B19D6176CC}" destId="{7E679512-33E4-4E4B-9C3E-977294498383}" srcOrd="0" destOrd="2" presId="urn:microsoft.com/office/officeart/2005/8/layout/vList2"/>
    <dgm:cxn modelId="{B6C3CAB7-8354-4945-B598-E874A628B626}" type="presOf" srcId="{6B1ADF36-C897-4A49-8240-8E20470FC530}" destId="{7E679512-33E4-4E4B-9C3E-977294498383}" srcOrd="0" destOrd="4" presId="urn:microsoft.com/office/officeart/2005/8/layout/vList2"/>
    <dgm:cxn modelId="{A4C65101-7E19-48DE-AD34-8CC4C8835BDA}" srcId="{A56E21CF-9FA5-49AE-992E-72C303A3BFD7}" destId="{1857055C-E77A-444D-B7BE-5FEF296B0DA6}" srcOrd="0" destOrd="0" parTransId="{EC020B07-809D-4D92-8E03-1D487CA9687D}" sibTransId="{9FF38A06-A20B-4AD1-8691-66A26915FC39}"/>
    <dgm:cxn modelId="{1AAAFF07-1D12-4E7C-92AF-FC29263B8FEA}" type="presOf" srcId="{DB3655C0-99AD-42B1-A405-C4CCCE1DD723}" destId="{7E679512-33E4-4E4B-9C3E-977294498383}" srcOrd="0" destOrd="5" presId="urn:microsoft.com/office/officeart/2005/8/layout/vList2"/>
    <dgm:cxn modelId="{F2E2739D-DE0A-4FF7-9D9F-22FF501ABBF9}" type="presOf" srcId="{57EAFA9C-C36E-4891-BA40-243DA32CFDB3}" destId="{7E679512-33E4-4E4B-9C3E-977294498383}" srcOrd="0" destOrd="6" presId="urn:microsoft.com/office/officeart/2005/8/layout/vList2"/>
    <dgm:cxn modelId="{18D17AD8-D0BF-41CF-84AA-C7A4F0B93705}" srcId="{A56E21CF-9FA5-49AE-992E-72C303A3BFD7}" destId="{7A6BBCE3-8B4A-4A09-9A33-B6B19D6176CC}" srcOrd="2" destOrd="0" parTransId="{B3928783-DE7A-48E7-85A0-27CC9D9FB301}" sibTransId="{12CF6B4C-58EF-46ED-BF06-5A21E50E6835}"/>
    <dgm:cxn modelId="{A75947EC-947F-4AB1-89F6-E5B909E429B2}" type="presOf" srcId="{A56E21CF-9FA5-49AE-992E-72C303A3BFD7}" destId="{F59C5145-3913-4AEF-BAED-1A3A0CBECA40}" srcOrd="0" destOrd="0" presId="urn:microsoft.com/office/officeart/2005/8/layout/vList2"/>
    <dgm:cxn modelId="{D0D193C8-A60E-4B54-B534-824862E4959D}" srcId="{A56E21CF-9FA5-49AE-992E-72C303A3BFD7}" destId="{6B1ADF36-C897-4A49-8240-8E20470FC530}" srcOrd="4" destOrd="0" parTransId="{FA5BE174-A9AD-40D8-8E25-84F9F6A03C2C}" sibTransId="{CA7F945A-8C5A-4F2E-9FC1-4FEF1EF7AD62}"/>
    <dgm:cxn modelId="{85609D9E-BEF8-49BF-B236-F88AD27C1768}" srcId="{A56E21CF-9FA5-49AE-992E-72C303A3BFD7}" destId="{DB3655C0-99AD-42B1-A405-C4CCCE1DD723}" srcOrd="5" destOrd="0" parTransId="{6FCC07D9-584F-4345-A1EC-C96EFD4CD8B2}" sibTransId="{9BD3DA77-E1C1-4BF8-9F4D-FDF0E6D83373}"/>
    <dgm:cxn modelId="{131DD4B7-8584-4C0E-870B-423A9ACB73EB}" type="presOf" srcId="{7DBADCDE-4B17-4C0B-B7DA-086E10F2ED5C}" destId="{7E679512-33E4-4E4B-9C3E-977294498383}" srcOrd="0" destOrd="3" presId="urn:microsoft.com/office/officeart/2005/8/layout/vList2"/>
    <dgm:cxn modelId="{7BCFEF10-641C-4E73-BA23-DDC941055AAA}" type="presOf" srcId="{FB3BD9BB-711A-4691-81D1-6FBD4FD8AD70}" destId="{A3324A60-B6B0-4B63-8DCC-C748EF5653F0}" srcOrd="0" destOrd="0" presId="urn:microsoft.com/office/officeart/2005/8/layout/vList2"/>
    <dgm:cxn modelId="{3CD91749-CBBD-49EC-BCDA-DE635BA7776C}" type="presOf" srcId="{804D9A85-DB2E-4FAA-86DC-7133F4836FBD}" destId="{7B72DCAF-EF0B-42FD-98AF-B41DF5F4F37D}" srcOrd="0" destOrd="0" presId="urn:microsoft.com/office/officeart/2005/8/layout/vList2"/>
    <dgm:cxn modelId="{8DEE04A9-334C-46D4-8E77-C17F18E2C6FE}" srcId="{4D7F34A8-830A-491B-8C6D-A43C9A96CFDF}" destId="{A56E21CF-9FA5-49AE-992E-72C303A3BFD7}" srcOrd="0" destOrd="0" parTransId="{23E61688-B9C2-436B-9D92-C5E327258E11}" sibTransId="{05DF171E-2F5F-4BA9-80AD-D6612C6CB956}"/>
    <dgm:cxn modelId="{BBFB65CF-1E55-409E-A56B-9C02BE57DB1B}" type="presOf" srcId="{1857055C-E77A-444D-B7BE-5FEF296B0DA6}" destId="{7E679512-33E4-4E4B-9C3E-977294498383}" srcOrd="0" destOrd="0" presId="urn:microsoft.com/office/officeart/2005/8/layout/vList2"/>
    <dgm:cxn modelId="{830C5933-4320-49AD-A964-B53D3B76DB88}" srcId="{A56E21CF-9FA5-49AE-992E-72C303A3BFD7}" destId="{33696C26-8404-41AC-83B7-82CE2510E5B7}" srcOrd="1" destOrd="0" parTransId="{6A092FB6-81BB-411C-865D-9C88640B3572}" sibTransId="{01C36B4E-63EF-439B-940C-24C1FEF9E3FB}"/>
    <dgm:cxn modelId="{5E0B19EA-87BC-491B-83F9-7ACA158282E4}" srcId="{804D9A85-DB2E-4FAA-86DC-7133F4836FBD}" destId="{FB3BD9BB-711A-4691-81D1-6FBD4FD8AD70}" srcOrd="0" destOrd="0" parTransId="{F8F30503-F78C-4449-98DA-CDDD6E4C9470}" sibTransId="{24FB3ED8-F572-4E1C-B659-D1C0830725B0}"/>
    <dgm:cxn modelId="{75456CB4-1587-46D8-A340-603A5BE5EDA9}" srcId="{A56E21CF-9FA5-49AE-992E-72C303A3BFD7}" destId="{57EAFA9C-C36E-4891-BA40-243DA32CFDB3}" srcOrd="6" destOrd="0" parTransId="{C6DAFEF5-C72E-4338-8635-44873F6B6C0F}" sibTransId="{D0DFF3ED-7F8C-4377-8749-E1043D8B8805}"/>
    <dgm:cxn modelId="{E495C293-B5E4-4F43-BC40-DA791F983D39}" srcId="{A56E21CF-9FA5-49AE-992E-72C303A3BFD7}" destId="{7DBADCDE-4B17-4C0B-B7DA-086E10F2ED5C}" srcOrd="3" destOrd="0" parTransId="{3B509AE6-5A0A-4851-B33B-DBFCCCB381FC}" sibTransId="{D457D5D7-BB43-422A-A828-F2CD40AA6184}"/>
    <dgm:cxn modelId="{9646C595-0025-476F-BB38-6AD77A1C1B4F}" srcId="{4D7F34A8-830A-491B-8C6D-A43C9A96CFDF}" destId="{804D9A85-DB2E-4FAA-86DC-7133F4836FBD}" srcOrd="1" destOrd="0" parTransId="{7FE0BCD9-1C21-4A2C-8FCF-14C5877D68DD}" sibTransId="{5220AFCB-E5AA-4720-8BEE-25C063D08A9C}"/>
    <dgm:cxn modelId="{6078BEC0-AACD-421C-AC12-D417627A682D}" type="presOf" srcId="{33696C26-8404-41AC-83B7-82CE2510E5B7}" destId="{7E679512-33E4-4E4B-9C3E-977294498383}" srcOrd="0" destOrd="1" presId="urn:microsoft.com/office/officeart/2005/8/layout/vList2"/>
    <dgm:cxn modelId="{5259648C-2997-4C68-8BE6-C24F2AB2D184}" type="presParOf" srcId="{A3806FC8-7E09-4372-BD21-6AF56AA02014}" destId="{F59C5145-3913-4AEF-BAED-1A3A0CBECA40}" srcOrd="0" destOrd="0" presId="urn:microsoft.com/office/officeart/2005/8/layout/vList2"/>
    <dgm:cxn modelId="{0B28A044-F956-4676-8A56-CDC201000F8B}" type="presParOf" srcId="{A3806FC8-7E09-4372-BD21-6AF56AA02014}" destId="{7E679512-33E4-4E4B-9C3E-977294498383}" srcOrd="1" destOrd="0" presId="urn:microsoft.com/office/officeart/2005/8/layout/vList2"/>
    <dgm:cxn modelId="{8AFF5821-705D-4DB8-A2B3-D80B92685217}" type="presParOf" srcId="{A3806FC8-7E09-4372-BD21-6AF56AA02014}" destId="{7B72DCAF-EF0B-42FD-98AF-B41DF5F4F37D}" srcOrd="2" destOrd="0" presId="urn:microsoft.com/office/officeart/2005/8/layout/vList2"/>
    <dgm:cxn modelId="{20AACAA0-D852-4CD4-A8E7-2621116CF476}" type="presParOf" srcId="{A3806FC8-7E09-4372-BD21-6AF56AA02014}" destId="{A3324A60-B6B0-4B63-8DCC-C748EF5653F0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E39865B-FE3E-4EBD-90C6-170C6D0ECC99}" type="doc">
      <dgm:prSet loTypeId="urn:microsoft.com/office/officeart/2005/8/layout/hChevron3" loCatId="process" qsTypeId="urn:microsoft.com/office/officeart/2005/8/quickstyle/simple1" qsCatId="simple" csTypeId="urn:microsoft.com/office/officeart/2005/8/colors/colorful4" csCatId="colorful" phldr="1"/>
      <dgm:spPr/>
    </dgm:pt>
    <dgm:pt modelId="{F1D949C6-E301-4EEA-B14D-16F27F326AF4}">
      <dgm:prSet phldrT="[Text]" custT="1"/>
      <dgm:spPr/>
      <dgm:t>
        <a:bodyPr/>
        <a:lstStyle/>
        <a:p>
          <a:r>
            <a:rPr lang="en-GB" sz="3200" dirty="0" smtClean="0"/>
            <a:t>Year 1</a:t>
          </a:r>
          <a:endParaRPr lang="en-GB" sz="3200" dirty="0"/>
        </a:p>
      </dgm:t>
    </dgm:pt>
    <dgm:pt modelId="{50C2786E-DFF7-49DA-9D03-000D869740B2}" type="parTrans" cxnId="{D986FD3C-72AE-426E-9F72-F897597CA213}">
      <dgm:prSet/>
      <dgm:spPr/>
      <dgm:t>
        <a:bodyPr/>
        <a:lstStyle/>
        <a:p>
          <a:endParaRPr lang="en-GB"/>
        </a:p>
      </dgm:t>
    </dgm:pt>
    <dgm:pt modelId="{AE9ACA0F-00EB-4A6D-90BC-1E854A9015CD}" type="sibTrans" cxnId="{D986FD3C-72AE-426E-9F72-F897597CA213}">
      <dgm:prSet/>
      <dgm:spPr/>
      <dgm:t>
        <a:bodyPr/>
        <a:lstStyle/>
        <a:p>
          <a:endParaRPr lang="en-GB"/>
        </a:p>
      </dgm:t>
    </dgm:pt>
    <dgm:pt modelId="{2F734FE6-A40B-4136-ACD6-ADFDB1DDF6F1}">
      <dgm:prSet phldrT="[Text]" custT="1"/>
      <dgm:spPr/>
      <dgm:t>
        <a:bodyPr/>
        <a:lstStyle/>
        <a:p>
          <a:r>
            <a:rPr lang="en-GB" sz="3200" dirty="0" smtClean="0"/>
            <a:t>Year 2</a:t>
          </a:r>
          <a:endParaRPr lang="en-GB" sz="3200" dirty="0"/>
        </a:p>
      </dgm:t>
    </dgm:pt>
    <dgm:pt modelId="{FA43F457-18F4-4E80-A6F5-30E24676F216}" type="parTrans" cxnId="{A5293AA7-163E-454C-B8C8-DE52A1D7B994}">
      <dgm:prSet/>
      <dgm:spPr/>
      <dgm:t>
        <a:bodyPr/>
        <a:lstStyle/>
        <a:p>
          <a:endParaRPr lang="en-GB"/>
        </a:p>
      </dgm:t>
    </dgm:pt>
    <dgm:pt modelId="{BDCE1CDB-42E7-4E2B-833A-C1582F0C57D7}" type="sibTrans" cxnId="{A5293AA7-163E-454C-B8C8-DE52A1D7B994}">
      <dgm:prSet/>
      <dgm:spPr/>
      <dgm:t>
        <a:bodyPr/>
        <a:lstStyle/>
        <a:p>
          <a:endParaRPr lang="en-GB"/>
        </a:p>
      </dgm:t>
    </dgm:pt>
    <dgm:pt modelId="{6EA03926-7CF5-4CF9-9C9F-B205BC60AE6D}">
      <dgm:prSet phldrT="[Text]" custT="1"/>
      <dgm:spPr/>
      <dgm:t>
        <a:bodyPr/>
        <a:lstStyle/>
        <a:p>
          <a:r>
            <a:rPr lang="en-GB" sz="3200" dirty="0" smtClean="0"/>
            <a:t>Year 3</a:t>
          </a:r>
          <a:endParaRPr lang="en-GB" sz="3200" dirty="0"/>
        </a:p>
      </dgm:t>
    </dgm:pt>
    <dgm:pt modelId="{E77345DE-459E-4AF6-BE28-1E316DE88670}" type="parTrans" cxnId="{40906A68-E588-41C5-9BBC-BC7B4C6C98D2}">
      <dgm:prSet/>
      <dgm:spPr/>
      <dgm:t>
        <a:bodyPr/>
        <a:lstStyle/>
        <a:p>
          <a:endParaRPr lang="en-GB"/>
        </a:p>
      </dgm:t>
    </dgm:pt>
    <dgm:pt modelId="{8D8694FD-15E6-4D48-9593-BD9310658AFA}" type="sibTrans" cxnId="{40906A68-E588-41C5-9BBC-BC7B4C6C98D2}">
      <dgm:prSet/>
      <dgm:spPr/>
      <dgm:t>
        <a:bodyPr/>
        <a:lstStyle/>
        <a:p>
          <a:endParaRPr lang="en-GB"/>
        </a:p>
      </dgm:t>
    </dgm:pt>
    <dgm:pt modelId="{E5CE7EB0-E733-4186-8BDA-A4038BD20660}" type="pres">
      <dgm:prSet presAssocID="{DE39865B-FE3E-4EBD-90C6-170C6D0ECC99}" presName="Name0" presStyleCnt="0">
        <dgm:presLayoutVars>
          <dgm:dir/>
          <dgm:resizeHandles val="exact"/>
        </dgm:presLayoutVars>
      </dgm:prSet>
      <dgm:spPr/>
    </dgm:pt>
    <dgm:pt modelId="{1B7F2C95-24DB-4192-B1C1-F6A0B113F519}" type="pres">
      <dgm:prSet presAssocID="{F1D949C6-E301-4EEA-B14D-16F27F326AF4}" presName="parTxOnly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4EBE3C5-46AB-42FB-BCA4-541BFC2CF333}" type="pres">
      <dgm:prSet presAssocID="{AE9ACA0F-00EB-4A6D-90BC-1E854A9015CD}" presName="parSpace" presStyleCnt="0"/>
      <dgm:spPr/>
    </dgm:pt>
    <dgm:pt modelId="{45375248-CC11-483B-9B95-F8A8E598F59F}" type="pres">
      <dgm:prSet presAssocID="{2F734FE6-A40B-4136-ACD6-ADFDB1DDF6F1}" presName="parTxOnly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BE152D2-3AC8-46B2-BB67-98ABFC067CA2}" type="pres">
      <dgm:prSet presAssocID="{BDCE1CDB-42E7-4E2B-833A-C1582F0C57D7}" presName="parSpace" presStyleCnt="0"/>
      <dgm:spPr/>
    </dgm:pt>
    <dgm:pt modelId="{0684DF70-8297-4CF7-AD0F-8AF664EFCD5C}" type="pres">
      <dgm:prSet presAssocID="{6EA03926-7CF5-4CF9-9C9F-B205BC60AE6D}" presName="parTxOnly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B1D29A8-9088-4A2A-BA4E-C1CA6A9CEB6D}" type="presOf" srcId="{F1D949C6-E301-4EEA-B14D-16F27F326AF4}" destId="{1B7F2C95-24DB-4192-B1C1-F6A0B113F519}" srcOrd="0" destOrd="0" presId="urn:microsoft.com/office/officeart/2005/8/layout/hChevron3"/>
    <dgm:cxn modelId="{19291ED1-BA17-42EC-97D4-17304D2E4391}" type="presOf" srcId="{2F734FE6-A40B-4136-ACD6-ADFDB1DDF6F1}" destId="{45375248-CC11-483B-9B95-F8A8E598F59F}" srcOrd="0" destOrd="0" presId="urn:microsoft.com/office/officeart/2005/8/layout/hChevron3"/>
    <dgm:cxn modelId="{A5293AA7-163E-454C-B8C8-DE52A1D7B994}" srcId="{DE39865B-FE3E-4EBD-90C6-170C6D0ECC99}" destId="{2F734FE6-A40B-4136-ACD6-ADFDB1DDF6F1}" srcOrd="1" destOrd="0" parTransId="{FA43F457-18F4-4E80-A6F5-30E24676F216}" sibTransId="{BDCE1CDB-42E7-4E2B-833A-C1582F0C57D7}"/>
    <dgm:cxn modelId="{0B02D1AE-BED9-4CBD-98FB-E619F8430671}" type="presOf" srcId="{6EA03926-7CF5-4CF9-9C9F-B205BC60AE6D}" destId="{0684DF70-8297-4CF7-AD0F-8AF664EFCD5C}" srcOrd="0" destOrd="0" presId="urn:microsoft.com/office/officeart/2005/8/layout/hChevron3"/>
    <dgm:cxn modelId="{D986FD3C-72AE-426E-9F72-F897597CA213}" srcId="{DE39865B-FE3E-4EBD-90C6-170C6D0ECC99}" destId="{F1D949C6-E301-4EEA-B14D-16F27F326AF4}" srcOrd="0" destOrd="0" parTransId="{50C2786E-DFF7-49DA-9D03-000D869740B2}" sibTransId="{AE9ACA0F-00EB-4A6D-90BC-1E854A9015CD}"/>
    <dgm:cxn modelId="{40906A68-E588-41C5-9BBC-BC7B4C6C98D2}" srcId="{DE39865B-FE3E-4EBD-90C6-170C6D0ECC99}" destId="{6EA03926-7CF5-4CF9-9C9F-B205BC60AE6D}" srcOrd="2" destOrd="0" parTransId="{E77345DE-459E-4AF6-BE28-1E316DE88670}" sibTransId="{8D8694FD-15E6-4D48-9593-BD9310658AFA}"/>
    <dgm:cxn modelId="{C95B6E56-EC9C-4170-9873-C7ECA5E0D69A}" type="presOf" srcId="{DE39865B-FE3E-4EBD-90C6-170C6D0ECC99}" destId="{E5CE7EB0-E733-4186-8BDA-A4038BD20660}" srcOrd="0" destOrd="0" presId="urn:microsoft.com/office/officeart/2005/8/layout/hChevron3"/>
    <dgm:cxn modelId="{69C78727-10AD-401E-B100-E7A37E2CAB0C}" type="presParOf" srcId="{E5CE7EB0-E733-4186-8BDA-A4038BD20660}" destId="{1B7F2C95-24DB-4192-B1C1-F6A0B113F519}" srcOrd="0" destOrd="0" presId="urn:microsoft.com/office/officeart/2005/8/layout/hChevron3"/>
    <dgm:cxn modelId="{854B1751-2584-4788-9CA7-81621FCCE732}" type="presParOf" srcId="{E5CE7EB0-E733-4186-8BDA-A4038BD20660}" destId="{D4EBE3C5-46AB-42FB-BCA4-541BFC2CF333}" srcOrd="1" destOrd="0" presId="urn:microsoft.com/office/officeart/2005/8/layout/hChevron3"/>
    <dgm:cxn modelId="{62ECCF11-F723-407F-9431-7493B7407833}" type="presParOf" srcId="{E5CE7EB0-E733-4186-8BDA-A4038BD20660}" destId="{45375248-CC11-483B-9B95-F8A8E598F59F}" srcOrd="2" destOrd="0" presId="urn:microsoft.com/office/officeart/2005/8/layout/hChevron3"/>
    <dgm:cxn modelId="{A1A74513-7DAC-4A64-B29E-55C40C6E204A}" type="presParOf" srcId="{E5CE7EB0-E733-4186-8BDA-A4038BD20660}" destId="{4BE152D2-3AC8-46B2-BB67-98ABFC067CA2}" srcOrd="3" destOrd="0" presId="urn:microsoft.com/office/officeart/2005/8/layout/hChevron3"/>
    <dgm:cxn modelId="{4F9093B6-28EC-4696-877E-18011014125D}" type="presParOf" srcId="{E5CE7EB0-E733-4186-8BDA-A4038BD20660}" destId="{0684DF70-8297-4CF7-AD0F-8AF664EFCD5C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893F8F-520E-42EF-B7F6-5446A502AF8C}">
      <dsp:nvSpPr>
        <dsp:cNvPr id="0" name=""/>
        <dsp:cNvSpPr/>
      </dsp:nvSpPr>
      <dsp:spPr>
        <a:xfrm>
          <a:off x="5484992" y="2308664"/>
          <a:ext cx="1093986" cy="399699"/>
        </a:xfrm>
        <a:custGeom>
          <a:avLst/>
          <a:gdLst/>
          <a:ahLst/>
          <a:cxnLst/>
          <a:rect l="0" t="0" r="0" b="0"/>
          <a:pathLst>
            <a:path>
              <a:moveTo>
                <a:pt x="0" y="399699"/>
              </a:moveTo>
              <a:lnTo>
                <a:pt x="1093986" y="0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7F8373-465F-4D47-A478-CEBC5CC0B536}">
      <dsp:nvSpPr>
        <dsp:cNvPr id="0" name=""/>
        <dsp:cNvSpPr/>
      </dsp:nvSpPr>
      <dsp:spPr>
        <a:xfrm>
          <a:off x="5321712" y="2708364"/>
          <a:ext cx="163279" cy="715318"/>
        </a:xfrm>
        <a:custGeom>
          <a:avLst/>
          <a:gdLst/>
          <a:ahLst/>
          <a:cxnLst/>
          <a:rect l="0" t="0" r="0" b="0"/>
          <a:pathLst>
            <a:path>
              <a:moveTo>
                <a:pt x="163279" y="0"/>
              </a:moveTo>
              <a:lnTo>
                <a:pt x="163279" y="715318"/>
              </a:lnTo>
              <a:lnTo>
                <a:pt x="0" y="715318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A8676-E7C5-4DE4-BE30-5E2E93F66BF6}">
      <dsp:nvSpPr>
        <dsp:cNvPr id="0" name=""/>
        <dsp:cNvSpPr/>
      </dsp:nvSpPr>
      <dsp:spPr>
        <a:xfrm>
          <a:off x="5484992" y="2708364"/>
          <a:ext cx="4703998" cy="14306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7358"/>
              </a:lnTo>
              <a:lnTo>
                <a:pt x="4703998" y="1267358"/>
              </a:lnTo>
              <a:lnTo>
                <a:pt x="4703998" y="143063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726C42-A400-4AAF-A6E7-0BBE4AD2DA31}">
      <dsp:nvSpPr>
        <dsp:cNvPr id="0" name=""/>
        <dsp:cNvSpPr/>
      </dsp:nvSpPr>
      <dsp:spPr>
        <a:xfrm>
          <a:off x="5484992" y="2708364"/>
          <a:ext cx="2822398" cy="14306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7358"/>
              </a:lnTo>
              <a:lnTo>
                <a:pt x="2822398" y="1267358"/>
              </a:lnTo>
              <a:lnTo>
                <a:pt x="2822398" y="143063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96BF49-818A-4FC2-A38A-998F688F9CDA}">
      <dsp:nvSpPr>
        <dsp:cNvPr id="0" name=""/>
        <dsp:cNvSpPr/>
      </dsp:nvSpPr>
      <dsp:spPr>
        <a:xfrm>
          <a:off x="5484992" y="2708364"/>
          <a:ext cx="940799" cy="14306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7358"/>
              </a:lnTo>
              <a:lnTo>
                <a:pt x="940799" y="1267358"/>
              </a:lnTo>
              <a:lnTo>
                <a:pt x="940799" y="143063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1CF62-2C98-4877-89F7-1D5B3B4E472A}">
      <dsp:nvSpPr>
        <dsp:cNvPr id="0" name=""/>
        <dsp:cNvSpPr/>
      </dsp:nvSpPr>
      <dsp:spPr>
        <a:xfrm>
          <a:off x="4544192" y="2708364"/>
          <a:ext cx="940799" cy="1430637"/>
        </a:xfrm>
        <a:custGeom>
          <a:avLst/>
          <a:gdLst/>
          <a:ahLst/>
          <a:cxnLst/>
          <a:rect l="0" t="0" r="0" b="0"/>
          <a:pathLst>
            <a:path>
              <a:moveTo>
                <a:pt x="940799" y="0"/>
              </a:moveTo>
              <a:lnTo>
                <a:pt x="940799" y="1267358"/>
              </a:lnTo>
              <a:lnTo>
                <a:pt x="0" y="1267358"/>
              </a:lnTo>
              <a:lnTo>
                <a:pt x="0" y="143063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519A52-2E2C-452A-A6E6-70950B3A1132}">
      <dsp:nvSpPr>
        <dsp:cNvPr id="0" name=""/>
        <dsp:cNvSpPr/>
      </dsp:nvSpPr>
      <dsp:spPr>
        <a:xfrm>
          <a:off x="2662593" y="2708364"/>
          <a:ext cx="2822398" cy="1430637"/>
        </a:xfrm>
        <a:custGeom>
          <a:avLst/>
          <a:gdLst/>
          <a:ahLst/>
          <a:cxnLst/>
          <a:rect l="0" t="0" r="0" b="0"/>
          <a:pathLst>
            <a:path>
              <a:moveTo>
                <a:pt x="2822398" y="0"/>
              </a:moveTo>
              <a:lnTo>
                <a:pt x="2822398" y="1267358"/>
              </a:lnTo>
              <a:lnTo>
                <a:pt x="0" y="1267358"/>
              </a:lnTo>
              <a:lnTo>
                <a:pt x="0" y="143063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30F319-CB8A-478E-B4D9-0D1524417B39}">
      <dsp:nvSpPr>
        <dsp:cNvPr id="0" name=""/>
        <dsp:cNvSpPr/>
      </dsp:nvSpPr>
      <dsp:spPr>
        <a:xfrm>
          <a:off x="780993" y="2708364"/>
          <a:ext cx="4703998" cy="1430637"/>
        </a:xfrm>
        <a:custGeom>
          <a:avLst/>
          <a:gdLst/>
          <a:ahLst/>
          <a:cxnLst/>
          <a:rect l="0" t="0" r="0" b="0"/>
          <a:pathLst>
            <a:path>
              <a:moveTo>
                <a:pt x="4703998" y="0"/>
              </a:moveTo>
              <a:lnTo>
                <a:pt x="4703998" y="1267358"/>
              </a:lnTo>
              <a:lnTo>
                <a:pt x="0" y="1267358"/>
              </a:lnTo>
              <a:lnTo>
                <a:pt x="0" y="1430637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AB5E1A-E518-4639-B4FB-3939939E699D}">
      <dsp:nvSpPr>
        <dsp:cNvPr id="0" name=""/>
        <dsp:cNvSpPr/>
      </dsp:nvSpPr>
      <dsp:spPr>
        <a:xfrm>
          <a:off x="4707471" y="1930844"/>
          <a:ext cx="1555040" cy="777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WG1: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Activity Coordination</a:t>
          </a:r>
          <a:endParaRPr lang="en-GB" sz="1200" kern="1200" dirty="0">
            <a:latin typeface="Palatino Linotype" panose="02040502050505030304" pitchFamily="18" charset="0"/>
          </a:endParaRPr>
        </a:p>
      </dsp:txBody>
      <dsp:txXfrm>
        <a:off x="4707471" y="1930844"/>
        <a:ext cx="1555040" cy="777520"/>
      </dsp:txXfrm>
    </dsp:sp>
    <dsp:sp modelId="{99B272DB-8249-4722-ADB3-6EBCC53DAB1B}">
      <dsp:nvSpPr>
        <dsp:cNvPr id="0" name=""/>
        <dsp:cNvSpPr/>
      </dsp:nvSpPr>
      <dsp:spPr>
        <a:xfrm>
          <a:off x="3473" y="4139002"/>
          <a:ext cx="1555040" cy="777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kern="1200" dirty="0" smtClean="0">
              <a:latin typeface="Palatino Linotype" panose="02040502050505030304" pitchFamily="18" charset="0"/>
            </a:rPr>
            <a:t>WG4: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kern="1200" dirty="0" smtClean="0">
              <a:latin typeface="Palatino Linotype" panose="02040502050505030304" pitchFamily="18" charset="0"/>
            </a:rPr>
            <a:t>(</a:t>
          </a:r>
          <a:r>
            <a:rPr lang="en-GB" sz="1200" kern="1200" dirty="0" err="1" smtClean="0">
              <a:latin typeface="Palatino Linotype" panose="02040502050505030304" pitchFamily="18" charset="0"/>
            </a:rPr>
            <a:t>thermo</a:t>
          </a:r>
          <a:r>
            <a:rPr lang="en-GB" sz="1200" kern="1200" dirty="0" smtClean="0">
              <a:latin typeface="Palatino Linotype" panose="02040502050505030304" pitchFamily="18" charset="0"/>
            </a:rPr>
            <a:t>) </a:t>
          </a:r>
          <a:r>
            <a:rPr lang="en-GB" sz="1200" kern="1200" dirty="0" smtClean="0">
              <a:latin typeface="Palatino Linotype" panose="02040502050505030304" pitchFamily="18" charset="0"/>
            </a:rPr>
            <a:t>dynamics properties </a:t>
          </a:r>
          <a:endParaRPr lang="en-GB" sz="1200" kern="1200" dirty="0" smtClean="0">
            <a:latin typeface="Palatino Linotype" panose="02040502050505030304" pitchFamily="18" charset="0"/>
          </a:endParaRPr>
        </a:p>
      </dsp:txBody>
      <dsp:txXfrm>
        <a:off x="3473" y="4139002"/>
        <a:ext cx="1555040" cy="777520"/>
      </dsp:txXfrm>
    </dsp:sp>
    <dsp:sp modelId="{08BAA4A1-F12B-454A-A1E7-7B2E88B7B707}">
      <dsp:nvSpPr>
        <dsp:cNvPr id="0" name=""/>
        <dsp:cNvSpPr/>
      </dsp:nvSpPr>
      <dsp:spPr>
        <a:xfrm>
          <a:off x="1885072" y="4139002"/>
          <a:ext cx="1555040" cy="777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kern="1200" dirty="0" smtClean="0">
              <a:latin typeface="Palatino Linotype" panose="02040502050505030304" pitchFamily="18" charset="0"/>
            </a:rPr>
            <a:t>WG5: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1200" kern="1200" dirty="0" smtClean="0">
              <a:latin typeface="Palatino Linotype" panose="02040502050505030304" pitchFamily="18" charset="0"/>
            </a:rPr>
            <a:t>Materials &amp; structures </a:t>
          </a:r>
        </a:p>
      </dsp:txBody>
      <dsp:txXfrm>
        <a:off x="1885072" y="4139002"/>
        <a:ext cx="1555040" cy="777520"/>
      </dsp:txXfrm>
    </dsp:sp>
    <dsp:sp modelId="{68E1C6F0-0461-435A-B44F-9140B86023F8}">
      <dsp:nvSpPr>
        <dsp:cNvPr id="0" name=""/>
        <dsp:cNvSpPr/>
      </dsp:nvSpPr>
      <dsp:spPr>
        <a:xfrm>
          <a:off x="3766671" y="4139002"/>
          <a:ext cx="1555040" cy="777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WG6: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Systems</a:t>
          </a:r>
          <a:endParaRPr lang="en-GB" sz="1200" kern="1200" dirty="0">
            <a:latin typeface="Palatino Linotype" panose="02040502050505030304" pitchFamily="18" charset="0"/>
          </a:endParaRPr>
        </a:p>
      </dsp:txBody>
      <dsp:txXfrm>
        <a:off x="3766671" y="4139002"/>
        <a:ext cx="1555040" cy="777520"/>
      </dsp:txXfrm>
    </dsp:sp>
    <dsp:sp modelId="{48DA42B4-EEE0-40D6-888C-65F97C583D71}">
      <dsp:nvSpPr>
        <dsp:cNvPr id="0" name=""/>
        <dsp:cNvSpPr/>
      </dsp:nvSpPr>
      <dsp:spPr>
        <a:xfrm>
          <a:off x="5648271" y="4139002"/>
          <a:ext cx="1555040" cy="777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WG7: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Controls</a:t>
          </a:r>
          <a:endParaRPr lang="en-GB" sz="1200" kern="1200" dirty="0">
            <a:latin typeface="Palatino Linotype" panose="02040502050505030304" pitchFamily="18" charset="0"/>
          </a:endParaRPr>
        </a:p>
      </dsp:txBody>
      <dsp:txXfrm>
        <a:off x="5648271" y="4139002"/>
        <a:ext cx="1555040" cy="777520"/>
      </dsp:txXfrm>
    </dsp:sp>
    <dsp:sp modelId="{9C05385B-CE88-4B22-BEB9-862F4D0656F7}">
      <dsp:nvSpPr>
        <dsp:cNvPr id="0" name=""/>
        <dsp:cNvSpPr/>
      </dsp:nvSpPr>
      <dsp:spPr>
        <a:xfrm>
          <a:off x="7529870" y="4139002"/>
          <a:ext cx="1555040" cy="777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WG8: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Propulsion</a:t>
          </a:r>
          <a:endParaRPr lang="en-GB" sz="1200" kern="1200" dirty="0">
            <a:latin typeface="Palatino Linotype" panose="02040502050505030304" pitchFamily="18" charset="0"/>
          </a:endParaRPr>
        </a:p>
      </dsp:txBody>
      <dsp:txXfrm>
        <a:off x="7529870" y="4139002"/>
        <a:ext cx="1555040" cy="777520"/>
      </dsp:txXfrm>
    </dsp:sp>
    <dsp:sp modelId="{2BBA3E8B-7025-4C44-A478-83C8DC94D598}">
      <dsp:nvSpPr>
        <dsp:cNvPr id="0" name=""/>
        <dsp:cNvSpPr/>
      </dsp:nvSpPr>
      <dsp:spPr>
        <a:xfrm>
          <a:off x="9411469" y="4139002"/>
          <a:ext cx="1555040" cy="777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WG9: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Operation, Logistics, Business</a:t>
          </a:r>
          <a:endParaRPr lang="en-GB" sz="1200" kern="1200" dirty="0">
            <a:latin typeface="Palatino Linotype" panose="02040502050505030304" pitchFamily="18" charset="0"/>
          </a:endParaRPr>
        </a:p>
      </dsp:txBody>
      <dsp:txXfrm>
        <a:off x="9411469" y="4139002"/>
        <a:ext cx="1555040" cy="777520"/>
      </dsp:txXfrm>
    </dsp:sp>
    <dsp:sp modelId="{FF6C0266-0D51-46B2-B28D-C121220AE9CD}">
      <dsp:nvSpPr>
        <dsp:cNvPr id="0" name=""/>
        <dsp:cNvSpPr/>
      </dsp:nvSpPr>
      <dsp:spPr>
        <a:xfrm>
          <a:off x="3766671" y="3034923"/>
          <a:ext cx="1555040" cy="777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WG3: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Overall Design and Integration</a:t>
          </a:r>
          <a:endParaRPr lang="en-GB" sz="1200" kern="1200" dirty="0">
            <a:latin typeface="Palatino Linotype" panose="02040502050505030304" pitchFamily="18" charset="0"/>
          </a:endParaRPr>
        </a:p>
      </dsp:txBody>
      <dsp:txXfrm>
        <a:off x="3766671" y="3034923"/>
        <a:ext cx="1555040" cy="777520"/>
      </dsp:txXfrm>
    </dsp:sp>
    <dsp:sp modelId="{49C40F0D-1C5D-46F1-8D29-1FFA70243CB5}">
      <dsp:nvSpPr>
        <dsp:cNvPr id="0" name=""/>
        <dsp:cNvSpPr/>
      </dsp:nvSpPr>
      <dsp:spPr>
        <a:xfrm>
          <a:off x="6578978" y="1919904"/>
          <a:ext cx="1555040" cy="77752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WG2: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latin typeface="Palatino Linotype" panose="02040502050505030304" pitchFamily="18" charset="0"/>
            </a:rPr>
            <a:t>Collaborative Platform Coordination</a:t>
          </a:r>
          <a:endParaRPr lang="en-GB" sz="1200" kern="1200" dirty="0"/>
        </a:p>
      </dsp:txBody>
      <dsp:txXfrm>
        <a:off x="6578978" y="1919904"/>
        <a:ext cx="1555040" cy="7775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9D2A9-BF69-4224-9194-555743A7C2E0}">
      <dsp:nvSpPr>
        <dsp:cNvPr id="0" name=""/>
        <dsp:cNvSpPr/>
      </dsp:nvSpPr>
      <dsp:spPr>
        <a:xfrm>
          <a:off x="4177" y="1921"/>
          <a:ext cx="2511915" cy="2592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latin typeface="Palatino Linotype" panose="02040502050505030304" pitchFamily="18" charset="0"/>
            </a:rPr>
            <a:t>Resources</a:t>
          </a:r>
          <a:endParaRPr lang="en-GB" sz="900" kern="1200" dirty="0">
            <a:latin typeface="Palatino Linotype" panose="02040502050505030304" pitchFamily="18" charset="0"/>
          </a:endParaRPr>
        </a:p>
      </dsp:txBody>
      <dsp:txXfrm>
        <a:off x="4177" y="1921"/>
        <a:ext cx="2511915" cy="259200"/>
      </dsp:txXfrm>
    </dsp:sp>
    <dsp:sp modelId="{06DCCDFA-A6BB-4633-A06C-40AB5C44863E}">
      <dsp:nvSpPr>
        <dsp:cNvPr id="0" name=""/>
        <dsp:cNvSpPr/>
      </dsp:nvSpPr>
      <dsp:spPr>
        <a:xfrm>
          <a:off x="4177" y="261121"/>
          <a:ext cx="2511915" cy="5155624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Existing curricular activities and resources in organizations.</a:t>
          </a: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CERN first version of collaborative platform available (allows creating repository).</a:t>
          </a:r>
          <a:endParaRPr lang="en-GB" sz="1800" kern="1200" dirty="0">
            <a:latin typeface="Palatino Linotype" panose="02040502050505030304" pitchFamily="18" charset="0"/>
          </a:endParaRPr>
        </a:p>
      </dsp:txBody>
      <dsp:txXfrm>
        <a:off x="4177" y="261121"/>
        <a:ext cx="2511915" cy="5155624"/>
      </dsp:txXfrm>
    </dsp:sp>
    <dsp:sp modelId="{17854D1E-BFF9-4D4B-92B7-46CE401FC725}">
      <dsp:nvSpPr>
        <dsp:cNvPr id="0" name=""/>
        <dsp:cNvSpPr/>
      </dsp:nvSpPr>
      <dsp:spPr>
        <a:xfrm>
          <a:off x="2867761" y="1921"/>
          <a:ext cx="2511915" cy="259200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latin typeface="Palatino Linotype" panose="02040502050505030304" pitchFamily="18" charset="0"/>
            </a:rPr>
            <a:t>Effort</a:t>
          </a:r>
          <a:endParaRPr lang="en-GB" sz="900" kern="1200" dirty="0">
            <a:latin typeface="Palatino Linotype" panose="02040502050505030304" pitchFamily="18" charset="0"/>
          </a:endParaRPr>
        </a:p>
      </dsp:txBody>
      <dsp:txXfrm>
        <a:off x="2867761" y="1921"/>
        <a:ext cx="2511915" cy="259200"/>
      </dsp:txXfrm>
    </dsp:sp>
    <dsp:sp modelId="{B6D99606-0128-4DEB-AF22-F9A8BBC2B65F}">
      <dsp:nvSpPr>
        <dsp:cNvPr id="0" name=""/>
        <dsp:cNvSpPr/>
      </dsp:nvSpPr>
      <dsp:spPr>
        <a:xfrm>
          <a:off x="2867761" y="261121"/>
          <a:ext cx="2511915" cy="5155624"/>
        </a:xfrm>
        <a:prstGeom prst="rect">
          <a:avLst/>
        </a:prstGeom>
        <a:solidFill>
          <a:schemeClr val="accent4">
            <a:tint val="40000"/>
            <a:alpha val="90000"/>
            <a:hueOff val="3837973"/>
            <a:satOff val="-20420"/>
            <a:lumOff val="-116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837973"/>
              <a:satOff val="-20420"/>
              <a:lumOff val="-11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Each organization requires limited effort.</a:t>
          </a: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dirty="0">
            <a:latin typeface="Palatino Linotype" panose="02040502050505030304" pitchFamily="18" charset="0"/>
          </a:endParaRPr>
        </a:p>
      </dsp:txBody>
      <dsp:txXfrm>
        <a:off x="2867761" y="261121"/>
        <a:ext cx="2511915" cy="5155624"/>
      </dsp:txXfrm>
    </dsp:sp>
    <dsp:sp modelId="{AE73F6BD-F7D1-4A29-92AC-EC595DA41566}">
      <dsp:nvSpPr>
        <dsp:cNvPr id="0" name=""/>
        <dsp:cNvSpPr/>
      </dsp:nvSpPr>
      <dsp:spPr>
        <a:xfrm>
          <a:off x="5731345" y="1921"/>
          <a:ext cx="2511915" cy="259200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latin typeface="Palatino Linotype" panose="02040502050505030304" pitchFamily="18" charset="0"/>
            </a:rPr>
            <a:t>Objectives</a:t>
          </a:r>
          <a:endParaRPr lang="en-GB" sz="900" kern="1200" dirty="0">
            <a:latin typeface="Palatino Linotype" panose="02040502050505030304" pitchFamily="18" charset="0"/>
          </a:endParaRPr>
        </a:p>
      </dsp:txBody>
      <dsp:txXfrm>
        <a:off x="5731345" y="1921"/>
        <a:ext cx="2511915" cy="259200"/>
      </dsp:txXfrm>
    </dsp:sp>
    <dsp:sp modelId="{B8794C5F-03B6-4698-9715-D967304A1D1D}">
      <dsp:nvSpPr>
        <dsp:cNvPr id="0" name=""/>
        <dsp:cNvSpPr/>
      </dsp:nvSpPr>
      <dsp:spPr>
        <a:xfrm>
          <a:off x="5731345" y="261121"/>
          <a:ext cx="2511915" cy="5155624"/>
        </a:xfrm>
        <a:prstGeom prst="rect">
          <a:avLst/>
        </a:prstGeom>
        <a:solidFill>
          <a:schemeClr val="accent4">
            <a:tint val="40000"/>
            <a:alpha val="90000"/>
            <a:hueOff val="7675946"/>
            <a:satOff val="-40841"/>
            <a:lumOff val="-232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7675946"/>
              <a:satOff val="-40841"/>
              <a:lumOff val="-2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u="none" kern="1200" dirty="0" smtClean="0">
              <a:latin typeface="Palatino Linotype" panose="02040502050505030304" pitchFamily="18" charset="0"/>
            </a:rPr>
            <a:t>Increased engagement of Universities </a:t>
          </a:r>
          <a:endParaRPr lang="en-GB" sz="1800" b="0" u="none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b="0" u="none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After 1 year elaborate a peer reviewed database out of  existing R&amp;D&amp;I activities specifically </a:t>
          </a:r>
          <a:r>
            <a:rPr lang="en-GB" sz="1800" b="1" u="sng" kern="1200" dirty="0" smtClean="0">
              <a:latin typeface="Palatino Linotype" panose="02040502050505030304" pitchFamily="18" charset="0"/>
            </a:rPr>
            <a:t>challenge oriented.</a:t>
          </a:r>
          <a:endParaRPr lang="en-GB" sz="1800" b="1" u="sng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b="1" u="sng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0" u="none" kern="1200" dirty="0" smtClean="0">
              <a:latin typeface="Palatino Linotype" panose="02040502050505030304" pitchFamily="18" charset="0"/>
            </a:rPr>
            <a:t>R&amp;D&amp;I database (or repository) based mainly on students’ projects (i.e. master thesis, PhDs, </a:t>
          </a:r>
          <a:r>
            <a:rPr lang="en-GB" sz="1800" b="0" u="none" kern="1200" dirty="0" err="1" smtClean="0">
              <a:latin typeface="Palatino Linotype" panose="02040502050505030304" pitchFamily="18" charset="0"/>
            </a:rPr>
            <a:t>etc</a:t>
          </a:r>
          <a:r>
            <a:rPr lang="en-GB" sz="1800" b="0" u="none" kern="1200" dirty="0" smtClean="0">
              <a:latin typeface="Palatino Linotype" panose="02040502050505030304" pitchFamily="18" charset="0"/>
            </a:rPr>
            <a:t>).</a:t>
          </a:r>
          <a:endParaRPr lang="en-GB" sz="1800" b="0" u="none" kern="1200" dirty="0">
            <a:latin typeface="Palatino Linotype" panose="02040502050505030304" pitchFamily="18" charset="0"/>
          </a:endParaRPr>
        </a:p>
      </dsp:txBody>
      <dsp:txXfrm>
        <a:off x="5731345" y="261121"/>
        <a:ext cx="2511915" cy="5155624"/>
      </dsp:txXfrm>
    </dsp:sp>
    <dsp:sp modelId="{16E7A6C0-01D9-45C8-A944-ABFF4D4B9EDB}">
      <dsp:nvSpPr>
        <dsp:cNvPr id="0" name=""/>
        <dsp:cNvSpPr/>
      </dsp:nvSpPr>
      <dsp:spPr>
        <a:xfrm>
          <a:off x="8594929" y="1921"/>
          <a:ext cx="2511915" cy="259200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6576" rIns="64008" bIns="36576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latin typeface="Palatino Linotype" panose="02040502050505030304" pitchFamily="18" charset="0"/>
            </a:rPr>
            <a:t>Modus Operandi</a:t>
          </a:r>
          <a:endParaRPr lang="en-GB" sz="900" kern="1200" dirty="0">
            <a:latin typeface="Palatino Linotype" panose="02040502050505030304" pitchFamily="18" charset="0"/>
          </a:endParaRPr>
        </a:p>
      </dsp:txBody>
      <dsp:txXfrm>
        <a:off x="8594929" y="1921"/>
        <a:ext cx="2511915" cy="259200"/>
      </dsp:txXfrm>
    </dsp:sp>
    <dsp:sp modelId="{B5053D74-F6F9-452B-BCAA-5A68508280BA}">
      <dsp:nvSpPr>
        <dsp:cNvPr id="0" name=""/>
        <dsp:cNvSpPr/>
      </dsp:nvSpPr>
      <dsp:spPr>
        <a:xfrm>
          <a:off x="8594929" y="261121"/>
          <a:ext cx="2511915" cy="5155624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Distribute participating organizations around the challenges (Work Groups).</a:t>
          </a: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Each WG has an overall coordinator.</a:t>
          </a: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Materials uploaded in repository should be peer reviewed by professors of each institution.</a:t>
          </a:r>
          <a:endParaRPr lang="en-GB" sz="1800" kern="1200" dirty="0">
            <a:latin typeface="Palatino Linotype" panose="02040502050505030304" pitchFamily="18" charset="0"/>
          </a:endParaRPr>
        </a:p>
      </dsp:txBody>
      <dsp:txXfrm>
        <a:off x="8594929" y="261121"/>
        <a:ext cx="2511915" cy="51556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9D2A9-BF69-4224-9194-555743A7C2E0}">
      <dsp:nvSpPr>
        <dsp:cNvPr id="0" name=""/>
        <dsp:cNvSpPr/>
      </dsp:nvSpPr>
      <dsp:spPr>
        <a:xfrm>
          <a:off x="4177" y="499732"/>
          <a:ext cx="2511915" cy="100476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Palatino Linotype" panose="02040502050505030304" pitchFamily="18" charset="0"/>
            </a:rPr>
            <a:t>Resources</a:t>
          </a:r>
          <a:endParaRPr lang="en-GB" sz="1600" kern="1200" dirty="0">
            <a:latin typeface="Palatino Linotype" panose="02040502050505030304" pitchFamily="18" charset="0"/>
          </a:endParaRPr>
        </a:p>
      </dsp:txBody>
      <dsp:txXfrm>
        <a:off x="4177" y="499732"/>
        <a:ext cx="2511915" cy="1004766"/>
      </dsp:txXfrm>
    </dsp:sp>
    <dsp:sp modelId="{06DCCDFA-A6BB-4633-A06C-40AB5C44863E}">
      <dsp:nvSpPr>
        <dsp:cNvPr id="0" name=""/>
        <dsp:cNvSpPr/>
      </dsp:nvSpPr>
      <dsp:spPr>
        <a:xfrm>
          <a:off x="0" y="1489242"/>
          <a:ext cx="2511915" cy="357982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b="1" kern="1200" dirty="0" smtClean="0">
              <a:latin typeface="Palatino Linotype" panose="02040502050505030304" pitchFamily="18" charset="0"/>
            </a:rPr>
            <a:t>Within existing or beyond</a:t>
          </a:r>
          <a:r>
            <a:rPr lang="en-GB" sz="1400" kern="1200" dirty="0" smtClean="0">
              <a:latin typeface="Palatino Linotype" panose="02040502050505030304" pitchFamily="18" charset="0"/>
            </a:rPr>
            <a:t> curricular activities in organizations.</a:t>
          </a:r>
          <a:endParaRPr lang="en-GB" sz="1400" kern="1200" dirty="0">
            <a:latin typeface="Palatino Linotype" panose="0204050205050503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>
            <a:latin typeface="Palatino Linotype" panose="0204050205050503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Palatino Linotype" panose="02040502050505030304" pitchFamily="18" charset="0"/>
            </a:rPr>
            <a:t>Enhanced version of collaborative platform (CERN).</a:t>
          </a:r>
          <a:endParaRPr lang="en-GB" sz="1400" kern="1200" dirty="0">
            <a:latin typeface="Palatino Linotype" panose="02040502050505030304" pitchFamily="18" charset="0"/>
          </a:endParaRPr>
        </a:p>
      </dsp:txBody>
      <dsp:txXfrm>
        <a:off x="0" y="1489242"/>
        <a:ext cx="2511915" cy="3579825"/>
      </dsp:txXfrm>
    </dsp:sp>
    <dsp:sp modelId="{17854D1E-BFF9-4D4B-92B7-46CE401FC725}">
      <dsp:nvSpPr>
        <dsp:cNvPr id="0" name=""/>
        <dsp:cNvSpPr/>
      </dsp:nvSpPr>
      <dsp:spPr>
        <a:xfrm>
          <a:off x="2867761" y="489791"/>
          <a:ext cx="2511915" cy="1004766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Palatino Linotype" panose="02040502050505030304" pitchFamily="18" charset="0"/>
            </a:rPr>
            <a:t>Effort</a:t>
          </a:r>
          <a:endParaRPr lang="en-GB" sz="1600" kern="1200" dirty="0">
            <a:latin typeface="Palatino Linotype" panose="02040502050505030304" pitchFamily="18" charset="0"/>
          </a:endParaRPr>
        </a:p>
      </dsp:txBody>
      <dsp:txXfrm>
        <a:off x="2867761" y="489791"/>
        <a:ext cx="2511915" cy="1004766"/>
      </dsp:txXfrm>
    </dsp:sp>
    <dsp:sp modelId="{B6D99606-0128-4DEB-AF22-F9A8BBC2B65F}">
      <dsp:nvSpPr>
        <dsp:cNvPr id="0" name=""/>
        <dsp:cNvSpPr/>
      </dsp:nvSpPr>
      <dsp:spPr>
        <a:xfrm>
          <a:off x="2867761" y="1494557"/>
          <a:ext cx="2511915" cy="3579825"/>
        </a:xfrm>
        <a:prstGeom prst="rect">
          <a:avLst/>
        </a:prstGeom>
        <a:solidFill>
          <a:schemeClr val="accent4">
            <a:tint val="40000"/>
            <a:alpha val="90000"/>
            <a:hueOff val="3837973"/>
            <a:satOff val="-20420"/>
            <a:lumOff val="-116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837973"/>
              <a:satOff val="-20420"/>
              <a:lumOff val="-11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Palatino Linotype" panose="02040502050505030304" pitchFamily="18" charset="0"/>
            </a:rPr>
            <a:t>Effort from each WG coordinator beyond “daily activities”.</a:t>
          </a:r>
          <a:endParaRPr lang="en-GB" sz="1400" kern="1200" dirty="0">
            <a:latin typeface="Palatino Linotype" panose="02040502050505030304" pitchFamily="18" charset="0"/>
          </a:endParaRPr>
        </a:p>
      </dsp:txBody>
      <dsp:txXfrm>
        <a:off x="2867761" y="1494557"/>
        <a:ext cx="2511915" cy="3579825"/>
      </dsp:txXfrm>
    </dsp:sp>
    <dsp:sp modelId="{AE73F6BD-F7D1-4A29-92AC-EC595DA41566}">
      <dsp:nvSpPr>
        <dsp:cNvPr id="0" name=""/>
        <dsp:cNvSpPr/>
      </dsp:nvSpPr>
      <dsp:spPr>
        <a:xfrm>
          <a:off x="5731345" y="489791"/>
          <a:ext cx="2511915" cy="1004766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kern="1200" dirty="0" smtClean="0">
              <a:latin typeface="Palatino Linotype" panose="02040502050505030304" pitchFamily="18" charset="0"/>
            </a:rPr>
            <a:t>Objectives</a:t>
          </a:r>
          <a:endParaRPr lang="en-GB" sz="1400" kern="1200" dirty="0">
            <a:latin typeface="Palatino Linotype" panose="02040502050505030304" pitchFamily="18" charset="0"/>
          </a:endParaRPr>
        </a:p>
      </dsp:txBody>
      <dsp:txXfrm>
        <a:off x="5731345" y="489791"/>
        <a:ext cx="2511915" cy="1004766"/>
      </dsp:txXfrm>
    </dsp:sp>
    <dsp:sp modelId="{B8794C5F-03B6-4698-9715-D967304A1D1D}">
      <dsp:nvSpPr>
        <dsp:cNvPr id="0" name=""/>
        <dsp:cNvSpPr/>
      </dsp:nvSpPr>
      <dsp:spPr>
        <a:xfrm>
          <a:off x="5731345" y="1494557"/>
          <a:ext cx="2511915" cy="3579825"/>
        </a:xfrm>
        <a:prstGeom prst="rect">
          <a:avLst/>
        </a:prstGeom>
        <a:solidFill>
          <a:schemeClr val="accent4">
            <a:tint val="40000"/>
            <a:alpha val="90000"/>
            <a:hueOff val="7675946"/>
            <a:satOff val="-40841"/>
            <a:lumOff val="-232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7675946"/>
              <a:satOff val="-40841"/>
              <a:lumOff val="-2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1400" kern="1200" dirty="0" smtClean="0">
              <a:latin typeface="Palatino Linotype" panose="02040502050505030304" pitchFamily="18" charset="0"/>
            </a:rPr>
            <a:t>After 2 years elaborate a synthesis of the gathered </a:t>
          </a:r>
          <a:r>
            <a:rPr lang="en-GB" sz="1400" b="1" u="sng" kern="1200" dirty="0" smtClean="0">
              <a:latin typeface="Palatino Linotype" panose="02040502050505030304" pitchFamily="18" charset="0"/>
            </a:rPr>
            <a:t>challenge oriented </a:t>
          </a:r>
          <a:r>
            <a:rPr lang="en-GB" sz="1400" kern="1200" dirty="0" smtClean="0">
              <a:latin typeface="Palatino Linotype" panose="02040502050505030304" pitchFamily="18" charset="0"/>
            </a:rPr>
            <a:t>R&amp;D&amp;I.</a:t>
          </a:r>
          <a:endParaRPr lang="en-GB" sz="1400" b="1" u="sng" kern="1200" dirty="0">
            <a:latin typeface="Palatino Linotype" panose="02040502050505030304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en-GB" sz="1400" b="1" u="sng" kern="1200" dirty="0">
            <a:latin typeface="Palatino Linotype" panose="02040502050505030304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1400" b="0" u="none" kern="1200" dirty="0" smtClean="0">
              <a:latin typeface="Palatino Linotype" panose="02040502050505030304" pitchFamily="18" charset="0"/>
            </a:rPr>
            <a:t>Propose complementary and missing key experimentation/ simulation suitable to be realised by students.</a:t>
          </a:r>
          <a:endParaRPr lang="en-GB" sz="1400" b="0" u="none" kern="1200" dirty="0">
            <a:latin typeface="Palatino Linotype" panose="02040502050505030304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endParaRPr lang="en-GB" sz="1400" b="0" u="none" kern="1200" dirty="0">
            <a:latin typeface="Palatino Linotype" panose="02040502050505030304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1400" b="0" u="none" kern="1200" dirty="0" smtClean="0">
              <a:latin typeface="Palatino Linotype" panose="02040502050505030304" pitchFamily="18" charset="0"/>
            </a:rPr>
            <a:t>Integrate results in the synthesis.</a:t>
          </a:r>
          <a:endParaRPr lang="en-GB" sz="1400" b="0" u="none" kern="1200" dirty="0">
            <a:latin typeface="Palatino Linotype" panose="02040502050505030304" pitchFamily="18" charset="0"/>
          </a:endParaRPr>
        </a:p>
      </dsp:txBody>
      <dsp:txXfrm>
        <a:off x="5731345" y="1494557"/>
        <a:ext cx="2511915" cy="3579825"/>
      </dsp:txXfrm>
    </dsp:sp>
    <dsp:sp modelId="{16E7A6C0-01D9-45C8-A944-ABFF4D4B9EDB}">
      <dsp:nvSpPr>
        <dsp:cNvPr id="0" name=""/>
        <dsp:cNvSpPr/>
      </dsp:nvSpPr>
      <dsp:spPr>
        <a:xfrm>
          <a:off x="8594929" y="489791"/>
          <a:ext cx="2511915" cy="1004766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latin typeface="Palatino Linotype" panose="02040502050505030304" pitchFamily="18" charset="0"/>
            </a:rPr>
            <a:t>Modus Operandi</a:t>
          </a:r>
          <a:endParaRPr lang="en-GB" sz="1600" kern="1200" dirty="0">
            <a:latin typeface="Palatino Linotype" panose="02040502050505030304" pitchFamily="18" charset="0"/>
          </a:endParaRPr>
        </a:p>
      </dsp:txBody>
      <dsp:txXfrm>
        <a:off x="8594929" y="489791"/>
        <a:ext cx="2511915" cy="1004766"/>
      </dsp:txXfrm>
    </dsp:sp>
    <dsp:sp modelId="{B5053D74-F6F9-452B-BCAA-5A68508280BA}">
      <dsp:nvSpPr>
        <dsp:cNvPr id="0" name=""/>
        <dsp:cNvSpPr/>
      </dsp:nvSpPr>
      <dsp:spPr>
        <a:xfrm>
          <a:off x="8594929" y="1494557"/>
          <a:ext cx="2511915" cy="3579825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Palatino Linotype" panose="02040502050505030304" pitchFamily="18" charset="0"/>
            </a:rPr>
            <a:t>Each WG coordinator spends time elaborating synthesis of results of Phase I and indicates key missing experiments/ simulations. </a:t>
          </a:r>
          <a:endParaRPr lang="en-GB" sz="1400" kern="1200" dirty="0">
            <a:latin typeface="Palatino Linotype" panose="0204050205050503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>
            <a:latin typeface="Palatino Linotype" panose="0204050205050503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Palatino Linotype" panose="02040502050505030304" pitchFamily="18" charset="0"/>
            </a:rPr>
            <a:t>Each organization determines the feasibility to carry on key missing experimentation</a:t>
          </a:r>
          <a:r>
            <a:rPr lang="en-GB" sz="1400" kern="1200" smtClean="0">
              <a:latin typeface="Palatino Linotype" panose="02040502050505030304" pitchFamily="18" charset="0"/>
            </a:rPr>
            <a:t>/ simulation</a:t>
          </a:r>
          <a:endParaRPr lang="en-GB" sz="1400" kern="1200" dirty="0">
            <a:latin typeface="Palatino Linotype" panose="0204050205050503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400" kern="1200" dirty="0">
            <a:latin typeface="Palatino Linotype" panose="0204050205050503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>
              <a:latin typeface="Palatino Linotype" panose="02040502050505030304" pitchFamily="18" charset="0"/>
            </a:rPr>
            <a:t>Each WG coordinator elaborates a final report per challenge. </a:t>
          </a:r>
          <a:endParaRPr lang="en-GB" sz="1400" kern="1200" dirty="0">
            <a:latin typeface="Palatino Linotype" panose="02040502050505030304" pitchFamily="18" charset="0"/>
          </a:endParaRPr>
        </a:p>
      </dsp:txBody>
      <dsp:txXfrm>
        <a:off x="8594929" y="1494557"/>
        <a:ext cx="2511915" cy="357982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C5145-3913-4AEF-BAED-1A3A0CBECA40}">
      <dsp:nvSpPr>
        <dsp:cNvPr id="0" name=""/>
        <dsp:cNvSpPr/>
      </dsp:nvSpPr>
      <dsp:spPr>
        <a:xfrm>
          <a:off x="0" y="154053"/>
          <a:ext cx="11237432" cy="61775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Palatino Linotype" panose="02040502050505030304" pitchFamily="18" charset="0"/>
            </a:rPr>
            <a:t>Must have</a:t>
          </a:r>
          <a:endParaRPr lang="en-GB" sz="2400" kern="1200" dirty="0">
            <a:latin typeface="Palatino Linotype" panose="02040502050505030304" pitchFamily="18" charset="0"/>
          </a:endParaRPr>
        </a:p>
      </dsp:txBody>
      <dsp:txXfrm>
        <a:off x="30157" y="184210"/>
        <a:ext cx="11177118" cy="557445"/>
      </dsp:txXfrm>
    </dsp:sp>
    <dsp:sp modelId="{7E679512-33E4-4E4B-9C3E-977294498383}">
      <dsp:nvSpPr>
        <dsp:cNvPr id="0" name=""/>
        <dsp:cNvSpPr/>
      </dsp:nvSpPr>
      <dsp:spPr>
        <a:xfrm>
          <a:off x="0" y="771813"/>
          <a:ext cx="11237432" cy="21859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6788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>
              <a:latin typeface="Palatino Linotype" panose="02040502050505030304" pitchFamily="18" charset="0"/>
            </a:rPr>
            <a:t>In-kind contribution of participants.</a:t>
          </a:r>
          <a:endParaRPr lang="en-GB" sz="1900" kern="1200" dirty="0">
            <a:latin typeface="Palatino Linotype" panose="0204050205050503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>
              <a:latin typeface="Palatino Linotype" panose="02040502050505030304" pitchFamily="18" charset="0"/>
            </a:rPr>
            <a:t>Enhanced collaborative platform.</a:t>
          </a:r>
          <a:endParaRPr lang="en-GB" sz="1900" kern="1200" dirty="0">
            <a:latin typeface="Palatino Linotype" panose="0204050205050503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>
              <a:latin typeface="Palatino Linotype" panose="02040502050505030304" pitchFamily="18" charset="0"/>
            </a:rPr>
            <a:t>Final synthesis report per challenge.</a:t>
          </a:r>
          <a:endParaRPr lang="en-GB" sz="1900" kern="1200" dirty="0">
            <a:latin typeface="Palatino Linotype" panose="0204050205050503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>
              <a:latin typeface="Palatino Linotype" panose="02040502050505030304" pitchFamily="18" charset="0"/>
            </a:rPr>
            <a:t>At least 3 meetings among WG Coordinators.</a:t>
          </a:r>
          <a:endParaRPr lang="en-GB" sz="1900" kern="1200" dirty="0">
            <a:latin typeface="Palatino Linotype" panose="0204050205050503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900" kern="1200" dirty="0">
            <a:latin typeface="Palatino Linotype" panose="0204050205050503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900" kern="1200" dirty="0">
            <a:latin typeface="Palatino Linotype" panose="02040502050505030304" pitchFamily="18" charset="0"/>
          </a:endParaRPr>
        </a:p>
      </dsp:txBody>
      <dsp:txXfrm>
        <a:off x="0" y="771813"/>
        <a:ext cx="11237432" cy="2185920"/>
      </dsp:txXfrm>
    </dsp:sp>
    <dsp:sp modelId="{7B72DCAF-EF0B-42FD-98AF-B41DF5F4F37D}">
      <dsp:nvSpPr>
        <dsp:cNvPr id="0" name=""/>
        <dsp:cNvSpPr/>
      </dsp:nvSpPr>
      <dsp:spPr>
        <a:xfrm>
          <a:off x="0" y="2957733"/>
          <a:ext cx="11237432" cy="617759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Palatino Linotype" panose="02040502050505030304" pitchFamily="18" charset="0"/>
            </a:rPr>
            <a:t>Nice to have</a:t>
          </a:r>
          <a:endParaRPr lang="en-GB" sz="2400" kern="1200" dirty="0">
            <a:latin typeface="Palatino Linotype" panose="02040502050505030304" pitchFamily="18" charset="0"/>
          </a:endParaRPr>
        </a:p>
      </dsp:txBody>
      <dsp:txXfrm>
        <a:off x="30157" y="2987890"/>
        <a:ext cx="11177118" cy="557445"/>
      </dsp:txXfrm>
    </dsp:sp>
    <dsp:sp modelId="{A3324A60-B6B0-4B63-8DCC-C748EF5653F0}">
      <dsp:nvSpPr>
        <dsp:cNvPr id="0" name=""/>
        <dsp:cNvSpPr/>
      </dsp:nvSpPr>
      <dsp:spPr>
        <a:xfrm>
          <a:off x="0" y="3575493"/>
          <a:ext cx="11237432" cy="1689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6788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>
              <a:latin typeface="Palatino Linotype" panose="02040502050505030304" pitchFamily="18" charset="0"/>
            </a:rPr>
            <a:t>EU funding to cover efforts related to synthesis and potential experimentation/simulation as well as other activities (i.e. design of enhanced collaborative platform, meetings, workshops, </a:t>
          </a:r>
          <a:r>
            <a:rPr lang="en-GB" sz="1900" kern="1200" dirty="0" err="1" smtClean="0">
              <a:latin typeface="Palatino Linotype" panose="02040502050505030304" pitchFamily="18" charset="0"/>
            </a:rPr>
            <a:t>etc</a:t>
          </a:r>
          <a:r>
            <a:rPr lang="en-GB" sz="1900" kern="1200" dirty="0" smtClean="0">
              <a:latin typeface="Palatino Linotype" panose="02040502050505030304" pitchFamily="18" charset="0"/>
            </a:rPr>
            <a:t>).</a:t>
          </a:r>
          <a:endParaRPr lang="en-GB" sz="1900" kern="1200" dirty="0">
            <a:latin typeface="Palatino Linotype" panose="0204050205050503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>
              <a:latin typeface="Palatino Linotype" panose="02040502050505030304" pitchFamily="18" charset="0"/>
            </a:rPr>
            <a:t>General Workshop(s) for all participant organizations (i.e. to share and check challenges vs. synthesis).</a:t>
          </a:r>
          <a:endParaRPr lang="en-GB" sz="1900" kern="1200" dirty="0">
            <a:latin typeface="Palatino Linotype" panose="02040502050505030304" pitchFamily="18" charset="0"/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>
              <a:latin typeface="Palatino Linotype" panose="02040502050505030304" pitchFamily="18" charset="0"/>
            </a:rPr>
            <a:t>Extra key experiments/simulations based on synthesis report.</a:t>
          </a:r>
          <a:endParaRPr lang="en-GB" sz="1900" kern="1200" dirty="0">
            <a:latin typeface="Palatino Linotype" panose="02040502050505030304" pitchFamily="18" charset="0"/>
          </a:endParaRPr>
        </a:p>
      </dsp:txBody>
      <dsp:txXfrm>
        <a:off x="0" y="3575493"/>
        <a:ext cx="11237432" cy="168912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89D2A9-BF69-4224-9194-555743A7C2E0}">
      <dsp:nvSpPr>
        <dsp:cNvPr id="0" name=""/>
        <dsp:cNvSpPr/>
      </dsp:nvSpPr>
      <dsp:spPr>
        <a:xfrm>
          <a:off x="4177" y="1250"/>
          <a:ext cx="2511915" cy="5184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Palatino Linotype" panose="02040502050505030304" pitchFamily="18" charset="0"/>
            </a:rPr>
            <a:t>Resources</a:t>
          </a:r>
          <a:endParaRPr lang="en-GB" sz="1800" kern="1200" dirty="0">
            <a:latin typeface="Palatino Linotype" panose="02040502050505030304" pitchFamily="18" charset="0"/>
          </a:endParaRPr>
        </a:p>
      </dsp:txBody>
      <dsp:txXfrm>
        <a:off x="4177" y="1250"/>
        <a:ext cx="2511915" cy="518400"/>
      </dsp:txXfrm>
    </dsp:sp>
    <dsp:sp modelId="{06DCCDFA-A6BB-4633-A06C-40AB5C44863E}">
      <dsp:nvSpPr>
        <dsp:cNvPr id="0" name=""/>
        <dsp:cNvSpPr/>
      </dsp:nvSpPr>
      <dsp:spPr>
        <a:xfrm>
          <a:off x="4177" y="519650"/>
          <a:ext cx="2511915" cy="4897766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b="1" kern="1200" dirty="0" smtClean="0">
              <a:latin typeface="Palatino Linotype" panose="02040502050505030304" pitchFamily="18" charset="0"/>
            </a:rPr>
            <a:t>Existing and beyond </a:t>
          </a:r>
          <a:r>
            <a:rPr lang="en-GB" sz="1800" kern="1200" dirty="0" smtClean="0">
              <a:latin typeface="Palatino Linotype" panose="02040502050505030304" pitchFamily="18" charset="0"/>
            </a:rPr>
            <a:t>curricular activities in organizations.</a:t>
          </a: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Enhanced collaborative platform.</a:t>
          </a:r>
          <a:endParaRPr lang="en-GB" sz="1800" kern="1200" dirty="0">
            <a:latin typeface="Palatino Linotype" panose="02040502050505030304" pitchFamily="18" charset="0"/>
          </a:endParaRPr>
        </a:p>
      </dsp:txBody>
      <dsp:txXfrm>
        <a:off x="4177" y="519650"/>
        <a:ext cx="2511915" cy="4897766"/>
      </dsp:txXfrm>
    </dsp:sp>
    <dsp:sp modelId="{17854D1E-BFF9-4D4B-92B7-46CE401FC725}">
      <dsp:nvSpPr>
        <dsp:cNvPr id="0" name=""/>
        <dsp:cNvSpPr/>
      </dsp:nvSpPr>
      <dsp:spPr>
        <a:xfrm>
          <a:off x="2867761" y="1250"/>
          <a:ext cx="2511915" cy="518400"/>
        </a:xfrm>
        <a:prstGeom prst="rect">
          <a:avLst/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 w="12700" cap="flat" cmpd="sng" algn="ctr">
          <a:solidFill>
            <a:schemeClr val="accent4">
              <a:hueOff val="3465231"/>
              <a:satOff val="-15989"/>
              <a:lumOff val="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Palatino Linotype" panose="02040502050505030304" pitchFamily="18" charset="0"/>
            </a:rPr>
            <a:t>Effort</a:t>
          </a:r>
          <a:endParaRPr lang="en-GB" sz="1800" kern="1200" dirty="0">
            <a:latin typeface="Palatino Linotype" panose="02040502050505030304" pitchFamily="18" charset="0"/>
          </a:endParaRPr>
        </a:p>
      </dsp:txBody>
      <dsp:txXfrm>
        <a:off x="2867761" y="1250"/>
        <a:ext cx="2511915" cy="518400"/>
      </dsp:txXfrm>
    </dsp:sp>
    <dsp:sp modelId="{B6D99606-0128-4DEB-AF22-F9A8BBC2B65F}">
      <dsp:nvSpPr>
        <dsp:cNvPr id="0" name=""/>
        <dsp:cNvSpPr/>
      </dsp:nvSpPr>
      <dsp:spPr>
        <a:xfrm>
          <a:off x="2867761" y="519650"/>
          <a:ext cx="2511915" cy="4897766"/>
        </a:xfrm>
        <a:prstGeom prst="rect">
          <a:avLst/>
        </a:prstGeom>
        <a:solidFill>
          <a:schemeClr val="accent4">
            <a:tint val="40000"/>
            <a:alpha val="90000"/>
            <a:hueOff val="3837973"/>
            <a:satOff val="-20420"/>
            <a:lumOff val="-116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3837973"/>
              <a:satOff val="-20420"/>
              <a:lumOff val="-116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Each organization requires effort beyond “daily activities”.</a:t>
          </a:r>
          <a:endParaRPr lang="en-GB" sz="1800" kern="1200" dirty="0">
            <a:latin typeface="Palatino Linotype" panose="02040502050505030304" pitchFamily="18" charset="0"/>
          </a:endParaRPr>
        </a:p>
      </dsp:txBody>
      <dsp:txXfrm>
        <a:off x="2867761" y="519650"/>
        <a:ext cx="2511915" cy="4897766"/>
      </dsp:txXfrm>
    </dsp:sp>
    <dsp:sp modelId="{AE73F6BD-F7D1-4A29-92AC-EC595DA41566}">
      <dsp:nvSpPr>
        <dsp:cNvPr id="0" name=""/>
        <dsp:cNvSpPr/>
      </dsp:nvSpPr>
      <dsp:spPr>
        <a:xfrm>
          <a:off x="5731345" y="1250"/>
          <a:ext cx="2511915" cy="518400"/>
        </a:xfrm>
        <a:prstGeom prst="rect">
          <a:avLst/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 w="12700" cap="flat" cmpd="sng" algn="ctr">
          <a:solidFill>
            <a:schemeClr val="accent4">
              <a:hueOff val="6930461"/>
              <a:satOff val="-31979"/>
              <a:lumOff val="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Palatino Linotype" panose="02040502050505030304" pitchFamily="18" charset="0"/>
            </a:rPr>
            <a:t>Objectives</a:t>
          </a:r>
          <a:endParaRPr lang="en-GB" sz="1800" kern="1200" dirty="0">
            <a:latin typeface="Palatino Linotype" panose="02040502050505030304" pitchFamily="18" charset="0"/>
          </a:endParaRPr>
        </a:p>
      </dsp:txBody>
      <dsp:txXfrm>
        <a:off x="5731345" y="1250"/>
        <a:ext cx="2511915" cy="518400"/>
      </dsp:txXfrm>
    </dsp:sp>
    <dsp:sp modelId="{B8794C5F-03B6-4698-9715-D967304A1D1D}">
      <dsp:nvSpPr>
        <dsp:cNvPr id="0" name=""/>
        <dsp:cNvSpPr/>
      </dsp:nvSpPr>
      <dsp:spPr>
        <a:xfrm>
          <a:off x="5731345" y="519650"/>
          <a:ext cx="2511915" cy="4897766"/>
        </a:xfrm>
        <a:prstGeom prst="rect">
          <a:avLst/>
        </a:prstGeom>
        <a:solidFill>
          <a:schemeClr val="accent4">
            <a:tint val="40000"/>
            <a:alpha val="90000"/>
            <a:hueOff val="7675946"/>
            <a:satOff val="-40841"/>
            <a:lumOff val="-2327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7675946"/>
              <a:satOff val="-40841"/>
              <a:lumOff val="-232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After 3 years conceptualise a prototype of the future </a:t>
          </a:r>
          <a:r>
            <a:rPr lang="en-GB" sz="1800" kern="1200" dirty="0" smtClean="0">
              <a:latin typeface="Palatino Linotype" panose="02040502050505030304" pitchFamily="18" charset="0"/>
            </a:rPr>
            <a:t>nanosat(s).</a:t>
          </a:r>
          <a:endParaRPr lang="en-GB" sz="1800" b="1" u="sng" kern="1200" dirty="0">
            <a:latin typeface="Palatino Linotype" panose="02040502050505030304" pitchFamily="18" charset="0"/>
          </a:endParaRPr>
        </a:p>
      </dsp:txBody>
      <dsp:txXfrm>
        <a:off x="5731345" y="519650"/>
        <a:ext cx="2511915" cy="4897766"/>
      </dsp:txXfrm>
    </dsp:sp>
    <dsp:sp modelId="{16E7A6C0-01D9-45C8-A944-ABFF4D4B9EDB}">
      <dsp:nvSpPr>
        <dsp:cNvPr id="0" name=""/>
        <dsp:cNvSpPr/>
      </dsp:nvSpPr>
      <dsp:spPr>
        <a:xfrm>
          <a:off x="8594929" y="1250"/>
          <a:ext cx="2511915" cy="518400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latin typeface="Palatino Linotype" panose="02040502050505030304" pitchFamily="18" charset="0"/>
            </a:rPr>
            <a:t>Modus Operandi</a:t>
          </a:r>
          <a:endParaRPr lang="en-GB" sz="1800" kern="1200" dirty="0">
            <a:latin typeface="Palatino Linotype" panose="02040502050505030304" pitchFamily="18" charset="0"/>
          </a:endParaRPr>
        </a:p>
      </dsp:txBody>
      <dsp:txXfrm>
        <a:off x="8594929" y="1250"/>
        <a:ext cx="2511915" cy="518400"/>
      </dsp:txXfrm>
    </dsp:sp>
    <dsp:sp modelId="{B5053D74-F6F9-452B-BCAA-5A68508280BA}">
      <dsp:nvSpPr>
        <dsp:cNvPr id="0" name=""/>
        <dsp:cNvSpPr/>
      </dsp:nvSpPr>
      <dsp:spPr>
        <a:xfrm>
          <a:off x="8594929" y="519650"/>
          <a:ext cx="2511915" cy="4897766"/>
        </a:xfrm>
        <a:prstGeom prst="rect">
          <a:avLst/>
        </a:prstGeom>
        <a:solidFill>
          <a:schemeClr val="accent4">
            <a:tint val="40000"/>
            <a:alpha val="90000"/>
            <a:hueOff val="11513918"/>
            <a:satOff val="-61261"/>
            <a:lumOff val="-349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1513918"/>
              <a:satOff val="-61261"/>
              <a:lumOff val="-349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Organise participating organizations around the challenges (Work Groups).</a:t>
          </a: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Each WG has an overall coordinator.</a:t>
          </a: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800" kern="1200" dirty="0">
            <a:latin typeface="Palatino Linotype" panose="02040502050505030304" pitchFamily="18" charset="0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800" kern="1200" dirty="0" smtClean="0">
              <a:latin typeface="Palatino Linotype" panose="02040502050505030304" pitchFamily="18" charset="0"/>
            </a:rPr>
            <a:t>General student activity: conceptualize prototype with information of all WGs.</a:t>
          </a:r>
          <a:endParaRPr lang="en-GB" sz="1800" kern="1200" dirty="0">
            <a:latin typeface="Palatino Linotype" panose="02040502050505030304" pitchFamily="18" charset="0"/>
          </a:endParaRPr>
        </a:p>
      </dsp:txBody>
      <dsp:txXfrm>
        <a:off x="8594929" y="519650"/>
        <a:ext cx="2511915" cy="489776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C5145-3913-4AEF-BAED-1A3A0CBECA40}">
      <dsp:nvSpPr>
        <dsp:cNvPr id="0" name=""/>
        <dsp:cNvSpPr/>
      </dsp:nvSpPr>
      <dsp:spPr>
        <a:xfrm>
          <a:off x="0" y="104373"/>
          <a:ext cx="11237432" cy="61775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Palatino Linotype" panose="02040502050505030304" pitchFamily="18" charset="0"/>
            </a:rPr>
            <a:t>Must have</a:t>
          </a:r>
          <a:endParaRPr lang="en-GB" sz="2400" kern="1200" dirty="0">
            <a:latin typeface="Palatino Linotype" panose="02040502050505030304" pitchFamily="18" charset="0"/>
          </a:endParaRPr>
        </a:p>
      </dsp:txBody>
      <dsp:txXfrm>
        <a:off x="30157" y="134530"/>
        <a:ext cx="11177118" cy="557445"/>
      </dsp:txXfrm>
    </dsp:sp>
    <dsp:sp modelId="{7E679512-33E4-4E4B-9C3E-977294498383}">
      <dsp:nvSpPr>
        <dsp:cNvPr id="0" name=""/>
        <dsp:cNvSpPr/>
      </dsp:nvSpPr>
      <dsp:spPr>
        <a:xfrm>
          <a:off x="0" y="722133"/>
          <a:ext cx="11237432" cy="2931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6788" tIns="30480" rIns="170688" bIns="30480" numCol="1" spcCol="1270" anchor="t" anchorCtr="0">
          <a:noAutofit/>
        </a:bodyPr>
        <a:lstStyle/>
        <a:p>
          <a:pPr marL="0" lvl="1" indent="0" algn="l" defTabSz="8890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>
              <a:latin typeface="Palatino Linotype" panose="02040502050505030304" pitchFamily="18" charset="0"/>
            </a:rPr>
            <a:t>In-kind contribution of participants.</a:t>
          </a:r>
          <a:endParaRPr lang="en-GB" sz="1900" kern="1200" dirty="0">
            <a:latin typeface="Palatino Linotype" panose="02040502050505030304" pitchFamily="18" charset="0"/>
          </a:endParaRPr>
        </a:p>
        <a:p>
          <a:pPr marL="0" lvl="1" indent="0" algn="l" defTabSz="8890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>
              <a:latin typeface="Palatino Linotype" panose="02040502050505030304" pitchFamily="18" charset="0"/>
            </a:rPr>
            <a:t>Enhanced collaborative platform allowing WG collaborative work (synergies).</a:t>
          </a:r>
          <a:endParaRPr lang="en-GB" sz="1900" kern="1200" dirty="0">
            <a:latin typeface="Palatino Linotype" panose="02040502050505030304" pitchFamily="18" charset="0"/>
          </a:endParaRPr>
        </a:p>
        <a:p>
          <a:pPr marL="0" lvl="1" indent="0" algn="l" defTabSz="88900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>
              <a:latin typeface="Palatino Linotype" panose="02040502050505030304" pitchFamily="18" charset="0"/>
            </a:rPr>
            <a:t>Final conceptualization report.</a:t>
          </a:r>
          <a:endParaRPr lang="en-GB" sz="1900" kern="1200" dirty="0">
            <a:latin typeface="Palatino Linotype" panose="02040502050505030304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1900" kern="1200" dirty="0" smtClean="0">
              <a:latin typeface="Palatino Linotype" panose="02040502050505030304" pitchFamily="18" charset="0"/>
            </a:rPr>
            <a:t>At least 3 meetings among WG Coordinators. </a:t>
          </a:r>
          <a:endParaRPr lang="en-GB" sz="1900" kern="1200" dirty="0">
            <a:latin typeface="Palatino Linotype" panose="02040502050505030304" pitchFamily="18" charset="0"/>
          </a:endParaRPr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en-GB" sz="1900" kern="1200" dirty="0" smtClean="0">
              <a:latin typeface="Palatino Linotype" panose="02040502050505030304" pitchFamily="18" charset="0"/>
            </a:rPr>
            <a:t>General Workshop(s) for all participant organizations (i.e. to share and check challenges).</a:t>
          </a: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900" kern="1200" dirty="0">
            <a:latin typeface="Palatino Linotype" panose="02040502050505030304" pitchFamily="18" charset="0"/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900" kern="1200" dirty="0">
            <a:latin typeface="Palatino Linotype" panose="02040502050505030304" pitchFamily="18" charset="0"/>
          </a:endParaRPr>
        </a:p>
        <a:p>
          <a:pPr marL="228600" lvl="1" indent="0" algn="l" defTabSz="8890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n-GB" sz="1900" kern="1200" dirty="0">
            <a:latin typeface="Palatino Linotype" panose="02040502050505030304" pitchFamily="18" charset="0"/>
          </a:endParaRPr>
        </a:p>
      </dsp:txBody>
      <dsp:txXfrm>
        <a:off x="0" y="722133"/>
        <a:ext cx="11237432" cy="2931120"/>
      </dsp:txXfrm>
    </dsp:sp>
    <dsp:sp modelId="{7B72DCAF-EF0B-42FD-98AF-B41DF5F4F37D}">
      <dsp:nvSpPr>
        <dsp:cNvPr id="0" name=""/>
        <dsp:cNvSpPr/>
      </dsp:nvSpPr>
      <dsp:spPr>
        <a:xfrm>
          <a:off x="0" y="3653253"/>
          <a:ext cx="11237432" cy="617759"/>
        </a:xfrm>
        <a:prstGeom prst="round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smtClean="0">
              <a:latin typeface="Palatino Linotype" panose="02040502050505030304" pitchFamily="18" charset="0"/>
            </a:rPr>
            <a:t>Nice to have</a:t>
          </a:r>
          <a:endParaRPr lang="en-GB" sz="2400" kern="1200" dirty="0">
            <a:latin typeface="Palatino Linotype" panose="02040502050505030304" pitchFamily="18" charset="0"/>
          </a:endParaRPr>
        </a:p>
      </dsp:txBody>
      <dsp:txXfrm>
        <a:off x="30157" y="3683410"/>
        <a:ext cx="11177118" cy="557445"/>
      </dsp:txXfrm>
    </dsp:sp>
    <dsp:sp modelId="{A3324A60-B6B0-4B63-8DCC-C748EF5653F0}">
      <dsp:nvSpPr>
        <dsp:cNvPr id="0" name=""/>
        <dsp:cNvSpPr/>
      </dsp:nvSpPr>
      <dsp:spPr>
        <a:xfrm>
          <a:off x="0" y="4271013"/>
          <a:ext cx="11237432" cy="10432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6788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10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n-GB" sz="1900" kern="1200" dirty="0" smtClean="0">
              <a:latin typeface="Palatino Linotype" panose="02040502050505030304" pitchFamily="18" charset="0"/>
            </a:rPr>
            <a:t>EU funding to cover efforts related to conceptualization and potential experimentation/simulation as well as other activities (i.e. design of enhanced collaborative platform, meetings, workshops, </a:t>
          </a:r>
          <a:r>
            <a:rPr lang="en-GB" sz="1900" kern="1200" dirty="0" err="1" smtClean="0">
              <a:latin typeface="Palatino Linotype" panose="02040502050505030304" pitchFamily="18" charset="0"/>
            </a:rPr>
            <a:t>etc</a:t>
          </a:r>
          <a:r>
            <a:rPr lang="en-GB" sz="1900" kern="1200" dirty="0" smtClean="0">
              <a:latin typeface="Palatino Linotype" panose="02040502050505030304" pitchFamily="18" charset="0"/>
            </a:rPr>
            <a:t>).</a:t>
          </a:r>
          <a:endParaRPr lang="en-GB" sz="1900" kern="1200" dirty="0">
            <a:latin typeface="Palatino Linotype" panose="02040502050505030304" pitchFamily="18" charset="0"/>
          </a:endParaRPr>
        </a:p>
      </dsp:txBody>
      <dsp:txXfrm>
        <a:off x="0" y="4271013"/>
        <a:ext cx="11237432" cy="104328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7F2C95-24DB-4192-B1C1-F6A0B113F519}">
      <dsp:nvSpPr>
        <dsp:cNvPr id="0" name=""/>
        <dsp:cNvSpPr/>
      </dsp:nvSpPr>
      <dsp:spPr>
        <a:xfrm>
          <a:off x="5219" y="0"/>
          <a:ext cx="4563895" cy="673198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85344" rIns="42672" bIns="8534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/>
            <a:t>Year 1</a:t>
          </a:r>
          <a:endParaRPr lang="en-GB" sz="3200" kern="1200" dirty="0"/>
        </a:p>
      </dsp:txBody>
      <dsp:txXfrm>
        <a:off x="5219" y="0"/>
        <a:ext cx="4395596" cy="673198"/>
      </dsp:txXfrm>
    </dsp:sp>
    <dsp:sp modelId="{45375248-CC11-483B-9B95-F8A8E598F59F}">
      <dsp:nvSpPr>
        <dsp:cNvPr id="0" name=""/>
        <dsp:cNvSpPr/>
      </dsp:nvSpPr>
      <dsp:spPr>
        <a:xfrm>
          <a:off x="3656335" y="0"/>
          <a:ext cx="4563895" cy="673198"/>
        </a:xfrm>
        <a:prstGeom prst="chevron">
          <a:avLst/>
        </a:prstGeom>
        <a:solidFill>
          <a:schemeClr val="accent4">
            <a:hueOff val="5197846"/>
            <a:satOff val="-23984"/>
            <a:lumOff val="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85344" rIns="42672" bIns="8534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/>
            <a:t>Year 2</a:t>
          </a:r>
          <a:endParaRPr lang="en-GB" sz="3200" kern="1200" dirty="0"/>
        </a:p>
      </dsp:txBody>
      <dsp:txXfrm>
        <a:off x="3992934" y="0"/>
        <a:ext cx="3890697" cy="673198"/>
      </dsp:txXfrm>
    </dsp:sp>
    <dsp:sp modelId="{0684DF70-8297-4CF7-AD0F-8AF664EFCD5C}">
      <dsp:nvSpPr>
        <dsp:cNvPr id="0" name=""/>
        <dsp:cNvSpPr/>
      </dsp:nvSpPr>
      <dsp:spPr>
        <a:xfrm>
          <a:off x="7307452" y="0"/>
          <a:ext cx="4563895" cy="673198"/>
        </a:xfrm>
        <a:prstGeom prst="chevron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85344" rIns="42672" bIns="85344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kern="1200" dirty="0" smtClean="0"/>
            <a:t>Year 3</a:t>
          </a:r>
          <a:endParaRPr lang="en-GB" sz="3200" kern="1200" dirty="0"/>
        </a:p>
      </dsp:txBody>
      <dsp:txXfrm>
        <a:off x="7644051" y="0"/>
        <a:ext cx="3890697" cy="6731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D9C42-8896-4164-8FDC-A350DBD833A3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F8067-6402-424F-902D-B9326396B4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409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If breakthrough technologies were generated and their value captured in the past just by serendipity …why not</a:t>
            </a:r>
            <a:r>
              <a:rPr lang="en-GB" baseline="0" dirty="0" smtClean="0"/>
              <a:t> creating the necessary conditions to do it systematically?</a:t>
            </a:r>
          </a:p>
          <a:p>
            <a:endParaRPr lang="en-GB" baseline="0" dirty="0" smtClean="0"/>
          </a:p>
          <a:p>
            <a:r>
              <a:rPr lang="en-GB" baseline="0" dirty="0" smtClean="0"/>
              <a:t>Illustrations: CERN invented the WWW, Mouse, touch screen way before they were known or re-invented.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34880-E9DB-46AB-8C06-E330FEB9747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89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E6BDF-6EC6-4180-B380-8DAB15BC1B00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41228-3BF6-4C34-BF26-E88E3433F7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2000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E6BDF-6EC6-4180-B380-8DAB15BC1B00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41228-3BF6-4C34-BF26-E88E3433F7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597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E6BDF-6EC6-4180-B380-8DAB15BC1B00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41228-3BF6-4C34-BF26-E88E3433F7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484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E6BDF-6EC6-4180-B380-8DAB15BC1B00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41228-3BF6-4C34-BF26-E88E3433F7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58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E6BDF-6EC6-4180-B380-8DAB15BC1B00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41228-3BF6-4C34-BF26-E88E3433F7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8139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E6BDF-6EC6-4180-B380-8DAB15BC1B00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41228-3BF6-4C34-BF26-E88E3433F7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26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E6BDF-6EC6-4180-B380-8DAB15BC1B00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41228-3BF6-4C34-BF26-E88E3433F7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348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E6BDF-6EC6-4180-B380-8DAB15BC1B00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41228-3BF6-4C34-BF26-E88E3433F7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13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E6BDF-6EC6-4180-B380-8DAB15BC1B00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41228-3BF6-4C34-BF26-E88E3433F7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9959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E6BDF-6EC6-4180-B380-8DAB15BC1B00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41228-3BF6-4C34-BF26-E88E3433F7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5132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E6BDF-6EC6-4180-B380-8DAB15BC1B00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41228-3BF6-4C34-BF26-E88E3433F7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88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E6BDF-6EC6-4180-B380-8DAB15BC1B00}" type="datetimeFigureOut">
              <a:rPr lang="en-GB" smtClean="0"/>
              <a:pPr/>
              <a:t>25/08/2019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41228-3BF6-4C34-BF26-E88E3433F79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654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0" y="-1"/>
            <a:ext cx="12192000" cy="6652727"/>
            <a:chOff x="2032000" y="746491"/>
            <a:chExt cx="8128000" cy="5365016"/>
          </a:xfrm>
        </p:grpSpPr>
        <p:sp>
          <p:nvSpPr>
            <p:cNvPr id="6" name="Rectangle 5"/>
            <p:cNvSpPr/>
            <p:nvPr/>
          </p:nvSpPr>
          <p:spPr>
            <a:xfrm>
              <a:off x="2032000" y="746491"/>
              <a:ext cx="4989465" cy="4989465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6849784" y="5564276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7126405" y="746491"/>
              <a:ext cx="3033594" cy="3033594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9859559" y="3608405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Oval 9"/>
            <p:cNvSpPr/>
            <p:nvPr/>
          </p:nvSpPr>
          <p:spPr>
            <a:xfrm>
              <a:off x="9988319" y="3608405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8308908" y="3884864"/>
              <a:ext cx="1851091" cy="1851091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9795178" y="5564276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Oval 12"/>
            <p:cNvSpPr/>
            <p:nvPr/>
          </p:nvSpPr>
          <p:spPr>
            <a:xfrm>
              <a:off x="9891749" y="5467705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Oval 13"/>
            <p:cNvSpPr/>
            <p:nvPr/>
          </p:nvSpPr>
          <p:spPr>
            <a:xfrm>
              <a:off x="9988319" y="5371135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126405" y="4658232"/>
              <a:ext cx="1077724" cy="1077724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03688" y="5435515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032449" y="5435515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03688" y="5564276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032449" y="5564276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ectangle 19"/>
            <p:cNvSpPr/>
            <p:nvPr/>
          </p:nvSpPr>
          <p:spPr>
            <a:xfrm>
              <a:off x="7126405" y="3884864"/>
              <a:ext cx="1077724" cy="663598"/>
            </a:xfrm>
            <a:prstGeom prst="rect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839308" y="4376783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35878" y="4280213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032449" y="4183642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Oval 23"/>
            <p:cNvSpPr/>
            <p:nvPr/>
          </p:nvSpPr>
          <p:spPr>
            <a:xfrm>
              <a:off x="7839308" y="4183642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Oval 24"/>
            <p:cNvSpPr/>
            <p:nvPr/>
          </p:nvSpPr>
          <p:spPr>
            <a:xfrm>
              <a:off x="8032449" y="4376783"/>
              <a:ext cx="85840" cy="85840"/>
            </a:xfrm>
            <a:prstGeom prst="ellipse">
              <a:avLst/>
            </a:prstGeom>
            <a:ln w="28575"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Freeform 29"/>
            <p:cNvSpPr/>
            <p:nvPr/>
          </p:nvSpPr>
          <p:spPr>
            <a:xfrm>
              <a:off x="4707437" y="5735956"/>
              <a:ext cx="1170000" cy="375551"/>
            </a:xfrm>
            <a:custGeom>
              <a:avLst/>
              <a:gdLst>
                <a:gd name="connsiteX0" fmla="*/ 0 w 1170000"/>
                <a:gd name="connsiteY0" fmla="*/ 0 h 375551"/>
                <a:gd name="connsiteX1" fmla="*/ 1170000 w 1170000"/>
                <a:gd name="connsiteY1" fmla="*/ 0 h 375551"/>
                <a:gd name="connsiteX2" fmla="*/ 1170000 w 1170000"/>
                <a:gd name="connsiteY2" fmla="*/ 375551 h 375551"/>
                <a:gd name="connsiteX3" fmla="*/ 0 w 1170000"/>
                <a:gd name="connsiteY3" fmla="*/ 375551 h 375551"/>
                <a:gd name="connsiteX4" fmla="*/ 0 w 1170000"/>
                <a:gd name="connsiteY4" fmla="*/ 0 h 37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000" h="375551">
                  <a:moveTo>
                    <a:pt x="0" y="0"/>
                  </a:moveTo>
                  <a:lnTo>
                    <a:pt x="1170000" y="0"/>
                  </a:lnTo>
                  <a:lnTo>
                    <a:pt x="1170000" y="375551"/>
                  </a:lnTo>
                  <a:lnTo>
                    <a:pt x="0" y="375551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2280" tIns="165100" rIns="462280" bIns="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>
            <a:xfrm>
              <a:off x="6156418" y="5735956"/>
              <a:ext cx="1170000" cy="375551"/>
            </a:xfrm>
            <a:custGeom>
              <a:avLst/>
              <a:gdLst>
                <a:gd name="connsiteX0" fmla="*/ 0 w 1170000"/>
                <a:gd name="connsiteY0" fmla="*/ 0 h 375551"/>
                <a:gd name="connsiteX1" fmla="*/ 1170000 w 1170000"/>
                <a:gd name="connsiteY1" fmla="*/ 0 h 375551"/>
                <a:gd name="connsiteX2" fmla="*/ 1170000 w 1170000"/>
                <a:gd name="connsiteY2" fmla="*/ 375551 h 375551"/>
                <a:gd name="connsiteX3" fmla="*/ 0 w 1170000"/>
                <a:gd name="connsiteY3" fmla="*/ 375551 h 375551"/>
                <a:gd name="connsiteX4" fmla="*/ 0 w 1170000"/>
                <a:gd name="connsiteY4" fmla="*/ 0 h 37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000" h="375551">
                  <a:moveTo>
                    <a:pt x="0" y="0"/>
                  </a:moveTo>
                  <a:lnTo>
                    <a:pt x="1170000" y="0"/>
                  </a:lnTo>
                  <a:lnTo>
                    <a:pt x="1170000" y="375551"/>
                  </a:lnTo>
                  <a:lnTo>
                    <a:pt x="0" y="375551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2280" tIns="165100" rIns="462280" bIns="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39" name="Freeform 38"/>
            <p:cNvSpPr/>
            <p:nvPr/>
          </p:nvSpPr>
          <p:spPr>
            <a:xfrm>
              <a:off x="7541019" y="5735956"/>
              <a:ext cx="1170000" cy="375551"/>
            </a:xfrm>
            <a:custGeom>
              <a:avLst/>
              <a:gdLst>
                <a:gd name="connsiteX0" fmla="*/ 0 w 1170000"/>
                <a:gd name="connsiteY0" fmla="*/ 0 h 375551"/>
                <a:gd name="connsiteX1" fmla="*/ 1170000 w 1170000"/>
                <a:gd name="connsiteY1" fmla="*/ 0 h 375551"/>
                <a:gd name="connsiteX2" fmla="*/ 1170000 w 1170000"/>
                <a:gd name="connsiteY2" fmla="*/ 375551 h 375551"/>
                <a:gd name="connsiteX3" fmla="*/ 0 w 1170000"/>
                <a:gd name="connsiteY3" fmla="*/ 375551 h 375551"/>
                <a:gd name="connsiteX4" fmla="*/ 0 w 1170000"/>
                <a:gd name="connsiteY4" fmla="*/ 0 h 37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000" h="375551">
                  <a:moveTo>
                    <a:pt x="0" y="0"/>
                  </a:moveTo>
                  <a:lnTo>
                    <a:pt x="1170000" y="0"/>
                  </a:lnTo>
                  <a:lnTo>
                    <a:pt x="1170000" y="375551"/>
                  </a:lnTo>
                  <a:lnTo>
                    <a:pt x="0" y="375551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2280" tIns="165100" rIns="462280" bIns="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8990000" y="5735956"/>
              <a:ext cx="1170000" cy="375551"/>
            </a:xfrm>
            <a:custGeom>
              <a:avLst/>
              <a:gdLst>
                <a:gd name="connsiteX0" fmla="*/ 0 w 1170000"/>
                <a:gd name="connsiteY0" fmla="*/ 0 h 375551"/>
                <a:gd name="connsiteX1" fmla="*/ 1170000 w 1170000"/>
                <a:gd name="connsiteY1" fmla="*/ 0 h 375551"/>
                <a:gd name="connsiteX2" fmla="*/ 1170000 w 1170000"/>
                <a:gd name="connsiteY2" fmla="*/ 375551 h 375551"/>
                <a:gd name="connsiteX3" fmla="*/ 0 w 1170000"/>
                <a:gd name="connsiteY3" fmla="*/ 375551 h 375551"/>
                <a:gd name="connsiteX4" fmla="*/ 0 w 1170000"/>
                <a:gd name="connsiteY4" fmla="*/ 0 h 375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000" h="375551">
                  <a:moveTo>
                    <a:pt x="0" y="0"/>
                  </a:moveTo>
                  <a:lnTo>
                    <a:pt x="1170000" y="0"/>
                  </a:lnTo>
                  <a:lnTo>
                    <a:pt x="1170000" y="375551"/>
                  </a:lnTo>
                  <a:lnTo>
                    <a:pt x="0" y="375551"/>
                  </a:lnTo>
                  <a:lnTo>
                    <a:pt x="0" y="0"/>
                  </a:lnTo>
                  <a:close/>
                </a:path>
              </a:pathLst>
            </a:custGeom>
            <a:ln w="28575">
              <a:noFill/>
            </a:ln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2280" tIns="165100" rIns="462280" bIns="0" numCol="1" spcCol="1270" anchor="ctr" anchorCtr="0">
              <a:noAutofit/>
            </a:bodyPr>
            <a:lstStyle/>
            <a:p>
              <a:pPr algn="ctr" defTabSz="2889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6500">
                <a:solidFill>
                  <a:prstClr val="black">
                    <a:hueOff val="0"/>
                    <a:satOff val="0"/>
                    <a:lumOff val="0"/>
                    <a:alphaOff val="0"/>
                  </a:prstClr>
                </a:solidFill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0" y="6289819"/>
            <a:ext cx="12191999" cy="56818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28575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-2" y="6216139"/>
            <a:ext cx="12273475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lIns="91440" tIns="45720" rIns="91440" bIns="45720">
            <a:spAutoFit/>
          </a:bodyPr>
          <a:lstStyle/>
          <a:p>
            <a:r>
              <a:rPr lang="en-US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Nanosat</a:t>
            </a:r>
            <a:r>
              <a:rPr lang="en-US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Student Initiative  (</a:t>
            </a:r>
            <a:r>
              <a:rPr lang="en-US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1</a:t>
            </a:r>
            <a:r>
              <a:rPr lang="en-US" sz="3600" baseline="300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st</a:t>
            </a:r>
            <a:r>
              <a:rPr lang="en-US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 thoughts</a:t>
            </a:r>
            <a:r>
              <a:rPr lang="en-US" sz="36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, September 3, 2019) </a:t>
            </a:r>
            <a:endParaRPr lang="en-GB" sz="36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82" y="27916"/>
            <a:ext cx="7491238" cy="61837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8066" y="-6659"/>
            <a:ext cx="4553934" cy="378087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557" y="3827434"/>
            <a:ext cx="2347105" cy="2347105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2044" y="3762782"/>
            <a:ext cx="2124075" cy="252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23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77351445"/>
              </p:ext>
            </p:extLst>
          </p:nvPr>
        </p:nvGraphicFramePr>
        <p:xfrm>
          <a:off x="212651" y="1195769"/>
          <a:ext cx="11876567" cy="6731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531629" y="1975292"/>
            <a:ext cx="3051544" cy="91440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Repository Dedicated R&amp;D&amp;I</a:t>
            </a:r>
            <a:endParaRPr lang="en-GB" dirty="0"/>
          </a:p>
        </p:txBody>
      </p:sp>
      <p:sp>
        <p:nvSpPr>
          <p:cNvPr id="6" name="Rounded Rectangle 5"/>
          <p:cNvSpPr/>
          <p:nvPr/>
        </p:nvSpPr>
        <p:spPr>
          <a:xfrm>
            <a:off x="4330996" y="1975292"/>
            <a:ext cx="3051544" cy="148855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Repository Synthesis.</a:t>
            </a:r>
          </a:p>
          <a:p>
            <a:pPr algn="ctr"/>
            <a:endParaRPr lang="en-GB" dirty="0"/>
          </a:p>
          <a:p>
            <a:pPr algn="ctr"/>
            <a:r>
              <a:rPr lang="en-GB" dirty="0" smtClean="0"/>
              <a:t>Potential extra experimentation/simulation tailored to students.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8279218" y="1975292"/>
            <a:ext cx="3051544" cy="1488558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Prototype Conceptualization (activity realised by all students)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6018" y="73335"/>
            <a:ext cx="50034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Palatino Linotype" panose="02040502050505030304" pitchFamily="18" charset="0"/>
              </a:rPr>
              <a:t>High Level Gantt Chart</a:t>
            </a:r>
            <a:endParaRPr lang="en-GB" sz="3600" dirty="0">
              <a:latin typeface="Palatino Linotype" panose="02040502050505030304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46568" y="3356048"/>
            <a:ext cx="11642650" cy="1052623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Basic Collaborative Platform                                                                                                        Advanced Collaborative Platform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46568" y="4504364"/>
            <a:ext cx="11642650" cy="1052623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Increasing in-kind effort required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446568" y="5652680"/>
            <a:ext cx="11642650" cy="1052623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/>
                </a:solidFill>
              </a:rPr>
              <a:t>Increasing EU funding useful.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853881" y="16611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en-GB" dirty="0">
                <a:solidFill>
                  <a:prstClr val="black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Minimum effort is 3 years; </a:t>
            </a:r>
          </a:p>
          <a:p>
            <a:pPr lvl="0"/>
            <a:endParaRPr lang="en-GB" dirty="0">
              <a:solidFill>
                <a:prstClr val="black"/>
              </a:solidFill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en-GB" dirty="0">
                <a:solidFill>
                  <a:prstClr val="black"/>
                </a:solidFill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 EU funding available it could be extended.</a:t>
            </a:r>
          </a:p>
        </p:txBody>
      </p:sp>
    </p:spTree>
    <p:extLst>
      <p:ext uri="{BB962C8B-B14F-4D97-AF65-F5344CB8AC3E}">
        <p14:creationId xmlns:p14="http://schemas.microsoft.com/office/powerpoint/2010/main" val="313508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6018" y="73335"/>
            <a:ext cx="9889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Palatino Linotype" panose="02040502050505030304" pitchFamily="18" charset="0"/>
              </a:rPr>
              <a:t>Next steps: organizing the ramping </a:t>
            </a:r>
            <a:r>
              <a:rPr lang="en-GB" sz="3600" dirty="0" smtClean="0">
                <a:latin typeface="Palatino Linotype" panose="02040502050505030304" pitchFamily="18" charset="0"/>
              </a:rPr>
              <a:t>up Meeting</a:t>
            </a:r>
            <a:endParaRPr lang="en-GB" sz="3600" dirty="0">
              <a:latin typeface="Palatino Linotype" panose="0204050205050503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880" y="1765289"/>
            <a:ext cx="10950883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>
                <a:latin typeface="Palatino Linotype" panose="02040502050505030304" pitchFamily="18" charset="0"/>
              </a:rPr>
              <a:t>Identify </a:t>
            </a:r>
            <a:r>
              <a:rPr lang="en-GB" sz="3200" dirty="0" smtClean="0">
                <a:latin typeface="Palatino Linotype" panose="02040502050505030304" pitchFamily="18" charset="0"/>
              </a:rPr>
              <a:t>&amp; invite the willing </a:t>
            </a:r>
            <a:r>
              <a:rPr lang="en-GB" sz="3200" dirty="0" smtClean="0">
                <a:latin typeface="Palatino Linotype" panose="02040502050505030304" pitchFamily="18" charset="0"/>
              </a:rPr>
              <a:t>to take part in this initiative.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3200" dirty="0"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>
                <a:latin typeface="Palatino Linotype" panose="02040502050505030304" pitchFamily="18" charset="0"/>
              </a:rPr>
              <a:t>Populate the different Working </a:t>
            </a:r>
            <a:r>
              <a:rPr lang="en-GB" sz="3200" dirty="0">
                <a:latin typeface="Palatino Linotype" panose="02040502050505030304" pitchFamily="18" charset="0"/>
              </a:rPr>
              <a:t>G</a:t>
            </a:r>
            <a:r>
              <a:rPr lang="en-GB" sz="3200" dirty="0" smtClean="0">
                <a:latin typeface="Palatino Linotype" panose="02040502050505030304" pitchFamily="18" charset="0"/>
              </a:rPr>
              <a:t>roups and challenges.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3200" dirty="0"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>
                <a:latin typeface="Palatino Linotype" panose="02040502050505030304" pitchFamily="18" charset="0"/>
              </a:rPr>
              <a:t> Nominate WG Coordinators.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sz="3200" dirty="0">
              <a:latin typeface="Palatino Linotype" panose="0204050205050503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sz="3200" dirty="0" smtClean="0">
                <a:latin typeface="Palatino Linotype" panose="02040502050505030304" pitchFamily="18" charset="0"/>
              </a:rPr>
              <a:t>Start developing the R&amp;D&amp;I repository.</a:t>
            </a:r>
            <a:endParaRPr lang="en-GB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79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17" r="4924"/>
          <a:stretch/>
        </p:blipFill>
        <p:spPr>
          <a:xfrm>
            <a:off x="0" y="0"/>
            <a:ext cx="122072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70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733" y="160867"/>
            <a:ext cx="11794067" cy="6477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GB" sz="2900" b="1" i="1" dirty="0"/>
              <a:t>	</a:t>
            </a:r>
            <a:r>
              <a:rPr lang="en-GB" sz="2900" b="1" i="1" dirty="0" smtClean="0"/>
              <a:t>The </a:t>
            </a:r>
            <a:r>
              <a:rPr lang="en-GB" sz="2900" b="1" i="1" dirty="0" smtClean="0"/>
              <a:t>student </a:t>
            </a:r>
            <a:r>
              <a:rPr lang="en-GB" sz="2900" b="1" i="1" dirty="0" smtClean="0"/>
              <a:t>challenge: to </a:t>
            </a:r>
            <a:r>
              <a:rPr lang="en-GB" sz="2900" b="1" i="1" dirty="0" smtClean="0"/>
              <a:t>design </a:t>
            </a:r>
            <a:r>
              <a:rPr lang="en-GB" sz="2900" b="1" i="1" dirty="0" smtClean="0"/>
              <a:t>next-generation of nanosatellite(s) which combine new technologies and earth-observation challenges fulfilling Sustainable Development Goals</a:t>
            </a:r>
            <a:r>
              <a:rPr lang="en-GB" sz="2900" b="1" i="1" dirty="0" smtClean="0"/>
              <a:t>. </a:t>
            </a:r>
            <a:r>
              <a:rPr lang="en-GB" sz="2900" b="1" i="1" dirty="0" smtClean="0"/>
              <a:t>This will require detailed investigations among and across several disciplines where both experimental and modelling approaches are welcome. </a:t>
            </a:r>
            <a:r>
              <a:rPr lang="en-GB" sz="2900" b="1" i="1" dirty="0" smtClean="0"/>
              <a:t>Potential sub-topics could include, among others:</a:t>
            </a:r>
            <a:endParaRPr lang="en-GB" dirty="0" smtClean="0"/>
          </a:p>
          <a:p>
            <a:pPr lvl="0">
              <a:buNone/>
            </a:pPr>
            <a:endParaRPr lang="en-GB" dirty="0" smtClean="0"/>
          </a:p>
          <a:p>
            <a:pPr lvl="0"/>
            <a:r>
              <a:rPr lang="en-GB" b="1" i="1" dirty="0" smtClean="0"/>
              <a:t>Thermal</a:t>
            </a:r>
            <a:r>
              <a:rPr lang="en-GB" b="1" i="1" dirty="0" smtClean="0"/>
              <a:t>: </a:t>
            </a:r>
            <a:r>
              <a:rPr lang="en-GB" i="1" dirty="0" smtClean="0"/>
              <a:t>thermal </a:t>
            </a:r>
            <a:r>
              <a:rPr lang="en-GB" i="1" dirty="0" smtClean="0"/>
              <a:t>protection systems</a:t>
            </a:r>
            <a:r>
              <a:rPr lang="en-GB" i="1" dirty="0" smtClean="0"/>
              <a:t>, </a:t>
            </a:r>
            <a:r>
              <a:rPr lang="en-GB" i="1" dirty="0" smtClean="0"/>
              <a:t>insulation….</a:t>
            </a:r>
            <a:endParaRPr lang="en-GB" dirty="0" smtClean="0"/>
          </a:p>
          <a:p>
            <a:pPr lvl="0"/>
            <a:r>
              <a:rPr lang="en-GB" b="1" i="1" dirty="0" smtClean="0"/>
              <a:t>Materials</a:t>
            </a:r>
            <a:r>
              <a:rPr lang="en-GB" i="1" dirty="0" smtClean="0"/>
              <a:t>: </a:t>
            </a:r>
            <a:r>
              <a:rPr lang="en-GB" i="1" dirty="0" smtClean="0"/>
              <a:t>light-weight </a:t>
            </a:r>
            <a:r>
              <a:rPr lang="en-GB" i="1" dirty="0" smtClean="0"/>
              <a:t>materials development and characterization </a:t>
            </a:r>
            <a:r>
              <a:rPr lang="en-GB" i="1" dirty="0" err="1" smtClean="0"/>
              <a:t>wrt</a:t>
            </a:r>
            <a:r>
              <a:rPr lang="en-GB" i="1" dirty="0" smtClean="0"/>
              <a:t> thermo-mechanical fatigue, creep etc… </a:t>
            </a:r>
            <a:endParaRPr lang="en-GB" i="1" dirty="0" smtClean="0"/>
          </a:p>
          <a:p>
            <a:pPr lvl="0"/>
            <a:r>
              <a:rPr lang="en-GB" b="1" i="1" dirty="0" smtClean="0"/>
              <a:t>Structures</a:t>
            </a:r>
            <a:r>
              <a:rPr lang="en-GB" b="1" i="1" dirty="0" smtClean="0"/>
              <a:t>: </a:t>
            </a:r>
            <a:r>
              <a:rPr lang="en-GB" i="1" dirty="0" smtClean="0"/>
              <a:t>static and dynamic behaviour of integrated, multi-purpose structures for the full </a:t>
            </a:r>
            <a:r>
              <a:rPr lang="en-GB" i="1" dirty="0" smtClean="0"/>
              <a:t>application range; </a:t>
            </a:r>
            <a:r>
              <a:rPr lang="en-GB" i="1" dirty="0" smtClean="0"/>
              <a:t>optimization of structural layout…</a:t>
            </a:r>
            <a:endParaRPr lang="en-GB" dirty="0" smtClean="0"/>
          </a:p>
          <a:p>
            <a:pPr lvl="0"/>
            <a:r>
              <a:rPr lang="en-GB" b="1" i="1" dirty="0" smtClean="0"/>
              <a:t>Systems: </a:t>
            </a:r>
            <a:r>
              <a:rPr lang="en-GB" i="1" dirty="0" smtClean="0"/>
              <a:t>design of on-board </a:t>
            </a:r>
            <a:r>
              <a:rPr lang="en-GB" i="1" dirty="0" smtClean="0"/>
              <a:t>systems; electronics, power generation, communications and data links</a:t>
            </a:r>
            <a:r>
              <a:rPr lang="en-GB" i="1" dirty="0" smtClean="0"/>
              <a:t>…</a:t>
            </a:r>
            <a:endParaRPr lang="en-GB" dirty="0" smtClean="0"/>
          </a:p>
          <a:p>
            <a:pPr lvl="0"/>
            <a:r>
              <a:rPr lang="en-GB" b="1" i="1" dirty="0" smtClean="0"/>
              <a:t>Positioning &amp; Propulsion</a:t>
            </a:r>
            <a:r>
              <a:rPr lang="en-GB" b="1" i="1" dirty="0" smtClean="0"/>
              <a:t>: </a:t>
            </a:r>
            <a:endParaRPr lang="en-GB" b="1" i="1" dirty="0" smtClean="0"/>
          </a:p>
          <a:p>
            <a:pPr lvl="0"/>
            <a:r>
              <a:rPr lang="en-GB" b="1" i="1" dirty="0" smtClean="0"/>
              <a:t>Operation</a:t>
            </a:r>
            <a:r>
              <a:rPr lang="en-GB" b="1" i="1" dirty="0" smtClean="0"/>
              <a:t>, Logistics, Business: </a:t>
            </a:r>
            <a:r>
              <a:rPr lang="en-GB" i="1" dirty="0" smtClean="0"/>
              <a:t>network infrastructures </a:t>
            </a:r>
            <a:r>
              <a:rPr lang="en-GB" i="1" dirty="0" smtClean="0"/>
              <a:t>and interfaces, </a:t>
            </a:r>
            <a:r>
              <a:rPr lang="en-GB" i="1" dirty="0" smtClean="0"/>
              <a:t>launch planning, cost </a:t>
            </a:r>
            <a:r>
              <a:rPr lang="en-GB" i="1" dirty="0" smtClean="0"/>
              <a:t>assessment for development-manufacturing-exploitation, commercial viability…</a:t>
            </a:r>
            <a:endParaRPr lang="en-GB" dirty="0" smtClean="0"/>
          </a:p>
          <a:p>
            <a:pPr lvl="0"/>
            <a:r>
              <a:rPr lang="en-GB" b="1" i="1" dirty="0" smtClean="0"/>
              <a:t>Environmental issues: </a:t>
            </a:r>
            <a:r>
              <a:rPr lang="fr-CH" b="1" i="1" dirty="0" smtClean="0"/>
              <a:t>…</a:t>
            </a:r>
            <a:endParaRPr lang="en-GB" i="1" dirty="0" smtClean="0"/>
          </a:p>
          <a:p>
            <a:pPr lvl="0"/>
            <a:r>
              <a:rPr lang="en-GB" b="1" i="1" dirty="0" smtClean="0"/>
              <a:t>Overall </a:t>
            </a:r>
            <a:r>
              <a:rPr lang="en-GB" b="1" i="1" dirty="0"/>
              <a:t>Design and Integration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897959127"/>
              </p:ext>
            </p:extLst>
          </p:nvPr>
        </p:nvGraphicFramePr>
        <p:xfrm>
          <a:off x="206650" y="-299029"/>
          <a:ext cx="10969984" cy="68473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1484729" y="2726218"/>
            <a:ext cx="584775" cy="1882841"/>
          </a:xfrm>
          <a:prstGeom prst="rect">
            <a:avLst/>
          </a:prstGeom>
          <a:noFill/>
          <a:ln w="12700">
            <a:solidFill>
              <a:schemeClr val="tx2"/>
            </a:solidFill>
          </a:ln>
        </p:spPr>
        <p:txBody>
          <a:bodyPr vert="vert" wrap="square" rtlCol="0">
            <a:spAutoFit/>
          </a:bodyPr>
          <a:lstStyle/>
          <a:p>
            <a:pPr algn="ctr">
              <a:defRPr/>
            </a:pPr>
            <a:r>
              <a:rPr lang="en-GB" sz="13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WG10:</a:t>
            </a:r>
          </a:p>
          <a:p>
            <a:pPr algn="ctr">
              <a:defRPr/>
            </a:pPr>
            <a:r>
              <a:rPr lang="en-GB" sz="1300" dirty="0" smtClean="0">
                <a:solidFill>
                  <a:schemeClr val="tx2"/>
                </a:solidFill>
                <a:latin typeface="Palatino Linotype" panose="02040502050505030304" pitchFamily="18" charset="0"/>
              </a:rPr>
              <a:t> Environmental issues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67282" y="149793"/>
            <a:ext cx="5594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Palatino Linotype" panose="02040502050505030304" pitchFamily="18" charset="0"/>
              </a:rPr>
              <a:t>Possible</a:t>
            </a:r>
            <a:r>
              <a:rPr lang="en-GB" sz="3600" dirty="0" smtClean="0">
                <a:latin typeface="Palatino Linotype" panose="02040502050505030304" pitchFamily="18" charset="0"/>
              </a:rPr>
              <a:t> </a:t>
            </a:r>
            <a:r>
              <a:rPr lang="en-GB" sz="3600" dirty="0" smtClean="0">
                <a:latin typeface="Palatino Linotype" panose="02040502050505030304" pitchFamily="18" charset="0"/>
              </a:rPr>
              <a:t>Working </a:t>
            </a:r>
            <a:r>
              <a:rPr lang="en-GB" sz="3600" dirty="0" smtClean="0">
                <a:latin typeface="Palatino Linotype" panose="02040502050505030304" pitchFamily="18" charset="0"/>
              </a:rPr>
              <a:t>Groups?</a:t>
            </a:r>
            <a:endParaRPr lang="en-GB" sz="36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407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411892" y="1961000"/>
            <a:ext cx="8704232" cy="4736598"/>
            <a:chOff x="367075" y="674388"/>
            <a:chExt cx="10967231" cy="5887606"/>
          </a:xfrm>
        </p:grpSpPr>
        <p:cxnSp>
          <p:nvCxnSpPr>
            <p:cNvPr id="5" name="Straight Arrow Connector 4"/>
            <p:cNvCxnSpPr/>
            <p:nvPr/>
          </p:nvCxnSpPr>
          <p:spPr>
            <a:xfrm flipH="1" flipV="1">
              <a:off x="1219200" y="1095632"/>
              <a:ext cx="16476" cy="4934465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1219200" y="6030097"/>
              <a:ext cx="8789776" cy="0"/>
            </a:xfrm>
            <a:prstGeom prst="straightConnector1">
              <a:avLst/>
            </a:prstGeom>
            <a:ln w="38100"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8"/>
            <p:cNvSpPr/>
            <p:nvPr/>
          </p:nvSpPr>
          <p:spPr>
            <a:xfrm>
              <a:off x="1227438" y="1465512"/>
              <a:ext cx="8830962" cy="4556347"/>
            </a:xfrm>
            <a:custGeom>
              <a:avLst/>
              <a:gdLst>
                <a:gd name="connsiteX0" fmla="*/ 0 w 8830962"/>
                <a:gd name="connsiteY0" fmla="*/ 4556347 h 4556347"/>
                <a:gd name="connsiteX1" fmla="*/ 1029729 w 8830962"/>
                <a:gd name="connsiteY1" fmla="*/ 4391591 h 4556347"/>
                <a:gd name="connsiteX2" fmla="*/ 3369275 w 8830962"/>
                <a:gd name="connsiteY2" fmla="*/ 3938510 h 4556347"/>
                <a:gd name="connsiteX3" fmla="*/ 4744994 w 8830962"/>
                <a:gd name="connsiteY3" fmla="*/ 1969666 h 4556347"/>
                <a:gd name="connsiteX4" fmla="*/ 6137189 w 8830962"/>
                <a:gd name="connsiteY4" fmla="*/ 297385 h 4556347"/>
                <a:gd name="connsiteX5" fmla="*/ 8830962 w 8830962"/>
                <a:gd name="connsiteY5" fmla="*/ 9061 h 4556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830962" h="4556347">
                  <a:moveTo>
                    <a:pt x="0" y="4556347"/>
                  </a:moveTo>
                  <a:cubicBezTo>
                    <a:pt x="234091" y="4525455"/>
                    <a:pt x="468183" y="4494564"/>
                    <a:pt x="1029729" y="4391591"/>
                  </a:cubicBezTo>
                  <a:cubicBezTo>
                    <a:pt x="1591275" y="4288618"/>
                    <a:pt x="2750064" y="4342164"/>
                    <a:pt x="3369275" y="3938510"/>
                  </a:cubicBezTo>
                  <a:cubicBezTo>
                    <a:pt x="3988486" y="3534856"/>
                    <a:pt x="4283675" y="2576520"/>
                    <a:pt x="4744994" y="1969666"/>
                  </a:cubicBezTo>
                  <a:cubicBezTo>
                    <a:pt x="5206313" y="1362812"/>
                    <a:pt x="5456194" y="624152"/>
                    <a:pt x="6137189" y="297385"/>
                  </a:cubicBezTo>
                  <a:cubicBezTo>
                    <a:pt x="6818184" y="-29382"/>
                    <a:pt x="7824573" y="-10161"/>
                    <a:pt x="8830962" y="9061"/>
                  </a:cubicBezTo>
                </a:path>
              </a:pathLst>
            </a:cu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latin typeface="Palatino Linotype" panose="02040502050505030304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7075" y="718062"/>
              <a:ext cx="2123177" cy="420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Palatino Linotype" panose="02040502050505030304" pitchFamily="18" charset="0"/>
                </a:rPr>
                <a:t>Dedicated Effort</a:t>
              </a:r>
              <a:endParaRPr lang="en-GB" sz="1600" dirty="0">
                <a:latin typeface="Palatino Linotype" panose="0204050205050503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684208" y="6141170"/>
              <a:ext cx="816389" cy="4208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latin typeface="Palatino Linotype" panose="02040502050505030304" pitchFamily="18" charset="0"/>
                </a:rPr>
                <a:t>Time</a:t>
              </a:r>
              <a:endParaRPr lang="en-GB" sz="1600" dirty="0">
                <a:latin typeface="Palatino Linotype" panose="02040502050505030304" pitchFamily="18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 flipV="1">
              <a:off x="4477265" y="1087394"/>
              <a:ext cx="16476" cy="4934465"/>
            </a:xfrm>
            <a:prstGeom prst="straightConnector1">
              <a:avLst/>
            </a:prstGeom>
            <a:ln w="38100"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 flipV="1">
              <a:off x="6883206" y="1095631"/>
              <a:ext cx="16476" cy="4934465"/>
            </a:xfrm>
            <a:prstGeom prst="straightConnector1">
              <a:avLst/>
            </a:prstGeom>
            <a:ln w="38100">
              <a:prstDash val="sysDot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22"/>
            <p:cNvGrpSpPr/>
            <p:nvPr/>
          </p:nvGrpSpPr>
          <p:grpSpPr>
            <a:xfrm>
              <a:off x="2143864" y="4479712"/>
              <a:ext cx="1940994" cy="1151161"/>
              <a:chOff x="2135526" y="1771135"/>
              <a:chExt cx="1940994" cy="1151161"/>
            </a:xfrm>
          </p:grpSpPr>
          <p:sp>
            <p:nvSpPr>
              <p:cNvPr id="15" name="TextBox 14"/>
              <p:cNvSpPr txBox="1"/>
              <p:nvPr/>
            </p:nvSpPr>
            <p:spPr>
              <a:xfrm>
                <a:off x="2331308" y="1771135"/>
                <a:ext cx="1087038" cy="4208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latin typeface="Palatino Linotype" panose="02040502050505030304" pitchFamily="18" charset="0"/>
                  </a:rPr>
                  <a:t>Phase I</a:t>
                </a:r>
                <a:endParaRPr lang="en-GB" sz="1600" b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2135526" y="2195419"/>
                <a:ext cx="1940994" cy="726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Palatino Linotype" panose="02040502050505030304" pitchFamily="18" charset="0"/>
                  </a:rPr>
                  <a:t>Ramping-up</a:t>
                </a:r>
              </a:p>
              <a:p>
                <a:r>
                  <a:rPr lang="en-GB" sz="1600" dirty="0" smtClean="0">
                    <a:latin typeface="Palatino Linotype" panose="02040502050505030304" pitchFamily="18" charset="0"/>
                  </a:rPr>
                  <a:t>Approx. 1 year</a:t>
                </a:r>
                <a:endParaRPr lang="en-GB" sz="1600" dirty="0">
                  <a:latin typeface="Palatino Linotype" panose="02040502050505030304" pitchFamily="18" charset="0"/>
                </a:endParaRPr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4865835" y="4787382"/>
              <a:ext cx="1940994" cy="1094136"/>
              <a:chOff x="4580516" y="1994095"/>
              <a:chExt cx="1940994" cy="1094136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5033057" y="1994095"/>
                <a:ext cx="1188026" cy="4208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latin typeface="Palatino Linotype" panose="02040502050505030304" pitchFamily="18" charset="0"/>
                  </a:rPr>
                  <a:t>Phase II</a:t>
                </a:r>
                <a:endParaRPr lang="en-GB" sz="1600" b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4580516" y="2361354"/>
                <a:ext cx="1940994" cy="726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Palatino Linotype" panose="02040502050505030304" pitchFamily="18" charset="0"/>
                  </a:rPr>
                  <a:t>Analysis</a:t>
                </a:r>
              </a:p>
              <a:p>
                <a:r>
                  <a:rPr lang="en-GB" sz="1600" dirty="0" smtClean="0">
                    <a:latin typeface="Palatino Linotype" panose="02040502050505030304" pitchFamily="18" charset="0"/>
                  </a:rPr>
                  <a:t>Approx. 1 year</a:t>
                </a:r>
                <a:endParaRPr lang="en-GB" sz="1600" dirty="0">
                  <a:latin typeface="Palatino Linotype" panose="02040502050505030304" pitchFamily="18" charset="0"/>
                </a:endParaRPr>
              </a:p>
            </p:txBody>
          </p:sp>
        </p:grpSp>
        <p:grpSp>
          <p:nvGrpSpPr>
            <p:cNvPr id="25" name="Group 24"/>
            <p:cNvGrpSpPr/>
            <p:nvPr/>
          </p:nvGrpSpPr>
          <p:grpSpPr>
            <a:xfrm>
              <a:off x="7519105" y="4564422"/>
              <a:ext cx="2333232" cy="1151160"/>
              <a:chOff x="7683028" y="1771135"/>
              <a:chExt cx="2333232" cy="1151160"/>
            </a:xfrm>
          </p:grpSpPr>
          <p:sp>
            <p:nvSpPr>
              <p:cNvPr id="17" name="TextBox 16"/>
              <p:cNvSpPr txBox="1"/>
              <p:nvPr/>
            </p:nvSpPr>
            <p:spPr>
              <a:xfrm>
                <a:off x="7975004" y="1771135"/>
                <a:ext cx="1289015" cy="4208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 smtClean="0">
                    <a:latin typeface="Palatino Linotype" panose="02040502050505030304" pitchFamily="18" charset="0"/>
                  </a:rPr>
                  <a:t>Phase III</a:t>
                </a:r>
                <a:endParaRPr lang="en-GB" sz="1600" b="1" dirty="0">
                  <a:latin typeface="Palatino Linotype" panose="02040502050505030304" pitchFamily="18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83028" y="2195418"/>
                <a:ext cx="2333232" cy="726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dirty="0" smtClean="0">
                    <a:latin typeface="Palatino Linotype" panose="02040502050505030304" pitchFamily="18" charset="0"/>
                  </a:rPr>
                  <a:t>Conceptualization</a:t>
                </a:r>
              </a:p>
              <a:p>
                <a:r>
                  <a:rPr lang="en-GB" sz="1600" dirty="0" smtClean="0">
                    <a:latin typeface="Palatino Linotype" panose="02040502050505030304" pitchFamily="18" charset="0"/>
                  </a:rPr>
                  <a:t>Approx. 1 year</a:t>
                </a:r>
                <a:endParaRPr lang="en-GB" sz="1600" dirty="0">
                  <a:latin typeface="Palatino Linotype" panose="02040502050505030304" pitchFamily="18" charset="0"/>
                </a:endParaRP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449075" y="2737955"/>
              <a:ext cx="2932179" cy="118595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Palatino Linotype" panose="02040502050505030304" pitchFamily="18" charset="0"/>
                </a:rPr>
                <a:t>Main Objective</a:t>
              </a:r>
            </a:p>
            <a:p>
              <a:endParaRPr lang="en-GB" sz="1600" dirty="0">
                <a:latin typeface="Palatino Linotype" panose="02040502050505030304" pitchFamily="18" charset="0"/>
              </a:endParaRPr>
            </a:p>
            <a:p>
              <a:r>
                <a:rPr lang="en-GB" sz="1200" dirty="0" smtClean="0">
                  <a:latin typeface="Palatino Linotype" panose="02040502050505030304" pitchFamily="18" charset="0"/>
                </a:rPr>
                <a:t>Repository (peer reviewed) of challenge-specific</a:t>
              </a:r>
              <a:r>
                <a:rPr lang="en-GB" sz="1200" dirty="0">
                  <a:latin typeface="Palatino Linotype" panose="02040502050505030304" pitchFamily="18" charset="0"/>
                </a:rPr>
                <a:t> </a:t>
              </a:r>
              <a:r>
                <a:rPr lang="en-GB" sz="1200" dirty="0" smtClean="0">
                  <a:latin typeface="Palatino Linotype" panose="02040502050505030304" pitchFamily="18" charset="0"/>
                </a:rPr>
                <a:t>R&amp;D&amp;I.</a:t>
              </a:r>
              <a:endParaRPr lang="en-GB" sz="1200" dirty="0">
                <a:latin typeface="Palatino Linotype" panose="02040502050505030304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612209" y="674388"/>
              <a:ext cx="2135169" cy="1874579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Palatino Linotype" panose="02040502050505030304" pitchFamily="18" charset="0"/>
                </a:rPr>
                <a:t>Main Objective</a:t>
              </a:r>
            </a:p>
            <a:p>
              <a:endParaRPr lang="en-GB" sz="1600" dirty="0">
                <a:latin typeface="Palatino Linotype" panose="02040502050505030304" pitchFamily="18" charset="0"/>
              </a:endParaRPr>
            </a:p>
            <a:p>
              <a:r>
                <a:rPr lang="en-GB" sz="1200" dirty="0" smtClean="0">
                  <a:latin typeface="Palatino Linotype" panose="02040502050505030304" pitchFamily="18" charset="0"/>
                </a:rPr>
                <a:t>Repository Analysis.</a:t>
              </a:r>
            </a:p>
            <a:p>
              <a:endParaRPr lang="en-GB" sz="1200" dirty="0">
                <a:latin typeface="Palatino Linotype" panose="02040502050505030304" pitchFamily="18" charset="0"/>
              </a:endParaRPr>
            </a:p>
            <a:p>
              <a:r>
                <a:rPr lang="en-GB" sz="1200" dirty="0" smtClean="0">
                  <a:latin typeface="Palatino Linotype" panose="02040502050505030304" pitchFamily="18" charset="0"/>
                </a:rPr>
                <a:t>Potential targeted experimentation actions.</a:t>
              </a:r>
              <a:endParaRPr lang="en-GB" sz="1200" dirty="0">
                <a:latin typeface="Palatino Linotype" panose="02040502050505030304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311345" y="2159199"/>
              <a:ext cx="4022961" cy="1185958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1600" dirty="0" smtClean="0">
                  <a:latin typeface="Palatino Linotype" panose="02040502050505030304" pitchFamily="18" charset="0"/>
                </a:rPr>
                <a:t>Main Objective</a:t>
              </a:r>
            </a:p>
            <a:p>
              <a:endParaRPr lang="en-GB" sz="1600" dirty="0">
                <a:latin typeface="Palatino Linotype" panose="02040502050505030304" pitchFamily="18" charset="0"/>
              </a:endParaRPr>
            </a:p>
            <a:p>
              <a:r>
                <a:rPr lang="en-GB" sz="1200" dirty="0" smtClean="0">
                  <a:latin typeface="Palatino Linotype" panose="02040502050505030304" pitchFamily="18" charset="0"/>
                </a:rPr>
                <a:t>Prototype Conceptualization based on I and II.</a:t>
              </a:r>
              <a:endParaRPr lang="en-GB" sz="1200" dirty="0">
                <a:latin typeface="Palatino Linotype" panose="02040502050505030304" pitchFamily="18" charset="0"/>
              </a:endParaRP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52343" y="101478"/>
            <a:ext cx="404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Palatino Linotype" panose="02040502050505030304" pitchFamily="18" charset="0"/>
              </a:rPr>
              <a:t>Initiative overview</a:t>
            </a:r>
            <a:endParaRPr lang="en-GB" sz="3600" dirty="0">
              <a:latin typeface="Palatino Linotype" panose="0204050205050503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58466" y="730622"/>
            <a:ext cx="51824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 smtClean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Minimum </a:t>
            </a:r>
            <a:r>
              <a:rPr lang="en-GB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effort is </a:t>
            </a:r>
            <a:r>
              <a:rPr lang="en-GB" dirty="0" smtClean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</a:t>
            </a:r>
            <a:r>
              <a:rPr lang="en-GB" dirty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years; </a:t>
            </a:r>
            <a:endParaRPr lang="en-GB" dirty="0" smtClean="0"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dirty="0"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dirty="0" smtClean="0">
                <a:latin typeface="Palatino Linotype" panose="020405020505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If EU funding available it could be extended.</a:t>
            </a:r>
            <a:endParaRPr lang="en-GB" dirty="0">
              <a:effectLst/>
              <a:latin typeface="Palatino Linotype" panose="020405020505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64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46018" y="73335"/>
            <a:ext cx="44759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Palatino Linotype" panose="02040502050505030304" pitchFamily="18" charset="0"/>
              </a:rPr>
              <a:t>Phase I: Ramping-up</a:t>
            </a:r>
            <a:endParaRPr lang="en-GB" sz="3600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905485943"/>
              </p:ext>
            </p:extLst>
          </p:nvPr>
        </p:nvGraphicFramePr>
        <p:xfrm>
          <a:off x="489099" y="1081174"/>
          <a:ext cx="1111102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24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46018" y="73335"/>
            <a:ext cx="6142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Palatino Linotype" panose="02040502050505030304" pitchFamily="18" charset="0"/>
              </a:rPr>
              <a:t>Phase II: Repository Analysis</a:t>
            </a:r>
            <a:endParaRPr lang="en-GB" sz="3600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63389455"/>
              </p:ext>
            </p:extLst>
          </p:nvPr>
        </p:nvGraphicFramePr>
        <p:xfrm>
          <a:off x="489099" y="1081174"/>
          <a:ext cx="11111023" cy="5564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603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46018" y="73335"/>
            <a:ext cx="61423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Palatino Linotype" panose="02040502050505030304" pitchFamily="18" charset="0"/>
              </a:rPr>
              <a:t>Phase II: Repository Analysis</a:t>
            </a:r>
            <a:endParaRPr lang="en-GB" sz="3600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66900918"/>
              </p:ext>
            </p:extLst>
          </p:nvPr>
        </p:nvGraphicFramePr>
        <p:xfrm>
          <a:off x="479647" y="921684"/>
          <a:ext cx="1123743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88515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46018" y="73335"/>
            <a:ext cx="5942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Palatino Linotype" panose="02040502050505030304" pitchFamily="18" charset="0"/>
              </a:rPr>
              <a:t>Phase III: Conceptualization</a:t>
            </a:r>
            <a:endParaRPr lang="en-GB" sz="3600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594757416"/>
              </p:ext>
            </p:extLst>
          </p:nvPr>
        </p:nvGraphicFramePr>
        <p:xfrm>
          <a:off x="489099" y="1081174"/>
          <a:ext cx="11111023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1734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146018" y="73335"/>
            <a:ext cx="5942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>
                <a:latin typeface="Palatino Linotype" panose="02040502050505030304" pitchFamily="18" charset="0"/>
              </a:rPr>
              <a:t>Phase III: Conceptualization</a:t>
            </a:r>
            <a:endParaRPr lang="en-GB" sz="3600" dirty="0">
              <a:latin typeface="Palatino Linotype" panose="02040502050505030304" pitchFamily="18" charset="0"/>
            </a:endParaRPr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28512153"/>
              </p:ext>
            </p:extLst>
          </p:nvPr>
        </p:nvGraphicFramePr>
        <p:xfrm>
          <a:off x="479647" y="921684"/>
          <a:ext cx="1123743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453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751</Words>
  <Application>Microsoft Office PowerPoint</Application>
  <PresentationFormat>Widescreen</PresentationFormat>
  <Paragraphs>144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Palatino Linotype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Pablo Garcia Tello</dc:creator>
  <cp:lastModifiedBy>Markus Nordberg</cp:lastModifiedBy>
  <cp:revision>72</cp:revision>
  <dcterms:created xsi:type="dcterms:W3CDTF">2016-05-30T08:32:59Z</dcterms:created>
  <dcterms:modified xsi:type="dcterms:W3CDTF">2019-08-25T12:16:07Z</dcterms:modified>
</cp:coreProperties>
</file>