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0" r:id="rId4"/>
    <p:sldId id="263" r:id="rId5"/>
    <p:sldId id="257" r:id="rId6"/>
    <p:sldId id="259" r:id="rId7"/>
    <p:sldId id="261" r:id="rId8"/>
    <p:sldId id="264" r:id="rId9"/>
    <p:sldId id="265" r:id="rId10"/>
    <p:sldId id="266" r:id="rId11"/>
    <p:sldId id="267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C7D47-82B9-6BE6-6707-7902C172877E}" v="33" dt="2019-08-20T13:20:37.796"/>
    <p1510:client id="{AB67D07E-2084-4857-8C54-924633B2EC5B}" v="82" dt="2019-08-21T10:48:26.6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uggier" userId="S::mario.ruggier@un.org::7828cae0-10a0-417b-a28d-0a44fde1ddfc" providerId="AD" clId="Web-{AB67D07E-2084-4857-8C54-924633B2EC5B}"/>
    <pc:docChg chg="modSld">
      <pc:chgData name="Mario Ruggier" userId="S::mario.ruggier@un.org::7828cae0-10a0-417b-a28d-0a44fde1ddfc" providerId="AD" clId="Web-{AB67D07E-2084-4857-8C54-924633B2EC5B}" dt="2019-08-21T10:48:30.155" v="169" actId="20577"/>
      <pc:docMkLst>
        <pc:docMk/>
      </pc:docMkLst>
      <pc:sldChg chg="modSp">
        <pc:chgData name="Mario Ruggier" userId="S::mario.ruggier@un.org::7828cae0-10a0-417b-a28d-0a44fde1ddfc" providerId="AD" clId="Web-{AB67D07E-2084-4857-8C54-924633B2EC5B}" dt="2019-08-21T10:36:12.132" v="79" actId="20577"/>
        <pc:sldMkLst>
          <pc:docMk/>
          <pc:sldMk cId="1080293776" sldId="257"/>
        </pc:sldMkLst>
        <pc:spChg chg="mod">
          <ac:chgData name="Mario Ruggier" userId="S::mario.ruggier@un.org::7828cae0-10a0-417b-a28d-0a44fde1ddfc" providerId="AD" clId="Web-{AB67D07E-2084-4857-8C54-924633B2EC5B}" dt="2019-08-21T10:36:12.132" v="79" actId="20577"/>
          <ac:spMkLst>
            <pc:docMk/>
            <pc:sldMk cId="1080293776" sldId="257"/>
            <ac:spMk id="3" creationId="{A3D926AC-4BAB-4EE8-A144-C8A29CF2B483}"/>
          </ac:spMkLst>
        </pc:spChg>
      </pc:sldChg>
      <pc:sldChg chg="modSp">
        <pc:chgData name="Mario Ruggier" userId="S::mario.ruggier@un.org::7828cae0-10a0-417b-a28d-0a44fde1ddfc" providerId="AD" clId="Web-{AB67D07E-2084-4857-8C54-924633B2EC5B}" dt="2019-08-21T10:32:49.896" v="19" actId="20577"/>
        <pc:sldMkLst>
          <pc:docMk/>
          <pc:sldMk cId="643386987" sldId="258"/>
        </pc:sldMkLst>
        <pc:spChg chg="mod">
          <ac:chgData name="Mario Ruggier" userId="S::mario.ruggier@un.org::7828cae0-10a0-417b-a28d-0a44fde1ddfc" providerId="AD" clId="Web-{AB67D07E-2084-4857-8C54-924633B2EC5B}" dt="2019-08-21T10:32:49.896" v="19" actId="20577"/>
          <ac:spMkLst>
            <pc:docMk/>
            <pc:sldMk cId="643386987" sldId="258"/>
            <ac:spMk id="2" creationId="{E5674B93-B134-44F4-AFBB-311843CB475B}"/>
          </ac:spMkLst>
        </pc:spChg>
      </pc:sldChg>
      <pc:sldChg chg="modSp">
        <pc:chgData name="Mario Ruggier" userId="S::mario.ruggier@un.org::7828cae0-10a0-417b-a28d-0a44fde1ddfc" providerId="AD" clId="Web-{AB67D07E-2084-4857-8C54-924633B2EC5B}" dt="2019-08-21T10:39:22.541" v="91" actId="20577"/>
        <pc:sldMkLst>
          <pc:docMk/>
          <pc:sldMk cId="2459882822" sldId="259"/>
        </pc:sldMkLst>
        <pc:spChg chg="mod">
          <ac:chgData name="Mario Ruggier" userId="S::mario.ruggier@un.org::7828cae0-10a0-417b-a28d-0a44fde1ddfc" providerId="AD" clId="Web-{AB67D07E-2084-4857-8C54-924633B2EC5B}" dt="2019-08-21T10:39:22.541" v="91" actId="20577"/>
          <ac:spMkLst>
            <pc:docMk/>
            <pc:sldMk cId="2459882822" sldId="259"/>
            <ac:spMk id="3" creationId="{28833570-1307-4085-BD3C-273B70A209CA}"/>
          </ac:spMkLst>
        </pc:spChg>
      </pc:sldChg>
      <pc:sldChg chg="modSp">
        <pc:chgData name="Mario Ruggier" userId="S::mario.ruggier@un.org::7828cae0-10a0-417b-a28d-0a44fde1ddfc" providerId="AD" clId="Web-{AB67D07E-2084-4857-8C54-924633B2EC5B}" dt="2019-08-21T10:35:01.491" v="58" actId="20577"/>
        <pc:sldMkLst>
          <pc:docMk/>
          <pc:sldMk cId="1324760874" sldId="260"/>
        </pc:sldMkLst>
        <pc:spChg chg="mod">
          <ac:chgData name="Mario Ruggier" userId="S::mario.ruggier@un.org::7828cae0-10a0-417b-a28d-0a44fde1ddfc" providerId="AD" clId="Web-{AB67D07E-2084-4857-8C54-924633B2EC5B}" dt="2019-08-21T10:35:01.491" v="58" actId="20577"/>
          <ac:spMkLst>
            <pc:docMk/>
            <pc:sldMk cId="1324760874" sldId="260"/>
            <ac:spMk id="4" creationId="{B3F7B2F8-3E1F-4CFE-9C93-05E01FCCF7F9}"/>
          </ac:spMkLst>
        </pc:spChg>
        <pc:spChg chg="mod">
          <ac:chgData name="Mario Ruggier" userId="S::mario.ruggier@un.org::7828cae0-10a0-417b-a28d-0a44fde1ddfc" providerId="AD" clId="Web-{AB67D07E-2084-4857-8C54-924633B2EC5B}" dt="2019-08-21T10:34:13.538" v="36" actId="20577"/>
          <ac:spMkLst>
            <pc:docMk/>
            <pc:sldMk cId="1324760874" sldId="260"/>
            <ac:spMk id="6" creationId="{DED3A3CF-B635-481F-A802-022149D4A0F3}"/>
          </ac:spMkLst>
        </pc:spChg>
      </pc:sldChg>
      <pc:sldChg chg="modSp">
        <pc:chgData name="Mario Ruggier" userId="S::mario.ruggier@un.org::7828cae0-10a0-417b-a28d-0a44fde1ddfc" providerId="AD" clId="Web-{AB67D07E-2084-4857-8C54-924633B2EC5B}" dt="2019-08-21T10:34:58.772" v="54" actId="20577"/>
        <pc:sldMkLst>
          <pc:docMk/>
          <pc:sldMk cId="3491088780" sldId="263"/>
        </pc:sldMkLst>
        <pc:spChg chg="mod">
          <ac:chgData name="Mario Ruggier" userId="S::mario.ruggier@un.org::7828cae0-10a0-417b-a28d-0a44fde1ddfc" providerId="AD" clId="Web-{AB67D07E-2084-4857-8C54-924633B2EC5B}" dt="2019-08-21T10:34:58.772" v="54" actId="20577"/>
          <ac:spMkLst>
            <pc:docMk/>
            <pc:sldMk cId="3491088780" sldId="263"/>
            <ac:spMk id="4" creationId="{B3F7B2F8-3E1F-4CFE-9C93-05E01FCCF7F9}"/>
          </ac:spMkLst>
        </pc:spChg>
        <pc:spChg chg="mod">
          <ac:chgData name="Mario Ruggier" userId="S::mario.ruggier@un.org::7828cae0-10a0-417b-a28d-0a44fde1ddfc" providerId="AD" clId="Web-{AB67D07E-2084-4857-8C54-924633B2EC5B}" dt="2019-08-21T10:34:26.100" v="44" actId="20577"/>
          <ac:spMkLst>
            <pc:docMk/>
            <pc:sldMk cId="3491088780" sldId="263"/>
            <ac:spMk id="6" creationId="{DED3A3CF-B635-481F-A802-022149D4A0F3}"/>
          </ac:spMkLst>
        </pc:spChg>
      </pc:sldChg>
      <pc:sldChg chg="modSp">
        <pc:chgData name="Mario Ruggier" userId="S::mario.ruggier@un.org::7828cae0-10a0-417b-a28d-0a44fde1ddfc" providerId="AD" clId="Web-{AB67D07E-2084-4857-8C54-924633B2EC5B}" dt="2019-08-21T10:41:41.386" v="115" actId="20577"/>
        <pc:sldMkLst>
          <pc:docMk/>
          <pc:sldMk cId="1004051253" sldId="264"/>
        </pc:sldMkLst>
        <pc:spChg chg="mod">
          <ac:chgData name="Mario Ruggier" userId="S::mario.ruggier@un.org::7828cae0-10a0-417b-a28d-0a44fde1ddfc" providerId="AD" clId="Web-{AB67D07E-2084-4857-8C54-924633B2EC5B}" dt="2019-08-21T10:40:56.526" v="97" actId="20577"/>
          <ac:spMkLst>
            <pc:docMk/>
            <pc:sldMk cId="1004051253" sldId="264"/>
            <ac:spMk id="2" creationId="{EC34A750-7AEC-4038-BBAA-A46B4049FC0E}"/>
          </ac:spMkLst>
        </pc:spChg>
        <pc:spChg chg="mod">
          <ac:chgData name="Mario Ruggier" userId="S::mario.ruggier@un.org::7828cae0-10a0-417b-a28d-0a44fde1ddfc" providerId="AD" clId="Web-{AB67D07E-2084-4857-8C54-924633B2EC5B}" dt="2019-08-21T10:41:41.386" v="115" actId="20577"/>
          <ac:spMkLst>
            <pc:docMk/>
            <pc:sldMk cId="1004051253" sldId="264"/>
            <ac:spMk id="3" creationId="{5F7911FD-2D5A-4595-8A30-184FE330FDE4}"/>
          </ac:spMkLst>
        </pc:spChg>
      </pc:sldChg>
      <pc:sldChg chg="modSp">
        <pc:chgData name="Mario Ruggier" userId="S::mario.ruggier@un.org::7828cae0-10a0-417b-a28d-0a44fde1ddfc" providerId="AD" clId="Web-{AB67D07E-2084-4857-8C54-924633B2EC5B}" dt="2019-08-21T10:42:06.151" v="126" actId="20577"/>
        <pc:sldMkLst>
          <pc:docMk/>
          <pc:sldMk cId="1921723084" sldId="265"/>
        </pc:sldMkLst>
        <pc:spChg chg="mod">
          <ac:chgData name="Mario Ruggier" userId="S::mario.ruggier@un.org::7828cae0-10a0-417b-a28d-0a44fde1ddfc" providerId="AD" clId="Web-{AB67D07E-2084-4857-8C54-924633B2EC5B}" dt="2019-08-21T10:42:06.151" v="126" actId="20577"/>
          <ac:spMkLst>
            <pc:docMk/>
            <pc:sldMk cId="1921723084" sldId="265"/>
            <ac:spMk id="3" creationId="{5F7911FD-2D5A-4595-8A30-184FE330FDE4}"/>
          </ac:spMkLst>
        </pc:spChg>
      </pc:sldChg>
      <pc:sldChg chg="modSp">
        <pc:chgData name="Mario Ruggier" userId="S::mario.ruggier@un.org::7828cae0-10a0-417b-a28d-0a44fde1ddfc" providerId="AD" clId="Web-{AB67D07E-2084-4857-8C54-924633B2EC5B}" dt="2019-08-21T10:43:46.215" v="144" actId="20577"/>
        <pc:sldMkLst>
          <pc:docMk/>
          <pc:sldMk cId="4204934732" sldId="266"/>
        </pc:sldMkLst>
        <pc:spChg chg="mod">
          <ac:chgData name="Mario Ruggier" userId="S::mario.ruggier@un.org::7828cae0-10a0-417b-a28d-0a44fde1ddfc" providerId="AD" clId="Web-{AB67D07E-2084-4857-8C54-924633B2EC5B}" dt="2019-08-21T10:43:46.215" v="144" actId="20577"/>
          <ac:spMkLst>
            <pc:docMk/>
            <pc:sldMk cId="4204934732" sldId="266"/>
            <ac:spMk id="2" creationId="{289A9557-7618-4973-801C-17F3D0E75D43}"/>
          </ac:spMkLst>
        </pc:spChg>
      </pc:sldChg>
      <pc:sldChg chg="modSp">
        <pc:chgData name="Mario Ruggier" userId="S::mario.ruggier@un.org::7828cae0-10a0-417b-a28d-0a44fde1ddfc" providerId="AD" clId="Web-{AB67D07E-2084-4857-8C54-924633B2EC5B}" dt="2019-08-21T10:45:25.341" v="158" actId="20577"/>
        <pc:sldMkLst>
          <pc:docMk/>
          <pc:sldMk cId="3977375799" sldId="269"/>
        </pc:sldMkLst>
        <pc:spChg chg="mod">
          <ac:chgData name="Mario Ruggier" userId="S::mario.ruggier@un.org::7828cae0-10a0-417b-a28d-0a44fde1ddfc" providerId="AD" clId="Web-{AB67D07E-2084-4857-8C54-924633B2EC5B}" dt="2019-08-21T10:45:25.341" v="158" actId="20577"/>
          <ac:spMkLst>
            <pc:docMk/>
            <pc:sldMk cId="3977375799" sldId="269"/>
            <ac:spMk id="6" creationId="{6D80328D-7FD7-48E3-A3DF-5CD2EF0282A7}"/>
          </ac:spMkLst>
        </pc:spChg>
      </pc:sldChg>
      <pc:sldChg chg="modSp">
        <pc:chgData name="Mario Ruggier" userId="S::mario.ruggier@un.org::7828cae0-10a0-417b-a28d-0a44fde1ddfc" providerId="AD" clId="Web-{AB67D07E-2084-4857-8C54-924633B2EC5B}" dt="2019-08-21T10:48:26.655" v="167" actId="20577"/>
        <pc:sldMkLst>
          <pc:docMk/>
          <pc:sldMk cId="3449641156" sldId="270"/>
        </pc:sldMkLst>
        <pc:spChg chg="mod">
          <ac:chgData name="Mario Ruggier" userId="S::mario.ruggier@un.org::7828cae0-10a0-417b-a28d-0a44fde1ddfc" providerId="AD" clId="Web-{AB67D07E-2084-4857-8C54-924633B2EC5B}" dt="2019-08-21T10:48:26.655" v="167" actId="20577"/>
          <ac:spMkLst>
            <pc:docMk/>
            <pc:sldMk cId="3449641156" sldId="270"/>
            <ac:spMk id="3" creationId="{4BEF7698-7FB5-44F0-9B03-2CFBA1635B63}"/>
          </ac:spMkLst>
        </pc:spChg>
      </pc:sldChg>
    </pc:docChg>
  </pc:docChgLst>
  <pc:docChgLst>
    <pc:chgData name="Giuseppe Di Bona" userId="S::giuseppe.dibona@un.org::b8699db3-b2f4-4a37-b2a5-14e0c2ecf335" providerId="AD" clId="Web-{FE0B9059-69EE-E27C-FF3C-34B4EE99A025}"/>
    <pc:docChg chg="addSld delSld modSld">
      <pc:chgData name="Giuseppe Di Bona" userId="S::giuseppe.dibona@un.org::b8699db3-b2f4-4a37-b2a5-14e0c2ecf335" providerId="AD" clId="Web-{FE0B9059-69EE-E27C-FF3C-34B4EE99A025}" dt="2019-08-21T09:25:51.649" v="107" actId="20577"/>
      <pc:docMkLst>
        <pc:docMk/>
      </pc:docMkLst>
      <pc:sldChg chg="modSp">
        <pc:chgData name="Giuseppe Di Bona" userId="S::giuseppe.dibona@un.org::b8699db3-b2f4-4a37-b2a5-14e0c2ecf335" providerId="AD" clId="Web-{FE0B9059-69EE-E27C-FF3C-34B4EE99A025}" dt="2019-08-21T09:24:50.196" v="22" actId="20577"/>
        <pc:sldMkLst>
          <pc:docMk/>
          <pc:sldMk cId="163611721" sldId="267"/>
        </pc:sldMkLst>
        <pc:spChg chg="mod">
          <ac:chgData name="Giuseppe Di Bona" userId="S::giuseppe.dibona@un.org::b8699db3-b2f4-4a37-b2a5-14e0c2ecf335" providerId="AD" clId="Web-{FE0B9059-69EE-E27C-FF3C-34B4EE99A025}" dt="2019-08-21T09:24:50.196" v="22" actId="20577"/>
          <ac:spMkLst>
            <pc:docMk/>
            <pc:sldMk cId="163611721" sldId="267"/>
            <ac:spMk id="3" creationId="{60153F90-41B0-4DCB-A3C8-645AEFE8828A}"/>
          </ac:spMkLst>
        </pc:spChg>
      </pc:sldChg>
      <pc:sldChg chg="del">
        <pc:chgData name="Giuseppe Di Bona" userId="S::giuseppe.dibona@un.org::b8699db3-b2f4-4a37-b2a5-14e0c2ecf335" providerId="AD" clId="Web-{FE0B9059-69EE-E27C-FF3C-34B4EE99A025}" dt="2019-08-21T09:23:44.883" v="0"/>
        <pc:sldMkLst>
          <pc:docMk/>
          <pc:sldMk cId="3121363649" sldId="268"/>
        </pc:sldMkLst>
      </pc:sldChg>
      <pc:sldChg chg="modSp new">
        <pc:chgData name="Giuseppe Di Bona" userId="S::giuseppe.dibona@un.org::b8699db3-b2f4-4a37-b2a5-14e0c2ecf335" providerId="AD" clId="Web-{FE0B9059-69EE-E27C-FF3C-34B4EE99A025}" dt="2019-08-21T09:25:50.024" v="105" actId="20577"/>
        <pc:sldMkLst>
          <pc:docMk/>
          <pc:sldMk cId="3449641156" sldId="270"/>
        </pc:sldMkLst>
        <pc:spChg chg="mod">
          <ac:chgData name="Giuseppe Di Bona" userId="S::giuseppe.dibona@un.org::b8699db3-b2f4-4a37-b2a5-14e0c2ecf335" providerId="AD" clId="Web-{FE0B9059-69EE-E27C-FF3C-34B4EE99A025}" dt="2019-08-21T09:25:27.415" v="78" actId="20577"/>
          <ac:spMkLst>
            <pc:docMk/>
            <pc:sldMk cId="3449641156" sldId="270"/>
            <ac:spMk id="2" creationId="{990D798E-F368-4204-B890-FBD9F1E9D872}"/>
          </ac:spMkLst>
        </pc:spChg>
        <pc:spChg chg="mod">
          <ac:chgData name="Giuseppe Di Bona" userId="S::giuseppe.dibona@un.org::b8699db3-b2f4-4a37-b2a5-14e0c2ecf335" providerId="AD" clId="Web-{FE0B9059-69EE-E27C-FF3C-34B4EE99A025}" dt="2019-08-21T09:25:50.024" v="105" actId="20577"/>
          <ac:spMkLst>
            <pc:docMk/>
            <pc:sldMk cId="3449641156" sldId="270"/>
            <ac:spMk id="3" creationId="{4BEF7698-7FB5-44F0-9B03-2CFBA1635B63}"/>
          </ac:spMkLst>
        </pc:spChg>
      </pc:sldChg>
    </pc:docChg>
  </pc:docChgLst>
  <pc:docChgLst>
    <pc:chgData name="Giuseppe Di Bona" userId="S::giuseppe.dibona@un.org::b8699db3-b2f4-4a37-b2a5-14e0c2ecf335" providerId="AD" clId="Web-{ACF08007-981D-9510-876C-3F18DE086317}"/>
    <pc:docChg chg="addSld modSld">
      <pc:chgData name="Giuseppe Di Bona" userId="S::giuseppe.dibona@un.org::b8699db3-b2f4-4a37-b2a5-14e0c2ecf335" providerId="AD" clId="Web-{ACF08007-981D-9510-876C-3F18DE086317}" dt="2019-08-18T15:11:46.861" v="240" actId="20577"/>
      <pc:docMkLst>
        <pc:docMk/>
      </pc:docMkLst>
      <pc:sldChg chg="modSp">
        <pc:chgData name="Giuseppe Di Bona" userId="S::giuseppe.dibona@un.org::b8699db3-b2f4-4a37-b2a5-14e0c2ecf335" providerId="AD" clId="Web-{ACF08007-981D-9510-876C-3F18DE086317}" dt="2019-08-18T15:09:29.048" v="48" actId="20577"/>
        <pc:sldMkLst>
          <pc:docMk/>
          <pc:sldMk cId="3622625124" sldId="256"/>
        </pc:sldMkLst>
        <pc:spChg chg="mod">
          <ac:chgData name="Giuseppe Di Bona" userId="S::giuseppe.dibona@un.org::b8699db3-b2f4-4a37-b2a5-14e0c2ecf335" providerId="AD" clId="Web-{ACF08007-981D-9510-876C-3F18DE086317}" dt="2019-08-18T15:09:08.329" v="6" actId="20577"/>
          <ac:spMkLst>
            <pc:docMk/>
            <pc:sldMk cId="3622625124" sldId="256"/>
            <ac:spMk id="2" creationId="{00000000-0000-0000-0000-000000000000}"/>
          </ac:spMkLst>
        </pc:spChg>
        <pc:spChg chg="mod">
          <ac:chgData name="Giuseppe Di Bona" userId="S::giuseppe.dibona@un.org::b8699db3-b2f4-4a37-b2a5-14e0c2ecf335" providerId="AD" clId="Web-{ACF08007-981D-9510-876C-3F18DE086317}" dt="2019-08-18T15:09:29.048" v="48" actId="20577"/>
          <ac:spMkLst>
            <pc:docMk/>
            <pc:sldMk cId="3622625124" sldId="256"/>
            <ac:spMk id="3" creationId="{00000000-0000-0000-0000-000000000000}"/>
          </ac:spMkLst>
        </pc:spChg>
      </pc:sldChg>
      <pc:sldChg chg="modSp new">
        <pc:chgData name="Giuseppe Di Bona" userId="S::giuseppe.dibona@un.org::b8699db3-b2f4-4a37-b2a5-14e0c2ecf335" providerId="AD" clId="Web-{ACF08007-981D-9510-876C-3F18DE086317}" dt="2019-08-18T15:11:45.736" v="238" actId="20577"/>
        <pc:sldMkLst>
          <pc:docMk/>
          <pc:sldMk cId="1080293776" sldId="257"/>
        </pc:sldMkLst>
        <pc:spChg chg="mod">
          <ac:chgData name="Giuseppe Di Bona" userId="S::giuseppe.dibona@un.org::b8699db3-b2f4-4a37-b2a5-14e0c2ecf335" providerId="AD" clId="Web-{ACF08007-981D-9510-876C-3F18DE086317}" dt="2019-08-18T15:11:45.736" v="238" actId="20577"/>
          <ac:spMkLst>
            <pc:docMk/>
            <pc:sldMk cId="1080293776" sldId="257"/>
            <ac:spMk id="2" creationId="{376130A6-3599-4D07-B54D-5158E6DB9F98}"/>
          </ac:spMkLst>
        </pc:spChg>
        <pc:spChg chg="mod">
          <ac:chgData name="Giuseppe Di Bona" userId="S::giuseppe.dibona@un.org::b8699db3-b2f4-4a37-b2a5-14e0c2ecf335" providerId="AD" clId="Web-{ACF08007-981D-9510-876C-3F18DE086317}" dt="2019-08-18T15:11:35.157" v="218" actId="20577"/>
          <ac:spMkLst>
            <pc:docMk/>
            <pc:sldMk cId="1080293776" sldId="257"/>
            <ac:spMk id="3" creationId="{A3D926AC-4BAB-4EE8-A144-C8A29CF2B483}"/>
          </ac:spMkLst>
        </pc:spChg>
      </pc:sldChg>
      <pc:sldChg chg="modSp new">
        <pc:chgData name="Giuseppe Di Bona" userId="S::giuseppe.dibona@un.org::b8699db3-b2f4-4a37-b2a5-14e0c2ecf335" providerId="AD" clId="Web-{ACF08007-981D-9510-876C-3F18DE086317}" dt="2019-08-18T15:10:18.173" v="86" actId="20577"/>
        <pc:sldMkLst>
          <pc:docMk/>
          <pc:sldMk cId="643386987" sldId="258"/>
        </pc:sldMkLst>
        <pc:spChg chg="mod">
          <ac:chgData name="Giuseppe Di Bona" userId="S::giuseppe.dibona@un.org::b8699db3-b2f4-4a37-b2a5-14e0c2ecf335" providerId="AD" clId="Web-{ACF08007-981D-9510-876C-3F18DE086317}" dt="2019-08-18T15:10:00.954" v="81" actId="20577"/>
          <ac:spMkLst>
            <pc:docMk/>
            <pc:sldMk cId="643386987" sldId="258"/>
            <ac:spMk id="2" creationId="{E5674B93-B134-44F4-AFBB-311843CB475B}"/>
          </ac:spMkLst>
        </pc:spChg>
        <pc:spChg chg="mod">
          <ac:chgData name="Giuseppe Di Bona" userId="S::giuseppe.dibona@un.org::b8699db3-b2f4-4a37-b2a5-14e0c2ecf335" providerId="AD" clId="Web-{ACF08007-981D-9510-876C-3F18DE086317}" dt="2019-08-18T15:10:18.173" v="86" actId="20577"/>
          <ac:spMkLst>
            <pc:docMk/>
            <pc:sldMk cId="643386987" sldId="258"/>
            <ac:spMk id="3" creationId="{158290A5-D539-48E4-B8FC-E3B95FDB6F62}"/>
          </ac:spMkLst>
        </pc:spChg>
      </pc:sldChg>
    </pc:docChg>
  </pc:docChgLst>
  <pc:docChgLst>
    <pc:chgData name="Giuseppe Di Bona" userId="S::giuseppe.dibona@un.org::b8699db3-b2f4-4a37-b2a5-14e0c2ecf335" providerId="AD" clId="Web-{100C7D47-82B9-6BE6-6707-7902C172877E}"/>
    <pc:docChg chg="addSld delSld modSld addMainMaster delMainMaster">
      <pc:chgData name="Giuseppe Di Bona" userId="S::giuseppe.dibona@un.org::b8699db3-b2f4-4a37-b2a5-14e0c2ecf335" providerId="AD" clId="Web-{100C7D47-82B9-6BE6-6707-7902C172877E}" dt="2019-08-20T15:53:20.001" v="2376" actId="20577"/>
      <pc:docMkLst>
        <pc:docMk/>
      </pc:docMkLst>
      <pc:sldChg chg="modSp mod modClrScheme chgLayout">
        <pc:chgData name="Giuseppe Di Bona" userId="S::giuseppe.dibona@un.org::b8699db3-b2f4-4a37-b2a5-14e0c2ecf335" providerId="AD" clId="Web-{100C7D47-82B9-6BE6-6707-7902C172877E}" dt="2019-08-20T13:16:14.185" v="268"/>
        <pc:sldMkLst>
          <pc:docMk/>
          <pc:sldMk cId="3622625124" sldId="256"/>
        </pc:sldMkLst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3622625124" sldId="256"/>
            <ac:spMk id="2" creationId="{00000000-0000-0000-0000-000000000000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3622625124" sldId="256"/>
            <ac:spMk id="3" creationId="{00000000-0000-0000-0000-000000000000}"/>
          </ac:spMkLst>
        </pc:spChg>
      </pc:sldChg>
      <pc:sldChg chg="modSp mod modClrScheme chgLayout">
        <pc:chgData name="Giuseppe Di Bona" userId="S::giuseppe.dibona@un.org::b8699db3-b2f4-4a37-b2a5-14e0c2ecf335" providerId="AD" clId="Web-{100C7D47-82B9-6BE6-6707-7902C172877E}" dt="2019-08-20T15:53:20.001" v="2375" actId="20577"/>
        <pc:sldMkLst>
          <pc:docMk/>
          <pc:sldMk cId="1080293776" sldId="257"/>
        </pc:sldMkLst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1080293776" sldId="257"/>
            <ac:spMk id="2" creationId="{376130A6-3599-4D07-B54D-5158E6DB9F98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5:53:20.001" v="2375" actId="20577"/>
          <ac:spMkLst>
            <pc:docMk/>
            <pc:sldMk cId="1080293776" sldId="257"/>
            <ac:spMk id="3" creationId="{A3D926AC-4BAB-4EE8-A144-C8A29CF2B483}"/>
          </ac:spMkLst>
        </pc:spChg>
      </pc:sldChg>
      <pc:sldChg chg="addSp delSp modSp mod modClrScheme chgLayout">
        <pc:chgData name="Giuseppe Di Bona" userId="S::giuseppe.dibona@un.org::b8699db3-b2f4-4a37-b2a5-14e0c2ecf335" providerId="AD" clId="Web-{100C7D47-82B9-6BE6-6707-7902C172877E}" dt="2019-08-20T13:20:44.108" v="307" actId="1076"/>
        <pc:sldMkLst>
          <pc:docMk/>
          <pc:sldMk cId="643386987" sldId="258"/>
        </pc:sldMkLst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643386987" sldId="258"/>
            <ac:spMk id="2" creationId="{E5674B93-B134-44F4-AFBB-311843CB475B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643386987" sldId="258"/>
            <ac:spMk id="3" creationId="{158290A5-D539-48E4-B8FC-E3B95FDB6F62}"/>
          </ac:spMkLst>
        </pc:spChg>
        <pc:spChg chg="add mod">
          <ac:chgData name="Giuseppe Di Bona" userId="S::giuseppe.dibona@un.org::b8699db3-b2f4-4a37-b2a5-14e0c2ecf335" providerId="AD" clId="Web-{100C7D47-82B9-6BE6-6707-7902C172877E}" dt="2019-08-20T13:20:44.108" v="307" actId="1076"/>
          <ac:spMkLst>
            <pc:docMk/>
            <pc:sldMk cId="643386987" sldId="258"/>
            <ac:spMk id="4" creationId="{73E2B3FF-734D-4C93-AC19-88E27A5674C0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643386987" sldId="258"/>
            <ac:spMk id="5" creationId="{B22BCE2B-1F33-4A6A-B722-7B0EC197CA9E}"/>
          </ac:spMkLst>
        </pc:spChg>
        <pc:spChg chg="add del mod">
          <ac:chgData name="Giuseppe Di Bona" userId="S::giuseppe.dibona@un.org::b8699db3-b2f4-4a37-b2a5-14e0c2ecf335" providerId="AD" clId="Web-{100C7D47-82B9-6BE6-6707-7902C172877E}" dt="2019-08-20T13:20:11.671" v="300"/>
          <ac:spMkLst>
            <pc:docMk/>
            <pc:sldMk cId="643386987" sldId="258"/>
            <ac:spMk id="6" creationId="{5EDCFBFE-29A1-4C92-879F-5A163A6C7087}"/>
          </ac:spMkLst>
        </pc:spChg>
        <pc:spChg chg="add mod">
          <ac:chgData name="Giuseppe Di Bona" userId="S::giuseppe.dibona@un.org::b8699db3-b2f4-4a37-b2a5-14e0c2ecf335" providerId="AD" clId="Web-{100C7D47-82B9-6BE6-6707-7902C172877E}" dt="2019-08-20T13:20:28.733" v="303" actId="1076"/>
          <ac:spMkLst>
            <pc:docMk/>
            <pc:sldMk cId="643386987" sldId="258"/>
            <ac:spMk id="10" creationId="{6D31EC8B-C949-44F7-BCA6-20B4515DB9F3}"/>
          </ac:spMkLst>
        </pc:spChg>
        <pc:picChg chg="mod ord">
          <ac:chgData name="Giuseppe Di Bona" userId="S::giuseppe.dibona@un.org::b8699db3-b2f4-4a37-b2a5-14e0c2ecf335" providerId="AD" clId="Web-{100C7D47-82B9-6BE6-6707-7902C172877E}" dt="2019-08-20T13:18:58.889" v="288" actId="1076"/>
          <ac:picMkLst>
            <pc:docMk/>
            <pc:sldMk cId="643386987" sldId="258"/>
            <ac:picMk id="7" creationId="{4B6CCB07-37BF-4C1E-8100-BCF2C524920D}"/>
          </ac:picMkLst>
        </pc:picChg>
        <pc:picChg chg="mod ord">
          <ac:chgData name="Giuseppe Di Bona" userId="S::giuseppe.dibona@un.org::b8699db3-b2f4-4a37-b2a5-14e0c2ecf335" providerId="AD" clId="Web-{100C7D47-82B9-6BE6-6707-7902C172877E}" dt="2019-08-20T13:20:37.780" v="306" actId="1076"/>
          <ac:picMkLst>
            <pc:docMk/>
            <pc:sldMk cId="643386987" sldId="258"/>
            <ac:picMk id="9" creationId="{1AE04D9C-6BD5-4622-B3AA-D735CCE64ACA}"/>
          </ac:picMkLst>
        </pc:picChg>
      </pc:sldChg>
      <pc:sldChg chg="modSp mod modClrScheme chgLayout">
        <pc:chgData name="Giuseppe Di Bona" userId="S::giuseppe.dibona@un.org::b8699db3-b2f4-4a37-b2a5-14e0c2ecf335" providerId="AD" clId="Web-{100C7D47-82B9-6BE6-6707-7902C172877E}" dt="2019-08-20T13:16:14.185" v="268"/>
        <pc:sldMkLst>
          <pc:docMk/>
          <pc:sldMk cId="2459882822" sldId="259"/>
        </pc:sldMkLst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2459882822" sldId="259"/>
            <ac:spMk id="2" creationId="{469AC2CF-CEE0-4245-A09F-F2C926D45334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2459882822" sldId="259"/>
            <ac:spMk id="3" creationId="{28833570-1307-4085-BD3C-273B70A209CA}"/>
          </ac:spMkLst>
        </pc:spChg>
      </pc:sldChg>
      <pc:sldChg chg="modSp mod modClrScheme chgLayout">
        <pc:chgData name="Giuseppe Di Bona" userId="S::giuseppe.dibona@un.org::b8699db3-b2f4-4a37-b2a5-14e0c2ecf335" providerId="AD" clId="Web-{100C7D47-82B9-6BE6-6707-7902C172877E}" dt="2019-08-20T13:16:14.185" v="268"/>
        <pc:sldMkLst>
          <pc:docMk/>
          <pc:sldMk cId="1324760874" sldId="260"/>
        </pc:sldMkLst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1324760874" sldId="260"/>
            <ac:spMk id="2" creationId="{EE2362D6-BF33-432E-83C5-85813777F841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1324760874" sldId="260"/>
            <ac:spMk id="3" creationId="{A76F9B79-24C8-45C8-9D86-8EDD50D1735C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1324760874" sldId="260"/>
            <ac:spMk id="4" creationId="{B3F7B2F8-3E1F-4CFE-9C93-05E01FCCF7F9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1324760874" sldId="260"/>
            <ac:spMk id="5" creationId="{EB53FDE1-C197-4D0A-B721-CCAB43C2A717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1324760874" sldId="260"/>
            <ac:spMk id="6" creationId="{DED3A3CF-B635-481F-A802-022149D4A0F3}"/>
          </ac:spMkLst>
        </pc:spChg>
      </pc:sldChg>
      <pc:sldChg chg="modSp mod modClrScheme chgLayout">
        <pc:chgData name="Giuseppe Di Bona" userId="S::giuseppe.dibona@un.org::b8699db3-b2f4-4a37-b2a5-14e0c2ecf335" providerId="AD" clId="Web-{100C7D47-82B9-6BE6-6707-7902C172877E}" dt="2019-08-20T13:53:58.522" v="380" actId="20577"/>
        <pc:sldMkLst>
          <pc:docMk/>
          <pc:sldMk cId="2670567145" sldId="261"/>
        </pc:sldMkLst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2670567145" sldId="261"/>
            <ac:spMk id="2" creationId="{FEBFB6C7-3A75-4592-B8DF-081E21770C3A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53:58.522" v="380" actId="20577"/>
          <ac:spMkLst>
            <pc:docMk/>
            <pc:sldMk cId="2670567145" sldId="261"/>
            <ac:spMk id="3" creationId="{4BBE9E79-E693-42B9-8C4F-C10A8367E727}"/>
          </ac:spMkLst>
        </pc:spChg>
      </pc:sldChg>
      <pc:sldChg chg="addSp modSp add del replId">
        <pc:chgData name="Giuseppe Di Bona" userId="S::giuseppe.dibona@un.org::b8699db3-b2f4-4a37-b2a5-14e0c2ecf335" providerId="AD" clId="Web-{100C7D47-82B9-6BE6-6707-7902C172877E}" dt="2019-08-20T13:08:12.887" v="258"/>
        <pc:sldMkLst>
          <pc:docMk/>
          <pc:sldMk cId="1676812534" sldId="262"/>
        </pc:sldMkLst>
        <pc:spChg chg="mod">
          <ac:chgData name="Giuseppe Di Bona" userId="S::giuseppe.dibona@un.org::b8699db3-b2f4-4a37-b2a5-14e0c2ecf335" providerId="AD" clId="Web-{100C7D47-82B9-6BE6-6707-7902C172877E}" dt="2019-08-20T13:08:03.105" v="255" actId="20577"/>
          <ac:spMkLst>
            <pc:docMk/>
            <pc:sldMk cId="1676812534" sldId="262"/>
            <ac:spMk id="4" creationId="{B3F7B2F8-3E1F-4CFE-9C93-05E01FCCF7F9}"/>
          </ac:spMkLst>
        </pc:spChg>
        <pc:spChg chg="mod">
          <ac:chgData name="Giuseppe Di Bona" userId="S::giuseppe.dibona@un.org::b8699db3-b2f4-4a37-b2a5-14e0c2ecf335" providerId="AD" clId="Web-{100C7D47-82B9-6BE6-6707-7902C172877E}" dt="2019-08-20T12:56:58.540" v="147" actId="20577"/>
          <ac:spMkLst>
            <pc:docMk/>
            <pc:sldMk cId="1676812534" sldId="262"/>
            <ac:spMk id="6" creationId="{DED3A3CF-B635-481F-A802-022149D4A0F3}"/>
          </ac:spMkLst>
        </pc:spChg>
        <pc:spChg chg="add mod">
          <ac:chgData name="Giuseppe Di Bona" userId="S::giuseppe.dibona@un.org::b8699db3-b2f4-4a37-b2a5-14e0c2ecf335" providerId="AD" clId="Web-{100C7D47-82B9-6BE6-6707-7902C172877E}" dt="2019-08-20T12:56:32.071" v="134" actId="14100"/>
          <ac:spMkLst>
            <pc:docMk/>
            <pc:sldMk cId="1676812534" sldId="262"/>
            <ac:spMk id="7" creationId="{6745832C-83A7-45DB-92A1-1B03CBB20DA0}"/>
          </ac:spMkLst>
        </pc:spChg>
      </pc:sldChg>
      <pc:sldChg chg="modSp add mod replId modClrScheme chgLayout">
        <pc:chgData name="Giuseppe Di Bona" userId="S::giuseppe.dibona@un.org::b8699db3-b2f4-4a37-b2a5-14e0c2ecf335" providerId="AD" clId="Web-{100C7D47-82B9-6BE6-6707-7902C172877E}" dt="2019-08-20T13:16:14.185" v="268"/>
        <pc:sldMkLst>
          <pc:docMk/>
          <pc:sldMk cId="3491088780" sldId="263"/>
        </pc:sldMkLst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3491088780" sldId="263"/>
            <ac:spMk id="2" creationId="{EE2362D6-BF33-432E-83C5-85813777F841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3491088780" sldId="263"/>
            <ac:spMk id="3" creationId="{A76F9B79-24C8-45C8-9D86-8EDD50D1735C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3491088780" sldId="263"/>
            <ac:spMk id="4" creationId="{B3F7B2F8-3E1F-4CFE-9C93-05E01FCCF7F9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3491088780" sldId="263"/>
            <ac:spMk id="5" creationId="{EB53FDE1-C197-4D0A-B721-CCAB43C2A717}"/>
          </ac:spMkLst>
        </pc:spChg>
        <pc:spChg chg="mod ord">
          <ac:chgData name="Giuseppe Di Bona" userId="S::giuseppe.dibona@un.org::b8699db3-b2f4-4a37-b2a5-14e0c2ecf335" providerId="AD" clId="Web-{100C7D47-82B9-6BE6-6707-7902C172877E}" dt="2019-08-20T13:16:14.185" v="268"/>
          <ac:spMkLst>
            <pc:docMk/>
            <pc:sldMk cId="3491088780" sldId="263"/>
            <ac:spMk id="6" creationId="{DED3A3CF-B635-481F-A802-022149D4A0F3}"/>
          </ac:spMkLst>
        </pc:spChg>
      </pc:sldChg>
      <pc:sldChg chg="modSp new">
        <pc:chgData name="Giuseppe Di Bona" userId="S::giuseppe.dibona@un.org::b8699db3-b2f4-4a37-b2a5-14e0c2ecf335" providerId="AD" clId="Web-{100C7D47-82B9-6BE6-6707-7902C172877E}" dt="2019-08-20T14:22:01.997" v="1416" actId="20577"/>
        <pc:sldMkLst>
          <pc:docMk/>
          <pc:sldMk cId="1004051253" sldId="264"/>
        </pc:sldMkLst>
        <pc:spChg chg="mod">
          <ac:chgData name="Giuseppe Di Bona" userId="S::giuseppe.dibona@un.org::b8699db3-b2f4-4a37-b2a5-14e0c2ecf335" providerId="AD" clId="Web-{100C7D47-82B9-6BE6-6707-7902C172877E}" dt="2019-08-20T13:54:09.538" v="391" actId="20577"/>
          <ac:spMkLst>
            <pc:docMk/>
            <pc:sldMk cId="1004051253" sldId="264"/>
            <ac:spMk id="2" creationId="{EC34A750-7AEC-4038-BBAA-A46B4049FC0E}"/>
          </ac:spMkLst>
        </pc:spChg>
        <pc:spChg chg="mod">
          <ac:chgData name="Giuseppe Di Bona" userId="S::giuseppe.dibona@un.org::b8699db3-b2f4-4a37-b2a5-14e0c2ecf335" providerId="AD" clId="Web-{100C7D47-82B9-6BE6-6707-7902C172877E}" dt="2019-08-20T14:22:01.997" v="1416" actId="20577"/>
          <ac:spMkLst>
            <pc:docMk/>
            <pc:sldMk cId="1004051253" sldId="264"/>
            <ac:spMk id="3" creationId="{5F7911FD-2D5A-4595-8A30-184FE330FDE4}"/>
          </ac:spMkLst>
        </pc:spChg>
      </pc:sldChg>
      <pc:sldChg chg="modSp add replId">
        <pc:chgData name="Giuseppe Di Bona" userId="S::giuseppe.dibona@un.org::b8699db3-b2f4-4a37-b2a5-14e0c2ecf335" providerId="AD" clId="Web-{100C7D47-82B9-6BE6-6707-7902C172877E}" dt="2019-08-20T15:04:02.488" v="1424" actId="20577"/>
        <pc:sldMkLst>
          <pc:docMk/>
          <pc:sldMk cId="1921723084" sldId="265"/>
        </pc:sldMkLst>
        <pc:spChg chg="mod">
          <ac:chgData name="Giuseppe Di Bona" userId="S::giuseppe.dibona@un.org::b8699db3-b2f4-4a37-b2a5-14e0c2ecf335" providerId="AD" clId="Web-{100C7D47-82B9-6BE6-6707-7902C172877E}" dt="2019-08-20T15:04:02.488" v="1424" actId="20577"/>
          <ac:spMkLst>
            <pc:docMk/>
            <pc:sldMk cId="1921723084" sldId="265"/>
            <ac:spMk id="3" creationId="{5F7911FD-2D5A-4595-8A30-184FE330FDE4}"/>
          </ac:spMkLst>
        </pc:spChg>
      </pc:sldChg>
      <pc:sldChg chg="addSp delSp modSp new mod setBg">
        <pc:chgData name="Giuseppe Di Bona" userId="S::giuseppe.dibona@un.org::b8699db3-b2f4-4a37-b2a5-14e0c2ecf335" providerId="AD" clId="Web-{100C7D47-82B9-6BE6-6707-7902C172877E}" dt="2019-08-20T15:50:47.500" v="2370" actId="20577"/>
        <pc:sldMkLst>
          <pc:docMk/>
          <pc:sldMk cId="4204934732" sldId="266"/>
        </pc:sldMkLst>
        <pc:spChg chg="mod">
          <ac:chgData name="Giuseppe Di Bona" userId="S::giuseppe.dibona@un.org::b8699db3-b2f4-4a37-b2a5-14e0c2ecf335" providerId="AD" clId="Web-{100C7D47-82B9-6BE6-6707-7902C172877E}" dt="2019-08-20T15:08:02.223" v="1623" actId="20577"/>
          <ac:spMkLst>
            <pc:docMk/>
            <pc:sldMk cId="4204934732" sldId="266"/>
            <ac:spMk id="2" creationId="{289A9557-7618-4973-801C-17F3D0E75D43}"/>
          </ac:spMkLst>
        </pc:spChg>
        <pc:spChg chg="add del mod">
          <ac:chgData name="Giuseppe Di Bona" userId="S::giuseppe.dibona@un.org::b8699db3-b2f4-4a37-b2a5-14e0c2ecf335" providerId="AD" clId="Web-{100C7D47-82B9-6BE6-6707-7902C172877E}" dt="2019-08-20T15:50:47.500" v="2370" actId="20577"/>
          <ac:spMkLst>
            <pc:docMk/>
            <pc:sldMk cId="4204934732" sldId="266"/>
            <ac:spMk id="3" creationId="{5514A46A-05D2-49FD-99AE-580447F167D0}"/>
          </ac:spMkLst>
        </pc:spChg>
        <pc:spChg chg="add del">
          <ac:chgData name="Giuseppe Di Bona" userId="S::giuseppe.dibona@un.org::b8699db3-b2f4-4a37-b2a5-14e0c2ecf335" providerId="AD" clId="Web-{100C7D47-82B9-6BE6-6707-7902C172877E}" dt="2019-08-20T15:06:39.661" v="1610"/>
          <ac:spMkLst>
            <pc:docMk/>
            <pc:sldMk cId="4204934732" sldId="266"/>
            <ac:spMk id="8" creationId="{0A46F010-D160-4609-8979-FFD8C1EA6C43}"/>
          </ac:spMkLst>
        </pc:spChg>
        <pc:spChg chg="add del">
          <ac:chgData name="Giuseppe Di Bona" userId="S::giuseppe.dibona@un.org::b8699db3-b2f4-4a37-b2a5-14e0c2ecf335" providerId="AD" clId="Web-{100C7D47-82B9-6BE6-6707-7902C172877E}" dt="2019-08-20T15:06:39.661" v="1610"/>
          <ac:spMkLst>
            <pc:docMk/>
            <pc:sldMk cId="4204934732" sldId="266"/>
            <ac:spMk id="10" creationId="{81B8C4F6-C3AC-4C94-8EC7-E4F7B7E9CDB6}"/>
          </ac:spMkLst>
        </pc:spChg>
        <pc:spChg chg="add del">
          <ac:chgData name="Giuseppe Di Bona" userId="S::giuseppe.dibona@un.org::b8699db3-b2f4-4a37-b2a5-14e0c2ecf335" providerId="AD" clId="Web-{100C7D47-82B9-6BE6-6707-7902C172877E}" dt="2019-08-20T15:06:39.661" v="1610"/>
          <ac:spMkLst>
            <pc:docMk/>
            <pc:sldMk cId="4204934732" sldId="266"/>
            <ac:spMk id="40" creationId="{91328346-8BAD-4616-B50B-5CFDA5648D6A}"/>
          </ac:spMkLst>
        </pc:spChg>
        <pc:grpChg chg="add del">
          <ac:chgData name="Giuseppe Di Bona" userId="S::giuseppe.dibona@un.org::b8699db3-b2f4-4a37-b2a5-14e0c2ecf335" providerId="AD" clId="Web-{100C7D47-82B9-6BE6-6707-7902C172877E}" dt="2019-08-20T15:06:39.661" v="1610"/>
          <ac:grpSpMkLst>
            <pc:docMk/>
            <pc:sldMk cId="4204934732" sldId="266"/>
            <ac:grpSpMk id="12" creationId="{0B789310-9859-4942-98C8-3D2F12AAAE73}"/>
          </ac:grpSpMkLst>
        </pc:grpChg>
        <pc:grpChg chg="add del">
          <ac:chgData name="Giuseppe Di Bona" userId="S::giuseppe.dibona@un.org::b8699db3-b2f4-4a37-b2a5-14e0c2ecf335" providerId="AD" clId="Web-{100C7D47-82B9-6BE6-6707-7902C172877E}" dt="2019-08-20T15:06:39.661" v="1610"/>
          <ac:grpSpMkLst>
            <pc:docMk/>
            <pc:sldMk cId="4204934732" sldId="266"/>
            <ac:grpSpMk id="26" creationId="{6F1CEC7A-E419-4950-AA57-B00546C29CAF}"/>
          </ac:grpSpMkLst>
        </pc:grpChg>
        <pc:graphicFrameChg chg="add del">
          <ac:chgData name="Giuseppe Di Bona" userId="S::giuseppe.dibona@un.org::b8699db3-b2f4-4a37-b2a5-14e0c2ecf335" providerId="AD" clId="Web-{100C7D47-82B9-6BE6-6707-7902C172877E}" dt="2019-08-20T15:06:27.207" v="1608"/>
          <ac:graphicFrameMkLst>
            <pc:docMk/>
            <pc:sldMk cId="4204934732" sldId="266"/>
            <ac:graphicFrameMk id="5" creationId="{7CB3266E-528A-46EB-89EB-DC644ACB39D3}"/>
          </ac:graphicFrameMkLst>
        </pc:graphicFrameChg>
      </pc:sldChg>
      <pc:sldChg chg="addSp delSp modSp new">
        <pc:chgData name="Giuseppe Di Bona" userId="S::giuseppe.dibona@un.org::b8699db3-b2f4-4a37-b2a5-14e0c2ecf335" providerId="AD" clId="Web-{100C7D47-82B9-6BE6-6707-7902C172877E}" dt="2019-08-20T15:37:53.294" v="2321" actId="20577"/>
        <pc:sldMkLst>
          <pc:docMk/>
          <pc:sldMk cId="163611721" sldId="267"/>
        </pc:sldMkLst>
        <pc:spChg chg="mod">
          <ac:chgData name="Giuseppe Di Bona" userId="S::giuseppe.dibona@un.org::b8699db3-b2f4-4a37-b2a5-14e0c2ecf335" providerId="AD" clId="Web-{100C7D47-82B9-6BE6-6707-7902C172877E}" dt="2019-08-20T15:22:40.555" v="1862" actId="20577"/>
          <ac:spMkLst>
            <pc:docMk/>
            <pc:sldMk cId="163611721" sldId="267"/>
            <ac:spMk id="2" creationId="{7436D3CE-E587-4196-A8E5-1E2E58EA0837}"/>
          </ac:spMkLst>
        </pc:spChg>
        <pc:spChg chg="mod">
          <ac:chgData name="Giuseppe Di Bona" userId="S::giuseppe.dibona@un.org::b8699db3-b2f4-4a37-b2a5-14e0c2ecf335" providerId="AD" clId="Web-{100C7D47-82B9-6BE6-6707-7902C172877E}" dt="2019-08-20T15:37:53.294" v="2321" actId="20577"/>
          <ac:spMkLst>
            <pc:docMk/>
            <pc:sldMk cId="163611721" sldId="267"/>
            <ac:spMk id="3" creationId="{60153F90-41B0-4DCB-A3C8-645AEFE8828A}"/>
          </ac:spMkLst>
        </pc:spChg>
        <pc:spChg chg="add del">
          <ac:chgData name="Giuseppe Di Bona" userId="S::giuseppe.dibona@un.org::b8699db3-b2f4-4a37-b2a5-14e0c2ecf335" providerId="AD" clId="Web-{100C7D47-82B9-6BE6-6707-7902C172877E}" dt="2019-08-20T15:27:02.572" v="1994"/>
          <ac:spMkLst>
            <pc:docMk/>
            <pc:sldMk cId="163611721" sldId="267"/>
            <ac:spMk id="4" creationId="{45C1F429-1194-4CF1-AC2B-01364BD77D48}"/>
          </ac:spMkLst>
        </pc:spChg>
      </pc:sldChg>
      <pc:sldChg chg="new">
        <pc:chgData name="Giuseppe Di Bona" userId="S::giuseppe.dibona@un.org::b8699db3-b2f4-4a37-b2a5-14e0c2ecf335" providerId="AD" clId="Web-{100C7D47-82B9-6BE6-6707-7902C172877E}" dt="2019-08-20T15:27:13.978" v="1995"/>
        <pc:sldMkLst>
          <pc:docMk/>
          <pc:sldMk cId="3121363649" sldId="268"/>
        </pc:sldMkLst>
      </pc:sldChg>
      <pc:sldChg chg="addSp delSp modSp add replId">
        <pc:chgData name="Giuseppe Di Bona" userId="S::giuseppe.dibona@un.org::b8699db3-b2f4-4a37-b2a5-14e0c2ecf335" providerId="AD" clId="Web-{100C7D47-82B9-6BE6-6707-7902C172877E}" dt="2019-08-20T15:48:51.703" v="2354" actId="20577"/>
        <pc:sldMkLst>
          <pc:docMk/>
          <pc:sldMk cId="3977375799" sldId="269"/>
        </pc:sldMkLst>
        <pc:spChg chg="mod">
          <ac:chgData name="Giuseppe Di Bona" userId="S::giuseppe.dibona@un.org::b8699db3-b2f4-4a37-b2a5-14e0c2ecf335" providerId="AD" clId="Web-{100C7D47-82B9-6BE6-6707-7902C172877E}" dt="2019-08-20T15:48:51.703" v="2354" actId="20577"/>
          <ac:spMkLst>
            <pc:docMk/>
            <pc:sldMk cId="3977375799" sldId="269"/>
            <ac:spMk id="3" creationId="{60153F90-41B0-4DCB-A3C8-645AEFE8828A}"/>
          </ac:spMkLst>
        </pc:spChg>
        <pc:spChg chg="add del mod">
          <ac:chgData name="Giuseppe Di Bona" userId="S::giuseppe.dibona@un.org::b8699db3-b2f4-4a37-b2a5-14e0c2ecf335" providerId="AD" clId="Web-{100C7D47-82B9-6BE6-6707-7902C172877E}" dt="2019-08-20T15:28:31.682" v="2043"/>
          <ac:spMkLst>
            <pc:docMk/>
            <pc:sldMk cId="3977375799" sldId="269"/>
            <ac:spMk id="4" creationId="{FAF1D9CF-96F2-4FB9-B888-EB8413874CD9}"/>
          </ac:spMkLst>
        </pc:spChg>
        <pc:spChg chg="add mod">
          <ac:chgData name="Giuseppe Di Bona" userId="S::giuseppe.dibona@un.org::b8699db3-b2f4-4a37-b2a5-14e0c2ecf335" providerId="AD" clId="Web-{100C7D47-82B9-6BE6-6707-7902C172877E}" dt="2019-08-20T15:42:13.107" v="2333" actId="20577"/>
          <ac:spMkLst>
            <pc:docMk/>
            <pc:sldMk cId="3977375799" sldId="269"/>
            <ac:spMk id="6" creationId="{6D80328D-7FD7-48E3-A3DF-5CD2EF0282A7}"/>
          </ac:spMkLst>
        </pc:spChg>
      </pc:sldChg>
      <pc:sldMasterChg chg="add del addSldLayout delSldLayout">
        <pc:chgData name="Giuseppe Di Bona" userId="S::giuseppe.dibona@un.org::b8699db3-b2f4-4a37-b2a5-14e0c2ecf335" providerId="AD" clId="Web-{100C7D47-82B9-6BE6-6707-7902C172877E}" dt="2019-08-20T13:16:14.185" v="268"/>
        <pc:sldMasterMkLst>
          <pc:docMk/>
          <pc:sldMasterMk cId="0" sldId="2147483648"/>
        </pc:sldMasterMkLst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49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50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51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52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53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54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55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56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57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58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59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60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61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62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63"/>
          </pc:sldLayoutMkLst>
        </pc:sldLayoutChg>
        <pc:sldLayoutChg chg="add del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0" sldId="2147483648"/>
            <pc:sldLayoutMk cId="0" sldId="2147483664"/>
          </pc:sldLayoutMkLst>
        </pc:sldLayoutChg>
      </pc:sldMasterChg>
      <pc:sldMasterChg chg="add del addSldLayout delSldLayout modSldLayout">
        <pc:chgData name="Giuseppe Di Bona" userId="S::giuseppe.dibona@un.org::b8699db3-b2f4-4a37-b2a5-14e0c2ecf335" providerId="AD" clId="Web-{100C7D47-82B9-6BE6-6707-7902C172877E}" dt="2019-08-20T13:16:14.185" v="268"/>
        <pc:sldMasterMkLst>
          <pc:docMk/>
          <pc:sldMasterMk cId="192758717" sldId="2147483665"/>
        </pc:sldMasterMkLst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2974928524" sldId="2147483666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957218110" sldId="2147483667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1186892399" sldId="2147483668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3327239440" sldId="2147483669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3288149740" sldId="2147483670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1030078941" sldId="2147483671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1456888415" sldId="2147483672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92953780" sldId="2147483673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2801086535" sldId="2147483674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3842698738" sldId="2147483675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2785826294" sldId="2147483676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1307212105" sldId="2147483677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154991271" sldId="2147483678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3982626152" sldId="2147483679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25909563" sldId="2147483680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1322785342" sldId="2147483681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6:14.185" v="268"/>
          <pc:sldLayoutMkLst>
            <pc:docMk/>
            <pc:sldMasterMk cId="192758717" sldId="2147483665"/>
            <pc:sldLayoutMk cId="4014293018" sldId="2147483682"/>
          </pc:sldLayoutMkLst>
        </pc:sldLayoutChg>
      </pc:sldMasterChg>
      <pc:sldMasterChg chg="add del addSldLayout delSldLayout modSldLayout">
        <pc:chgData name="Giuseppe Di Bona" userId="S::giuseppe.dibona@un.org::b8699db3-b2f4-4a37-b2a5-14e0c2ecf335" providerId="AD" clId="Web-{100C7D47-82B9-6BE6-6707-7902C172877E}" dt="2019-08-20T13:15:35.669" v="266"/>
        <pc:sldMasterMkLst>
          <pc:docMk/>
          <pc:sldMasterMk cId="1524487262" sldId="2147483665"/>
        </pc:sldMasterMkLst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3020773818" sldId="2147483666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1106494145" sldId="2147483667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1272800339" sldId="2147483668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1319150403" sldId="2147483669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1108541445" sldId="2147483670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1395010736" sldId="2147483671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4232326563" sldId="2147483672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416802680" sldId="2147483673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446196967" sldId="2147483674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2969188428" sldId="2147483675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1068324442" sldId="2147483676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2448902225" sldId="2147483677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2828184079" sldId="2147483678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853371887" sldId="2147483679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3517277678" sldId="2147483680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4227019286" sldId="2147483681"/>
          </pc:sldLayoutMkLst>
        </pc:sldLayoutChg>
        <pc:sldLayoutChg chg="add del mod replId">
          <pc:chgData name="Giuseppe Di Bona" userId="S::giuseppe.dibona@un.org::b8699db3-b2f4-4a37-b2a5-14e0c2ecf335" providerId="AD" clId="Web-{100C7D47-82B9-6BE6-6707-7902C172877E}" dt="2019-08-20T13:15:35.669" v="266"/>
          <pc:sldLayoutMkLst>
            <pc:docMk/>
            <pc:sldMasterMk cId="1524487262" sldId="2147483665"/>
            <pc:sldLayoutMk cId="2991275307" sldId="2147483682"/>
          </pc:sldLayoutMkLst>
        </pc:sldLayoutChg>
      </pc:sldMasterChg>
    </pc:docChg>
  </pc:docChgLst>
  <pc:docChgLst>
    <pc:chgData name="Giuseppe Di Bona" userId="S::giuseppe.dibona@un.org::b8699db3-b2f4-4a37-b2a5-14e0c2ecf335" providerId="AD" clId="Web-{504A52E3-C6AE-799B-4C84-BC85FD11EB0A}"/>
    <pc:docChg chg="addSld modSld sldOrd">
      <pc:chgData name="Giuseppe Di Bona" userId="S::giuseppe.dibona@un.org::b8699db3-b2f4-4a37-b2a5-14e0c2ecf335" providerId="AD" clId="Web-{504A52E3-C6AE-799B-4C84-BC85FD11EB0A}" dt="2019-08-20T10:39:17.574" v="1768" actId="20577"/>
      <pc:docMkLst>
        <pc:docMk/>
      </pc:docMkLst>
      <pc:sldChg chg="modSp ord">
        <pc:chgData name="Giuseppe Di Bona" userId="S::giuseppe.dibona@un.org::b8699db3-b2f4-4a37-b2a5-14e0c2ecf335" providerId="AD" clId="Web-{504A52E3-C6AE-799B-4C84-BC85FD11EB0A}" dt="2019-08-20T08:56:10.897" v="395" actId="20577"/>
        <pc:sldMkLst>
          <pc:docMk/>
          <pc:sldMk cId="1080293776" sldId="257"/>
        </pc:sldMkLst>
        <pc:spChg chg="mod">
          <ac:chgData name="Giuseppe Di Bona" userId="S::giuseppe.dibona@un.org::b8699db3-b2f4-4a37-b2a5-14e0c2ecf335" providerId="AD" clId="Web-{504A52E3-C6AE-799B-4C84-BC85FD11EB0A}" dt="2019-08-20T08:55:42.381" v="388" actId="20577"/>
          <ac:spMkLst>
            <pc:docMk/>
            <pc:sldMk cId="1080293776" sldId="257"/>
            <ac:spMk id="2" creationId="{376130A6-3599-4D07-B54D-5158E6DB9F98}"/>
          </ac:spMkLst>
        </pc:spChg>
        <pc:spChg chg="mod">
          <ac:chgData name="Giuseppe Di Bona" userId="S::giuseppe.dibona@un.org::b8699db3-b2f4-4a37-b2a5-14e0c2ecf335" providerId="AD" clId="Web-{504A52E3-C6AE-799B-4C84-BC85FD11EB0A}" dt="2019-08-20T08:56:10.897" v="395" actId="20577"/>
          <ac:spMkLst>
            <pc:docMk/>
            <pc:sldMk cId="1080293776" sldId="257"/>
            <ac:spMk id="3" creationId="{A3D926AC-4BAB-4EE8-A144-C8A29CF2B483}"/>
          </ac:spMkLst>
        </pc:spChg>
      </pc:sldChg>
      <pc:sldChg chg="addSp delSp modSp">
        <pc:chgData name="Giuseppe Di Bona" userId="S::giuseppe.dibona@un.org::b8699db3-b2f4-4a37-b2a5-14e0c2ecf335" providerId="AD" clId="Web-{504A52E3-C6AE-799B-4C84-BC85FD11EB0A}" dt="2019-08-20T10:18:33.111" v="1736" actId="1076"/>
        <pc:sldMkLst>
          <pc:docMk/>
          <pc:sldMk cId="643386987" sldId="258"/>
        </pc:sldMkLst>
        <pc:spChg chg="mod">
          <ac:chgData name="Giuseppe Di Bona" userId="S::giuseppe.dibona@un.org::b8699db3-b2f4-4a37-b2a5-14e0c2ecf335" providerId="AD" clId="Web-{504A52E3-C6AE-799B-4C84-BC85FD11EB0A}" dt="2019-08-20T08:38:36.141" v="8" actId="20577"/>
          <ac:spMkLst>
            <pc:docMk/>
            <pc:sldMk cId="643386987" sldId="258"/>
            <ac:spMk id="3" creationId="{158290A5-D539-48E4-B8FC-E3B95FDB6F62}"/>
          </ac:spMkLst>
        </pc:spChg>
        <pc:spChg chg="del">
          <ac:chgData name="Giuseppe Di Bona" userId="S::giuseppe.dibona@un.org::b8699db3-b2f4-4a37-b2a5-14e0c2ecf335" providerId="AD" clId="Web-{504A52E3-C6AE-799B-4C84-BC85FD11EB0A}" dt="2019-08-20T08:37:33.610" v="0"/>
          <ac:spMkLst>
            <pc:docMk/>
            <pc:sldMk cId="643386987" sldId="258"/>
            <ac:spMk id="4" creationId="{4C834DD3-B519-428E-BFF4-6EAA823C560E}"/>
          </ac:spMkLst>
        </pc:spChg>
        <pc:spChg chg="mod">
          <ac:chgData name="Giuseppe Di Bona" userId="S::giuseppe.dibona@un.org::b8699db3-b2f4-4a37-b2a5-14e0c2ecf335" providerId="AD" clId="Web-{504A52E3-C6AE-799B-4C84-BC85FD11EB0A}" dt="2019-08-20T08:38:40.845" v="12" actId="20577"/>
          <ac:spMkLst>
            <pc:docMk/>
            <pc:sldMk cId="643386987" sldId="258"/>
            <ac:spMk id="5" creationId="{B22BCE2B-1F33-4A6A-B722-7B0EC197CA9E}"/>
          </ac:spMkLst>
        </pc:spChg>
        <pc:spChg chg="del">
          <ac:chgData name="Giuseppe Di Bona" userId="S::giuseppe.dibona@un.org::b8699db3-b2f4-4a37-b2a5-14e0c2ecf335" providerId="AD" clId="Web-{504A52E3-C6AE-799B-4C84-BC85FD11EB0A}" dt="2019-08-20T08:37:48.610" v="1"/>
          <ac:spMkLst>
            <pc:docMk/>
            <pc:sldMk cId="643386987" sldId="258"/>
            <ac:spMk id="6" creationId="{562CBA9F-17A1-4398-8DE5-27AFA355AF21}"/>
          </ac:spMkLst>
        </pc:spChg>
        <pc:picChg chg="add mod ord">
          <ac:chgData name="Giuseppe Di Bona" userId="S::giuseppe.dibona@un.org::b8699db3-b2f4-4a37-b2a5-14e0c2ecf335" providerId="AD" clId="Web-{504A52E3-C6AE-799B-4C84-BC85FD11EB0A}" dt="2019-08-20T10:18:33.111" v="1736" actId="1076"/>
          <ac:picMkLst>
            <pc:docMk/>
            <pc:sldMk cId="643386987" sldId="258"/>
            <ac:picMk id="7" creationId="{4B6CCB07-37BF-4C1E-8100-BCF2C524920D}"/>
          </ac:picMkLst>
        </pc:picChg>
        <pc:picChg chg="add mod ord">
          <ac:chgData name="Giuseppe Di Bona" userId="S::giuseppe.dibona@un.org::b8699db3-b2f4-4a37-b2a5-14e0c2ecf335" providerId="AD" clId="Web-{504A52E3-C6AE-799B-4C84-BC85FD11EB0A}" dt="2019-08-20T08:43:16.752" v="19" actId="1076"/>
          <ac:picMkLst>
            <pc:docMk/>
            <pc:sldMk cId="643386987" sldId="258"/>
            <ac:picMk id="9" creationId="{1AE04D9C-6BD5-4622-B3AA-D735CCE64ACA}"/>
          </ac:picMkLst>
        </pc:picChg>
      </pc:sldChg>
      <pc:sldChg chg="modSp">
        <pc:chgData name="Giuseppe Di Bona" userId="S::giuseppe.dibona@un.org::b8699db3-b2f4-4a37-b2a5-14e0c2ecf335" providerId="AD" clId="Web-{504A52E3-C6AE-799B-4C84-BC85FD11EB0A}" dt="2019-08-20T10:37:01.214" v="1744" actId="20577"/>
        <pc:sldMkLst>
          <pc:docMk/>
          <pc:sldMk cId="2459882822" sldId="259"/>
        </pc:sldMkLst>
        <pc:spChg chg="mod">
          <ac:chgData name="Giuseppe Di Bona" userId="S::giuseppe.dibona@un.org::b8699db3-b2f4-4a37-b2a5-14e0c2ecf335" providerId="AD" clId="Web-{504A52E3-C6AE-799B-4C84-BC85FD11EB0A}" dt="2019-08-20T08:58:08.537" v="483" actId="20577"/>
          <ac:spMkLst>
            <pc:docMk/>
            <pc:sldMk cId="2459882822" sldId="259"/>
            <ac:spMk id="2" creationId="{469AC2CF-CEE0-4245-A09F-F2C926D45334}"/>
          </ac:spMkLst>
        </pc:spChg>
        <pc:spChg chg="mod">
          <ac:chgData name="Giuseppe Di Bona" userId="S::giuseppe.dibona@un.org::b8699db3-b2f4-4a37-b2a5-14e0c2ecf335" providerId="AD" clId="Web-{504A52E3-C6AE-799B-4C84-BC85FD11EB0A}" dt="2019-08-20T10:37:01.214" v="1744" actId="20577"/>
          <ac:spMkLst>
            <pc:docMk/>
            <pc:sldMk cId="2459882822" sldId="259"/>
            <ac:spMk id="3" creationId="{28833570-1307-4085-BD3C-273B70A209CA}"/>
          </ac:spMkLst>
        </pc:spChg>
      </pc:sldChg>
      <pc:sldChg chg="addSp delSp modSp new">
        <pc:chgData name="Giuseppe Di Bona" userId="S::giuseppe.dibona@un.org::b8699db3-b2f4-4a37-b2a5-14e0c2ecf335" providerId="AD" clId="Web-{504A52E3-C6AE-799B-4C84-BC85FD11EB0A}" dt="2019-08-20T10:35:10.651" v="1737" actId="20577"/>
        <pc:sldMkLst>
          <pc:docMk/>
          <pc:sldMk cId="1324760874" sldId="260"/>
        </pc:sldMkLst>
        <pc:spChg chg="mod">
          <ac:chgData name="Giuseppe Di Bona" userId="S::giuseppe.dibona@un.org::b8699db3-b2f4-4a37-b2a5-14e0c2ecf335" providerId="AD" clId="Web-{504A52E3-C6AE-799B-4C84-BC85FD11EB0A}" dt="2019-08-20T08:49:42.316" v="127" actId="20577"/>
          <ac:spMkLst>
            <pc:docMk/>
            <pc:sldMk cId="1324760874" sldId="260"/>
            <ac:spMk id="2" creationId="{EE2362D6-BF33-432E-83C5-85813777F841}"/>
          </ac:spMkLst>
        </pc:spChg>
        <pc:spChg chg="mod">
          <ac:chgData name="Giuseppe Di Bona" userId="S::giuseppe.dibona@un.org::b8699db3-b2f4-4a37-b2a5-14e0c2ecf335" providerId="AD" clId="Web-{504A52E3-C6AE-799B-4C84-BC85FD11EB0A}" dt="2019-08-20T08:50:21.332" v="167" actId="20577"/>
          <ac:spMkLst>
            <pc:docMk/>
            <pc:sldMk cId="1324760874" sldId="260"/>
            <ac:spMk id="3" creationId="{A76F9B79-24C8-45C8-9D86-8EDD50D1735C}"/>
          </ac:spMkLst>
        </pc:spChg>
        <pc:spChg chg="add del mod">
          <ac:chgData name="Giuseppe Di Bona" userId="S::giuseppe.dibona@un.org::b8699db3-b2f4-4a37-b2a5-14e0c2ecf335" providerId="AD" clId="Web-{504A52E3-C6AE-799B-4C84-BC85FD11EB0A}" dt="2019-08-20T10:35:10.651" v="1737" actId="20577"/>
          <ac:spMkLst>
            <pc:docMk/>
            <pc:sldMk cId="1324760874" sldId="260"/>
            <ac:spMk id="4" creationId="{B3F7B2F8-3E1F-4CFE-9C93-05E01FCCF7F9}"/>
          </ac:spMkLst>
        </pc:spChg>
        <pc:spChg chg="mod">
          <ac:chgData name="Giuseppe Di Bona" userId="S::giuseppe.dibona@un.org::b8699db3-b2f4-4a37-b2a5-14e0c2ecf335" providerId="AD" clId="Web-{504A52E3-C6AE-799B-4C84-BC85FD11EB0A}" dt="2019-08-20T08:52:34.255" v="292" actId="20577"/>
          <ac:spMkLst>
            <pc:docMk/>
            <pc:sldMk cId="1324760874" sldId="260"/>
            <ac:spMk id="5" creationId="{EB53FDE1-C197-4D0A-B721-CCAB43C2A717}"/>
          </ac:spMkLst>
        </pc:spChg>
        <pc:spChg chg="mod">
          <ac:chgData name="Giuseppe Di Bona" userId="S::giuseppe.dibona@un.org::b8699db3-b2f4-4a37-b2a5-14e0c2ecf335" providerId="AD" clId="Web-{504A52E3-C6AE-799B-4C84-BC85FD11EB0A}" dt="2019-08-20T08:53:36.974" v="312" actId="20577"/>
          <ac:spMkLst>
            <pc:docMk/>
            <pc:sldMk cId="1324760874" sldId="260"/>
            <ac:spMk id="6" creationId="{DED3A3CF-B635-481F-A802-022149D4A0F3}"/>
          </ac:spMkLst>
        </pc:spChg>
        <pc:graphicFrameChg chg="add del mod ord modGraphic">
          <ac:chgData name="Giuseppe Di Bona" userId="S::giuseppe.dibona@un.org::b8699db3-b2f4-4a37-b2a5-14e0c2ecf335" providerId="AD" clId="Web-{504A52E3-C6AE-799B-4C84-BC85FD11EB0A}" dt="2019-08-20T08:49:24.988" v="100"/>
          <ac:graphicFrameMkLst>
            <pc:docMk/>
            <pc:sldMk cId="1324760874" sldId="260"/>
            <ac:graphicFrameMk id="7" creationId="{A61C1953-748C-423F-80CC-A9BB2A6BF4B3}"/>
          </ac:graphicFrameMkLst>
        </pc:graphicFrameChg>
      </pc:sldChg>
      <pc:sldChg chg="modSp new">
        <pc:chgData name="Giuseppe Di Bona" userId="S::giuseppe.dibona@un.org::b8699db3-b2f4-4a37-b2a5-14e0c2ecf335" providerId="AD" clId="Web-{504A52E3-C6AE-799B-4C84-BC85FD11EB0A}" dt="2019-08-20T10:39:13.606" v="1766" actId="20577"/>
        <pc:sldMkLst>
          <pc:docMk/>
          <pc:sldMk cId="2670567145" sldId="261"/>
        </pc:sldMkLst>
        <pc:spChg chg="mod">
          <ac:chgData name="Giuseppe Di Bona" userId="S::giuseppe.dibona@un.org::b8699db3-b2f4-4a37-b2a5-14e0c2ecf335" providerId="AD" clId="Web-{504A52E3-C6AE-799B-4C84-BC85FD11EB0A}" dt="2019-08-20T10:38:18.574" v="1747" actId="20577"/>
          <ac:spMkLst>
            <pc:docMk/>
            <pc:sldMk cId="2670567145" sldId="261"/>
            <ac:spMk id="2" creationId="{FEBFB6C7-3A75-4592-B8DF-081E21770C3A}"/>
          </ac:spMkLst>
        </pc:spChg>
        <pc:spChg chg="mod">
          <ac:chgData name="Giuseppe Di Bona" userId="S::giuseppe.dibona@un.org::b8699db3-b2f4-4a37-b2a5-14e0c2ecf335" providerId="AD" clId="Web-{504A52E3-C6AE-799B-4C84-BC85FD11EB0A}" dt="2019-08-20T10:39:13.606" v="1766" actId="20577"/>
          <ac:spMkLst>
            <pc:docMk/>
            <pc:sldMk cId="2670567145" sldId="261"/>
            <ac:spMk id="3" creationId="{4BBE9E79-E693-42B9-8C4F-C10A8367E727}"/>
          </ac:spMkLst>
        </pc:spChg>
      </pc:sldChg>
    </pc:docChg>
  </pc:docChgLst>
  <pc:docChgLst>
    <pc:chgData name="Giuseppe Di Bona" userId="S::giuseppe.dibona@un.org::b8699db3-b2f4-4a37-b2a5-14e0c2ecf335" providerId="AD" clId="Web-{EA4F604D-D280-B689-D735-5E352592717B}"/>
    <pc:docChg chg="modSld">
      <pc:chgData name="Giuseppe Di Bona" userId="S::giuseppe.dibona@un.org::b8699db3-b2f4-4a37-b2a5-14e0c2ecf335" providerId="AD" clId="Web-{EA4F604D-D280-B689-D735-5E352592717B}" dt="2019-08-18T15:56:21.252" v="9" actId="20577"/>
      <pc:docMkLst>
        <pc:docMk/>
      </pc:docMkLst>
      <pc:sldChg chg="modSp">
        <pc:chgData name="Giuseppe Di Bona" userId="S::giuseppe.dibona@un.org::b8699db3-b2f4-4a37-b2a5-14e0c2ecf335" providerId="AD" clId="Web-{EA4F604D-D280-B689-D735-5E352592717B}" dt="2019-08-18T15:56:21.252" v="8" actId="20577"/>
        <pc:sldMkLst>
          <pc:docMk/>
          <pc:sldMk cId="1080293776" sldId="257"/>
        </pc:sldMkLst>
        <pc:spChg chg="mod">
          <ac:chgData name="Giuseppe Di Bona" userId="S::giuseppe.dibona@un.org::b8699db3-b2f4-4a37-b2a5-14e0c2ecf335" providerId="AD" clId="Web-{EA4F604D-D280-B689-D735-5E352592717B}" dt="2019-08-18T15:56:21.252" v="8" actId="20577"/>
          <ac:spMkLst>
            <pc:docMk/>
            <pc:sldMk cId="1080293776" sldId="257"/>
            <ac:spMk id="3" creationId="{A3D926AC-4BAB-4EE8-A144-C8A29CF2B483}"/>
          </ac:spMkLst>
        </pc:spChg>
      </pc:sldChg>
    </pc:docChg>
  </pc:docChgLst>
  <pc:docChgLst>
    <pc:chgData name="Giuseppe Di Bona" userId="S::giuseppe.dibona@un.org::b8699db3-b2f4-4a37-b2a5-14e0c2ecf335" providerId="AD" clId="Web-{DE9E7EB5-3BE2-784E-CC2B-0547F5AEA870}"/>
    <pc:docChg chg="addSld delSld modSld">
      <pc:chgData name="Giuseppe Di Bona" userId="S::giuseppe.dibona@un.org::b8699db3-b2f4-4a37-b2a5-14e0c2ecf335" providerId="AD" clId="Web-{DE9E7EB5-3BE2-784E-CC2B-0547F5AEA870}" dt="2019-08-19T12:21:47.160" v="552" actId="20577"/>
      <pc:docMkLst>
        <pc:docMk/>
      </pc:docMkLst>
      <pc:sldChg chg="modSp">
        <pc:chgData name="Giuseppe Di Bona" userId="S::giuseppe.dibona@un.org::b8699db3-b2f4-4a37-b2a5-14e0c2ecf335" providerId="AD" clId="Web-{DE9E7EB5-3BE2-784E-CC2B-0547F5AEA870}" dt="2019-08-19T12:16:16.473" v="59" actId="20577"/>
        <pc:sldMkLst>
          <pc:docMk/>
          <pc:sldMk cId="1080293776" sldId="257"/>
        </pc:sldMkLst>
        <pc:spChg chg="mod">
          <ac:chgData name="Giuseppe Di Bona" userId="S::giuseppe.dibona@un.org::b8699db3-b2f4-4a37-b2a5-14e0c2ecf335" providerId="AD" clId="Web-{DE9E7EB5-3BE2-784E-CC2B-0547F5AEA870}" dt="2019-08-19T12:15:50.770" v="10" actId="20577"/>
          <ac:spMkLst>
            <pc:docMk/>
            <pc:sldMk cId="1080293776" sldId="257"/>
            <ac:spMk id="2" creationId="{376130A6-3599-4D07-B54D-5158E6DB9F98}"/>
          </ac:spMkLst>
        </pc:spChg>
        <pc:spChg chg="mod">
          <ac:chgData name="Giuseppe Di Bona" userId="S::giuseppe.dibona@un.org::b8699db3-b2f4-4a37-b2a5-14e0c2ecf335" providerId="AD" clId="Web-{DE9E7EB5-3BE2-784E-CC2B-0547F5AEA870}" dt="2019-08-19T12:16:16.473" v="59" actId="20577"/>
          <ac:spMkLst>
            <pc:docMk/>
            <pc:sldMk cId="1080293776" sldId="257"/>
            <ac:spMk id="3" creationId="{A3D926AC-4BAB-4EE8-A144-C8A29CF2B483}"/>
          </ac:spMkLst>
        </pc:spChg>
      </pc:sldChg>
      <pc:sldChg chg="modSp new del">
        <pc:chgData name="Giuseppe Di Bona" userId="S::giuseppe.dibona@un.org::b8699db3-b2f4-4a37-b2a5-14e0c2ecf335" providerId="AD" clId="Web-{DE9E7EB5-3BE2-784E-CC2B-0547F5AEA870}" dt="2019-08-19T12:17:39.410" v="106"/>
        <pc:sldMkLst>
          <pc:docMk/>
          <pc:sldMk cId="1862843867" sldId="259"/>
        </pc:sldMkLst>
        <pc:spChg chg="mod">
          <ac:chgData name="Giuseppe Di Bona" userId="S::giuseppe.dibona@un.org::b8699db3-b2f4-4a37-b2a5-14e0c2ecf335" providerId="AD" clId="Web-{DE9E7EB5-3BE2-784E-CC2B-0547F5AEA870}" dt="2019-08-19T12:17:11.520" v="95" actId="20577"/>
          <ac:spMkLst>
            <pc:docMk/>
            <pc:sldMk cId="1862843867" sldId="259"/>
            <ac:spMk id="2" creationId="{373B63FC-A9D1-4639-826C-EC13F0A4FE24}"/>
          </ac:spMkLst>
        </pc:spChg>
        <pc:spChg chg="mod">
          <ac:chgData name="Giuseppe Di Bona" userId="S::giuseppe.dibona@un.org::b8699db3-b2f4-4a37-b2a5-14e0c2ecf335" providerId="AD" clId="Web-{DE9E7EB5-3BE2-784E-CC2B-0547F5AEA870}" dt="2019-08-19T12:17:29.473" v="102" actId="20577"/>
          <ac:spMkLst>
            <pc:docMk/>
            <pc:sldMk cId="1862843867" sldId="259"/>
            <ac:spMk id="3" creationId="{35A75883-E7C9-42CC-995C-CBFB2E5A11E2}"/>
          </ac:spMkLst>
        </pc:spChg>
        <pc:spChg chg="mod">
          <ac:chgData name="Giuseppe Di Bona" userId="S::giuseppe.dibona@un.org::b8699db3-b2f4-4a37-b2a5-14e0c2ecf335" providerId="AD" clId="Web-{DE9E7EB5-3BE2-784E-CC2B-0547F5AEA870}" dt="2019-08-19T12:17:14.754" v="97" actId="20577"/>
          <ac:spMkLst>
            <pc:docMk/>
            <pc:sldMk cId="1862843867" sldId="259"/>
            <ac:spMk id="4" creationId="{B0ECFEEF-0728-44D4-8756-F60424E433D9}"/>
          </ac:spMkLst>
        </pc:spChg>
      </pc:sldChg>
      <pc:sldChg chg="modSp new">
        <pc:chgData name="Giuseppe Di Bona" userId="S::giuseppe.dibona@un.org::b8699db3-b2f4-4a37-b2a5-14e0c2ecf335" providerId="AD" clId="Web-{DE9E7EB5-3BE2-784E-CC2B-0547F5AEA870}" dt="2019-08-19T12:21:47.160" v="551" actId="20577"/>
        <pc:sldMkLst>
          <pc:docMk/>
          <pc:sldMk cId="2459882822" sldId="259"/>
        </pc:sldMkLst>
        <pc:spChg chg="mod">
          <ac:chgData name="Giuseppe Di Bona" userId="S::giuseppe.dibona@un.org::b8699db3-b2f4-4a37-b2a5-14e0c2ecf335" providerId="AD" clId="Web-{DE9E7EB5-3BE2-784E-CC2B-0547F5AEA870}" dt="2019-08-19T12:21:17.613" v="547" actId="20577"/>
          <ac:spMkLst>
            <pc:docMk/>
            <pc:sldMk cId="2459882822" sldId="259"/>
            <ac:spMk id="2" creationId="{469AC2CF-CEE0-4245-A09F-F2C926D45334}"/>
          </ac:spMkLst>
        </pc:spChg>
        <pc:spChg chg="mod">
          <ac:chgData name="Giuseppe Di Bona" userId="S::giuseppe.dibona@un.org::b8699db3-b2f4-4a37-b2a5-14e0c2ecf335" providerId="AD" clId="Web-{DE9E7EB5-3BE2-784E-CC2B-0547F5AEA870}" dt="2019-08-19T12:21:47.160" v="551" actId="20577"/>
          <ac:spMkLst>
            <pc:docMk/>
            <pc:sldMk cId="2459882822" sldId="259"/>
            <ac:spMk id="3" creationId="{28833570-1307-4085-BD3C-273B70A209C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Registration form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UN requirements and status of the art</a:t>
            </a:r>
          </a:p>
        </p:txBody>
      </p:sp>
    </p:spTree>
    <p:extLst>
      <p:ext uri="{BB962C8B-B14F-4D97-AF65-F5344CB8AC3E}">
        <p14:creationId xmlns:p14="http://schemas.microsoft.com/office/powerpoint/2010/main" val="3622625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9A9557-7618-4973-801C-17F3D0E75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/>
              <a:t>"</a:t>
            </a:r>
            <a:r>
              <a:rPr lang="it-IT" err="1"/>
              <a:t>Representation</a:t>
            </a:r>
            <a:r>
              <a:rPr lang="it-IT"/>
              <a:t> </a:t>
            </a:r>
            <a:r>
              <a:rPr lang="it-IT" err="1"/>
              <a:t>Type</a:t>
            </a:r>
            <a:r>
              <a:rPr lang="it-IT"/>
              <a:t>" in </a:t>
            </a:r>
            <a:r>
              <a:rPr lang="it-IT">
                <a:ea typeface="+mj-lt"/>
                <a:cs typeface="+mj-lt"/>
              </a:rPr>
              <a:t>Indico Core 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14A46A-05D2-49FD-99AE-580447F16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Affiliation</a:t>
            </a:r>
          </a:p>
          <a:p>
            <a:r>
              <a:rPr lang="it-IT"/>
              <a:t>Participant roles</a:t>
            </a:r>
          </a:p>
          <a:p>
            <a:r>
              <a:rPr lang="it-IT"/>
              <a:t>Multiple Registration Form</a:t>
            </a:r>
          </a:p>
          <a:p>
            <a:r>
              <a:rPr lang="it-IT"/>
              <a:t>Moderation</a:t>
            </a:r>
          </a:p>
        </p:txBody>
      </p:sp>
    </p:spTree>
    <p:extLst>
      <p:ext uri="{BB962C8B-B14F-4D97-AF65-F5344CB8AC3E}">
        <p14:creationId xmlns:p14="http://schemas.microsoft.com/office/powerpoint/2010/main" val="4204934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36D3CE-E587-4196-A8E5-1E2E58EA0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Implications, Uses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0153F90-41B0-4DCB-A3C8-645AEFE88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it-IT" err="1">
                <a:ea typeface="+mn-lt"/>
                <a:cs typeface="+mn-lt"/>
              </a:rPr>
              <a:t>Privileges</a:t>
            </a:r>
          </a:p>
          <a:p>
            <a:r>
              <a:rPr lang="it-IT">
                <a:ea typeface="+mn-lt"/>
                <a:cs typeface="+mn-lt"/>
              </a:rPr>
              <a:t>Access</a:t>
            </a:r>
          </a:p>
          <a:p>
            <a:r>
              <a:rPr lang="it-IT" err="1">
                <a:ea typeface="+mn-lt"/>
                <a:cs typeface="+mn-lt"/>
              </a:rPr>
              <a:t>Protocols</a:t>
            </a:r>
          </a:p>
          <a:p>
            <a:r>
              <a:rPr lang="it-IT"/>
              <a:t>Security </a:t>
            </a:r>
            <a:r>
              <a:rPr lang="it-IT" err="1"/>
              <a:t>requirements</a:t>
            </a:r>
          </a:p>
          <a:p>
            <a:r>
              <a:rPr lang="it-IT">
                <a:ea typeface="+mn-lt"/>
                <a:cs typeface="+mn-lt"/>
              </a:rPr>
              <a:t>Approval / Accreditation</a:t>
            </a:r>
          </a:p>
          <a:p>
            <a:r>
              <a:rPr lang="it-IT" err="1">
                <a:ea typeface="+mn-lt"/>
                <a:cs typeface="+mn-lt"/>
              </a:rPr>
              <a:t>Statistics</a:t>
            </a:r>
          </a:p>
          <a:p>
            <a:r>
              <a:rPr lang="it-IT"/>
              <a:t>"Legal" </a:t>
            </a:r>
            <a:r>
              <a:rPr lang="it-IT" err="1"/>
              <a:t>Historical</a:t>
            </a:r>
            <a:r>
              <a:rPr lang="it-IT"/>
              <a:t> </a:t>
            </a:r>
            <a:r>
              <a:rPr lang="it-IT" err="1"/>
              <a:t>records</a:t>
            </a:r>
          </a:p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611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36D3CE-E587-4196-A8E5-1E2E58EA0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Implications, Uses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0153F90-41B0-4DCB-A3C8-645AEFE88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4517834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>
                <a:ea typeface="+mn-lt"/>
                <a:cs typeface="+mn-lt"/>
              </a:rPr>
              <a:t>Privileges</a:t>
            </a:r>
          </a:p>
          <a:p>
            <a:r>
              <a:rPr lang="it-IT">
                <a:ea typeface="+mn-lt"/>
                <a:cs typeface="+mn-lt"/>
              </a:rPr>
              <a:t>Access</a:t>
            </a:r>
          </a:p>
          <a:p>
            <a:r>
              <a:rPr lang="it-IT">
                <a:ea typeface="+mn-lt"/>
                <a:cs typeface="+mn-lt"/>
              </a:rPr>
              <a:t>Protocols</a:t>
            </a:r>
          </a:p>
          <a:p>
            <a:r>
              <a:rPr lang="it-IT"/>
              <a:t>Security requirements</a:t>
            </a:r>
          </a:p>
          <a:p>
            <a:r>
              <a:rPr lang="it-IT">
                <a:ea typeface="+mn-lt"/>
                <a:cs typeface="+mn-lt"/>
              </a:rPr>
              <a:t>Approval / Accreditation </a:t>
            </a:r>
          </a:p>
          <a:p>
            <a:r>
              <a:rPr lang="it-IT">
                <a:ea typeface="+mn-lt"/>
                <a:cs typeface="+mn-lt"/>
              </a:rPr>
              <a:t>Statistics</a:t>
            </a:r>
          </a:p>
          <a:p>
            <a:r>
              <a:rPr lang="it-IT"/>
              <a:t>"Legal" Historical records</a:t>
            </a:r>
          </a:p>
          <a:p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6D80328D-7FD7-48E3-A3DF-5CD2EF0282A7}"/>
              </a:ext>
            </a:extLst>
          </p:cNvPr>
          <p:cNvSpPr txBox="1">
            <a:spLocks/>
          </p:cNvSpPr>
          <p:nvPr/>
        </p:nvSpPr>
        <p:spPr>
          <a:xfrm>
            <a:off x="6478166" y="2129928"/>
            <a:ext cx="4885064" cy="3786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Access 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documents</a:t>
            </a:r>
            <a:endParaRPr lang="it-IT" err="1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Physical</a:t>
            </a:r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 access to 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areas</a:t>
            </a:r>
          </a:p>
          <a:p>
            <a:pPr marL="0" indent="0">
              <a:buNone/>
            </a:pP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Annoucement</a:t>
            </a:r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, 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seating</a:t>
            </a:r>
          </a:p>
          <a:p>
            <a:pPr marL="0" indent="0">
              <a:buNone/>
            </a:pPr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Badges, 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Venue</a:t>
            </a:r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 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constraints</a:t>
            </a:r>
            <a:endParaRPr lang="it-IT" err="1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Additional</a:t>
            </a:r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 Information 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required</a:t>
            </a:r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 </a:t>
            </a:r>
          </a:p>
          <a:p>
            <a:pPr marL="0" indent="0">
              <a:buNone/>
            </a:pPr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Distribution of 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participations</a:t>
            </a:r>
          </a:p>
          <a:p>
            <a:pPr marL="0" indent="0">
              <a:buNone/>
            </a:pPr>
            <a:r>
              <a:rPr lang="it-IT" err="1">
                <a:solidFill>
                  <a:schemeClr val="accent1"/>
                </a:solidFill>
              </a:rPr>
              <a:t>Important</a:t>
            </a:r>
            <a:r>
              <a:rPr lang="it-IT">
                <a:solidFill>
                  <a:schemeClr val="accent1"/>
                </a:solidFill>
              </a:rPr>
              <a:t> policies &amp; </a:t>
            </a:r>
            <a:r>
              <a:rPr lang="it-IT" err="1">
                <a:solidFill>
                  <a:schemeClr val="accent1"/>
                </a:solidFill>
              </a:rPr>
              <a:t>accords</a:t>
            </a:r>
            <a:r>
              <a:rPr lang="it-IT">
                <a:solidFill>
                  <a:schemeClr val="accent1"/>
                </a:solidFill>
              </a:rPr>
              <a:t>, </a:t>
            </a:r>
            <a:r>
              <a:rPr lang="it-IT" err="1">
                <a:solidFill>
                  <a:schemeClr val="accent1"/>
                </a:solidFill>
              </a:rPr>
              <a:t>LoP</a:t>
            </a:r>
          </a:p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7375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0D798E-F368-4204-B890-FBD9F1E9D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Thank You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EF7698-7FB5-44F0-9B03-2CFBA1635B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On </a:t>
            </a:r>
            <a:r>
              <a:rPr lang="it-IT" err="1"/>
              <a:t>behalf</a:t>
            </a:r>
            <a:r>
              <a:rPr lang="it-IT"/>
              <a:t> of the </a:t>
            </a:r>
            <a:r>
              <a:rPr lang="it-IT" err="1"/>
              <a:t>whole</a:t>
            </a:r>
            <a:r>
              <a:rPr lang="it-IT"/>
              <a:t> team</a:t>
            </a:r>
          </a:p>
        </p:txBody>
      </p:sp>
    </p:spTree>
    <p:extLst>
      <p:ext uri="{BB962C8B-B14F-4D97-AF65-F5344CB8AC3E}">
        <p14:creationId xmlns:p14="http://schemas.microsoft.com/office/powerpoint/2010/main" val="3449641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674B93-B134-44F4-AFBB-311843CB4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V1 and V2 </a:t>
            </a:r>
            <a:r>
              <a:rPr lang="it-IT" err="1"/>
              <a:t>form</a:t>
            </a:r>
            <a:r>
              <a:rPr lang="it-IT"/>
              <a:t> field </a:t>
            </a:r>
            <a:r>
              <a:rPr lang="it-IT" err="1"/>
              <a:t>types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58290A5-D539-48E4-B8FC-E3B95FDB6F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Version 1</a:t>
            </a:r>
          </a:p>
        </p:txBody>
      </p:sp>
      <p:pic>
        <p:nvPicPr>
          <p:cNvPr id="7" name="Immagine 7" descr="Immagine che contiene screenshot&#10;&#10;Descrizione generata con affidabilità elevata">
            <a:extLst>
              <a:ext uri="{FF2B5EF4-FFF2-40B4-BE49-F238E27FC236}">
                <a16:creationId xmlns:a16="http://schemas.microsoft.com/office/drawing/2014/main" id="{4B6CCB07-37BF-4C1E-8100-BCF2C52492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006422" y="2555313"/>
            <a:ext cx="2334491" cy="2467841"/>
          </a:xfrm>
          <a:prstGeom prst="rect">
            <a:avLst/>
          </a:prstGeom>
        </p:spPr>
      </p:pic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22BCE2B-1F33-4A6A-B722-7B0EC197CA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/>
              <a:t>Version 2</a:t>
            </a:r>
          </a:p>
        </p:txBody>
      </p:sp>
      <p:pic>
        <p:nvPicPr>
          <p:cNvPr id="9" name="Immagine 9">
            <a:extLst>
              <a:ext uri="{FF2B5EF4-FFF2-40B4-BE49-F238E27FC236}">
                <a16:creationId xmlns:a16="http://schemas.microsoft.com/office/drawing/2014/main" id="{1AE04D9C-6BD5-4622-B3AA-D735CCE64AC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507060" y="2547667"/>
            <a:ext cx="2428875" cy="2466975"/>
          </a:xfrm>
          <a:prstGeom prst="rect">
            <a:avLst/>
          </a:prstGeom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73E2B3FF-734D-4C93-AC19-88E27A5674C0}"/>
              </a:ext>
            </a:extLst>
          </p:cNvPr>
          <p:cNvSpPr/>
          <p:nvPr/>
        </p:nvSpPr>
        <p:spPr>
          <a:xfrm>
            <a:off x="7566753" y="4376450"/>
            <a:ext cx="1147590" cy="734458"/>
          </a:xfrm>
          <a:prstGeom prst="ellipse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6D31EC8B-C949-44F7-BCA6-20B4515DB9F3}"/>
              </a:ext>
            </a:extLst>
          </p:cNvPr>
          <p:cNvSpPr/>
          <p:nvPr/>
        </p:nvSpPr>
        <p:spPr>
          <a:xfrm>
            <a:off x="2939668" y="2503581"/>
            <a:ext cx="762000" cy="734458"/>
          </a:xfrm>
          <a:prstGeom prst="ellipse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3386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2362D6-BF33-432E-83C5-85813777F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Sections available in Indico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76F9B79-24C8-45C8-9D86-8EDD50D173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In V1 you can create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3F7B2F8-3E1F-4CFE-9C93-05E01FCCF7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it-IT">
                <a:ea typeface="+mn-lt"/>
                <a:cs typeface="+mn-lt"/>
              </a:rPr>
              <a:t>An </a:t>
            </a:r>
            <a:r>
              <a:rPr lang="it-IT" err="1">
                <a:ea typeface="+mn-lt"/>
                <a:cs typeface="+mn-lt"/>
              </a:rPr>
              <a:t>Empty</a:t>
            </a:r>
            <a:r>
              <a:rPr lang="it-IT">
                <a:ea typeface="+mn-lt"/>
                <a:cs typeface="+mn-lt"/>
              </a:rPr>
              <a:t> </a:t>
            </a:r>
            <a:r>
              <a:rPr lang="it-IT" err="1">
                <a:ea typeface="+mn-lt"/>
                <a:cs typeface="+mn-lt"/>
              </a:rPr>
              <a:t>Section</a:t>
            </a:r>
            <a:endParaRPr lang="it-IT">
              <a:ea typeface="+mn-lt"/>
              <a:cs typeface="+mn-lt"/>
            </a:endParaRPr>
          </a:p>
          <a:p>
            <a:r>
              <a:rPr lang="it-IT">
                <a:ea typeface="+mn-lt"/>
                <a:cs typeface="+mn-lt"/>
              </a:rPr>
              <a:t>The Personal Data </a:t>
            </a:r>
            <a:r>
              <a:rPr lang="it-IT" err="1">
                <a:ea typeface="+mn-lt"/>
                <a:cs typeface="+mn-lt"/>
              </a:rPr>
              <a:t>Section</a:t>
            </a:r>
            <a:endParaRPr lang="it-IT">
              <a:ea typeface="+mn-lt"/>
              <a:cs typeface="+mn-lt"/>
            </a:endParaRPr>
          </a:p>
          <a:p>
            <a:r>
              <a:rPr lang="it-IT">
                <a:solidFill>
                  <a:schemeClr val="tx2">
                    <a:lumMod val="50000"/>
                  </a:schemeClr>
                </a:solidFill>
                <a:ea typeface="+mn-lt"/>
                <a:cs typeface="+mn-lt"/>
              </a:rPr>
              <a:t>The </a:t>
            </a:r>
            <a:r>
              <a:rPr lang="it-IT" err="1">
                <a:solidFill>
                  <a:schemeClr val="tx2">
                    <a:lumMod val="50000"/>
                  </a:schemeClr>
                </a:solidFill>
                <a:ea typeface="+mn-lt"/>
                <a:cs typeface="+mn-lt"/>
              </a:rPr>
              <a:t>Accommodation</a:t>
            </a:r>
            <a:r>
              <a:rPr lang="it-IT">
                <a:solidFill>
                  <a:schemeClr val="tx2">
                    <a:lumMod val="50000"/>
                  </a:schemeClr>
                </a:solidFill>
                <a:ea typeface="+mn-lt"/>
                <a:cs typeface="+mn-lt"/>
              </a:rPr>
              <a:t> </a:t>
            </a:r>
            <a:r>
              <a:rPr lang="it-IT" err="1">
                <a:solidFill>
                  <a:schemeClr val="tx2">
                    <a:lumMod val="50000"/>
                  </a:schemeClr>
                </a:solidFill>
                <a:ea typeface="+mn-lt"/>
                <a:cs typeface="+mn-lt"/>
              </a:rPr>
              <a:t>section</a:t>
            </a:r>
            <a:endParaRPr lang="it-IT">
              <a:solidFill>
                <a:schemeClr val="tx2">
                  <a:lumMod val="50000"/>
                </a:schemeClr>
              </a:solidFill>
              <a:ea typeface="+mn-lt"/>
              <a:cs typeface="+mn-lt"/>
            </a:endParaRPr>
          </a:p>
          <a:p>
            <a:r>
              <a:rPr lang="it-IT">
                <a:ea typeface="+mn-lt"/>
                <a:cs typeface="+mn-lt"/>
              </a:rPr>
              <a:t>The Social Events </a:t>
            </a:r>
            <a:r>
              <a:rPr lang="it-IT" err="1">
                <a:ea typeface="+mn-lt"/>
                <a:cs typeface="+mn-lt"/>
              </a:rPr>
              <a:t>Section</a:t>
            </a:r>
            <a:endParaRPr lang="it-IT">
              <a:ea typeface="+mn-lt"/>
              <a:cs typeface="+mn-lt"/>
            </a:endParaRPr>
          </a:p>
          <a:p>
            <a:r>
              <a:rPr lang="it-IT"/>
              <a:t>The </a:t>
            </a:r>
            <a:r>
              <a:rPr lang="it-IT" err="1"/>
              <a:t>Further</a:t>
            </a:r>
            <a:r>
              <a:rPr lang="it-IT"/>
              <a:t> Information </a:t>
            </a:r>
            <a:r>
              <a:rPr lang="it-IT" err="1"/>
              <a:t>Section</a:t>
            </a:r>
            <a:endParaRPr lang="en-US" err="1">
              <a:ea typeface="+mn-lt"/>
              <a:cs typeface="+mn-lt"/>
            </a:endParaRPr>
          </a:p>
          <a:p>
            <a:r>
              <a:rPr lang="it-IT">
                <a:solidFill>
                  <a:schemeClr val="tx1"/>
                </a:solidFill>
                <a:ea typeface="+mn-lt"/>
                <a:cs typeface="+mn-lt"/>
              </a:rPr>
              <a:t>The Press/Media </a:t>
            </a:r>
            <a:r>
              <a:rPr lang="it-IT" err="1">
                <a:solidFill>
                  <a:schemeClr val="tx1"/>
                </a:solidFill>
                <a:ea typeface="+mn-lt"/>
                <a:cs typeface="+mn-lt"/>
              </a:rPr>
              <a:t>Section</a:t>
            </a:r>
            <a:endParaRPr lang="en-US" err="1">
              <a:solidFill>
                <a:schemeClr val="tx1"/>
              </a:solidFill>
              <a:ea typeface="+mn-lt"/>
              <a:cs typeface="+mn-lt"/>
            </a:endParaRPr>
          </a:p>
          <a:p>
            <a:r>
              <a:rPr lang="it-IT">
                <a:solidFill>
                  <a:schemeClr val="tx1"/>
                </a:solidFill>
                <a:ea typeface="+mn-lt"/>
                <a:cs typeface="+mn-lt"/>
              </a:rPr>
              <a:t>The Session </a:t>
            </a:r>
            <a:r>
              <a:rPr lang="it-IT" err="1">
                <a:solidFill>
                  <a:schemeClr val="tx1"/>
                </a:solidFill>
                <a:ea typeface="+mn-lt"/>
                <a:cs typeface="+mn-lt"/>
              </a:rPr>
              <a:t>Section</a:t>
            </a:r>
          </a:p>
          <a:p>
            <a:r>
              <a:rPr lang="it-IT">
                <a:solidFill>
                  <a:schemeClr val="tx1"/>
                </a:solidFill>
                <a:ea typeface="+mn-lt"/>
                <a:cs typeface="+mn-lt"/>
              </a:rPr>
              <a:t>The </a:t>
            </a:r>
            <a:r>
              <a:rPr lang="it-IT" err="1">
                <a:solidFill>
                  <a:schemeClr val="tx1"/>
                </a:solidFill>
                <a:ea typeface="+mn-lt"/>
                <a:cs typeface="+mn-lt"/>
              </a:rPr>
              <a:t>Representation</a:t>
            </a:r>
            <a:r>
              <a:rPr lang="it-IT">
                <a:solidFill>
                  <a:schemeClr val="tx1"/>
                </a:solidFill>
                <a:ea typeface="+mn-lt"/>
                <a:cs typeface="+mn-lt"/>
              </a:rPr>
              <a:t> </a:t>
            </a:r>
            <a:r>
              <a:rPr lang="it-IT" err="1">
                <a:solidFill>
                  <a:schemeClr val="tx1"/>
                </a:solidFill>
                <a:ea typeface="+mn-lt"/>
                <a:cs typeface="+mn-lt"/>
              </a:rPr>
              <a:t>Type</a:t>
            </a:r>
            <a:r>
              <a:rPr lang="it-IT">
                <a:solidFill>
                  <a:schemeClr val="tx1"/>
                </a:solidFill>
                <a:ea typeface="+mn-lt"/>
                <a:cs typeface="+mn-lt"/>
              </a:rPr>
              <a:t> </a:t>
            </a:r>
            <a:r>
              <a:rPr lang="it-IT" err="1">
                <a:solidFill>
                  <a:schemeClr val="tx1"/>
                </a:solidFill>
                <a:ea typeface="+mn-lt"/>
                <a:cs typeface="+mn-lt"/>
              </a:rPr>
              <a:t>Section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B53FDE1-C197-4D0A-B721-CCAB43C2A7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/>
              <a:t>In V2 you can create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ED3A3CF-B635-481F-A802-022149D4A0F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An </a:t>
            </a:r>
            <a:r>
              <a:rPr lang="it-IT" err="1"/>
              <a:t>Empty</a:t>
            </a:r>
            <a:r>
              <a:rPr lang="it-IT"/>
              <a:t> </a:t>
            </a:r>
            <a:r>
              <a:rPr lang="it-IT" err="1"/>
              <a:t>Section</a:t>
            </a:r>
            <a:endParaRPr lang="it-IT"/>
          </a:p>
          <a:p>
            <a:r>
              <a:rPr lang="it-IT"/>
              <a:t>The Personal Data </a:t>
            </a:r>
            <a:r>
              <a:rPr lang="it-IT" err="1"/>
              <a:t>Section</a:t>
            </a:r>
            <a:endParaRPr lang="it-IT"/>
          </a:p>
          <a:p>
            <a:r>
              <a:rPr lang="it-IT"/>
              <a:t>An </a:t>
            </a:r>
            <a:r>
              <a:rPr lang="it-IT" err="1"/>
              <a:t>Administrative</a:t>
            </a:r>
            <a:r>
              <a:rPr lang="it-IT"/>
              <a:t> </a:t>
            </a:r>
            <a:r>
              <a:rPr lang="it-IT" err="1"/>
              <a:t>Section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4760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2362D6-BF33-432E-83C5-85813777F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Sections available in Indico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76F9B79-24C8-45C8-9D86-8EDD50D173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In V1 you can create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3F7B2F8-3E1F-4CFE-9C93-05E01FCCF7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it-IT">
                <a:ea typeface="+mn-lt"/>
                <a:cs typeface="+mn-lt"/>
              </a:rPr>
              <a:t>An </a:t>
            </a:r>
            <a:r>
              <a:rPr lang="it-IT" err="1">
                <a:ea typeface="+mn-lt"/>
                <a:cs typeface="+mn-lt"/>
              </a:rPr>
              <a:t>Empty</a:t>
            </a:r>
            <a:r>
              <a:rPr lang="it-IT">
                <a:ea typeface="+mn-lt"/>
                <a:cs typeface="+mn-lt"/>
              </a:rPr>
              <a:t> </a:t>
            </a:r>
            <a:r>
              <a:rPr lang="it-IT" err="1">
                <a:ea typeface="+mn-lt"/>
                <a:cs typeface="+mn-lt"/>
              </a:rPr>
              <a:t>Section</a:t>
            </a:r>
          </a:p>
          <a:p>
            <a:r>
              <a:rPr lang="it-IT">
                <a:ea typeface="+mn-lt"/>
                <a:cs typeface="+mn-lt"/>
              </a:rPr>
              <a:t>The Personal Data </a:t>
            </a:r>
            <a:r>
              <a:rPr lang="it-IT" err="1">
                <a:ea typeface="+mn-lt"/>
                <a:cs typeface="+mn-lt"/>
              </a:rPr>
              <a:t>Section</a:t>
            </a:r>
            <a:endParaRPr lang="it-IT">
              <a:ea typeface="+mn-lt"/>
              <a:cs typeface="+mn-lt"/>
            </a:endParaRPr>
          </a:p>
          <a:p>
            <a:r>
              <a:rPr lang="it-IT" strike="sngStrike">
                <a:solidFill>
                  <a:schemeClr val="tx2">
                    <a:lumMod val="50000"/>
                  </a:schemeClr>
                </a:solidFill>
                <a:ea typeface="+mn-lt"/>
                <a:cs typeface="+mn-lt"/>
              </a:rPr>
              <a:t>The </a:t>
            </a:r>
            <a:r>
              <a:rPr lang="it-IT" strike="sngStrike" err="1">
                <a:solidFill>
                  <a:schemeClr val="tx2">
                    <a:lumMod val="50000"/>
                  </a:schemeClr>
                </a:solidFill>
                <a:ea typeface="+mn-lt"/>
                <a:cs typeface="+mn-lt"/>
              </a:rPr>
              <a:t>Accommodation</a:t>
            </a:r>
            <a:r>
              <a:rPr lang="it-IT" strike="sngStrike">
                <a:solidFill>
                  <a:schemeClr val="tx2">
                    <a:lumMod val="50000"/>
                  </a:schemeClr>
                </a:solidFill>
                <a:ea typeface="+mn-lt"/>
                <a:cs typeface="+mn-lt"/>
              </a:rPr>
              <a:t> </a:t>
            </a:r>
            <a:r>
              <a:rPr lang="it-IT" strike="sngStrike" err="1">
                <a:solidFill>
                  <a:schemeClr val="tx2">
                    <a:lumMod val="50000"/>
                  </a:schemeClr>
                </a:solidFill>
                <a:ea typeface="+mn-lt"/>
                <a:cs typeface="+mn-lt"/>
              </a:rPr>
              <a:t>section</a:t>
            </a:r>
            <a:endParaRPr lang="it-IT" strike="sngStrike">
              <a:solidFill>
                <a:schemeClr val="tx2">
                  <a:lumMod val="50000"/>
                </a:schemeClr>
              </a:solidFill>
              <a:ea typeface="+mn-lt"/>
              <a:cs typeface="+mn-lt"/>
            </a:endParaRPr>
          </a:p>
          <a:p>
            <a:r>
              <a:rPr lang="it-IT" strike="sngStrike">
                <a:ea typeface="+mn-lt"/>
                <a:cs typeface="+mn-lt"/>
              </a:rPr>
              <a:t>The Social Events </a:t>
            </a:r>
            <a:r>
              <a:rPr lang="it-IT" strike="sngStrike" err="1">
                <a:ea typeface="+mn-lt"/>
                <a:cs typeface="+mn-lt"/>
              </a:rPr>
              <a:t>Section</a:t>
            </a:r>
            <a:endParaRPr lang="it-IT" strike="sngStrike">
              <a:ea typeface="+mn-lt"/>
              <a:cs typeface="+mn-lt"/>
            </a:endParaRPr>
          </a:p>
          <a:p>
            <a:r>
              <a:rPr lang="it-IT" strike="sngStrike"/>
              <a:t>The </a:t>
            </a:r>
            <a:r>
              <a:rPr lang="it-IT" strike="sngStrike" err="1"/>
              <a:t>Further</a:t>
            </a:r>
            <a:r>
              <a:rPr lang="it-IT" strike="sngStrike"/>
              <a:t> Information </a:t>
            </a:r>
            <a:r>
              <a:rPr lang="it-IT" strike="sngStrike" err="1"/>
              <a:t>Section</a:t>
            </a:r>
            <a:endParaRPr lang="en-US" strike="sngStrike" err="1">
              <a:ea typeface="+mn-lt"/>
              <a:cs typeface="+mn-lt"/>
            </a:endParaRPr>
          </a:p>
          <a:p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The Press/Media 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Section</a:t>
            </a:r>
            <a:endParaRPr lang="en-US">
              <a:solidFill>
                <a:schemeClr val="accent1"/>
              </a:solidFill>
              <a:ea typeface="+mn-lt"/>
              <a:cs typeface="+mn-lt"/>
            </a:endParaRPr>
          </a:p>
          <a:p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The Session 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Section</a:t>
            </a:r>
            <a:endParaRPr lang="it-IT">
              <a:solidFill>
                <a:schemeClr val="accent1"/>
              </a:solidFill>
              <a:ea typeface="+mn-lt"/>
              <a:cs typeface="+mn-lt"/>
            </a:endParaRPr>
          </a:p>
          <a:p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The 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Representation</a:t>
            </a:r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 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Type</a:t>
            </a:r>
            <a:r>
              <a:rPr lang="it-IT">
                <a:solidFill>
                  <a:schemeClr val="accent1"/>
                </a:solidFill>
                <a:ea typeface="+mn-lt"/>
                <a:cs typeface="+mn-lt"/>
              </a:rPr>
              <a:t> </a:t>
            </a:r>
            <a:r>
              <a:rPr lang="it-IT" err="1">
                <a:solidFill>
                  <a:schemeClr val="accent1"/>
                </a:solidFill>
                <a:ea typeface="+mn-lt"/>
                <a:cs typeface="+mn-lt"/>
              </a:rPr>
              <a:t>Section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B53FDE1-C197-4D0A-B721-CCAB43C2A7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/>
              <a:t>In V2 you can create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ED3A3CF-B635-481F-A802-022149D4A0F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An </a:t>
            </a:r>
            <a:r>
              <a:rPr lang="it-IT" err="1"/>
              <a:t>Empty</a:t>
            </a:r>
            <a:r>
              <a:rPr lang="it-IT"/>
              <a:t> </a:t>
            </a:r>
            <a:r>
              <a:rPr lang="it-IT" err="1"/>
              <a:t>Section</a:t>
            </a:r>
            <a:endParaRPr lang="it-IT"/>
          </a:p>
          <a:p>
            <a:r>
              <a:rPr lang="it-IT"/>
              <a:t>The Personal Data </a:t>
            </a:r>
            <a:r>
              <a:rPr lang="it-IT" err="1"/>
              <a:t>Section</a:t>
            </a:r>
            <a:endParaRPr lang="it-IT"/>
          </a:p>
          <a:p>
            <a:r>
              <a:rPr lang="it-IT"/>
              <a:t>An </a:t>
            </a:r>
            <a:r>
              <a:rPr lang="it-IT" err="1"/>
              <a:t>Administrative</a:t>
            </a:r>
            <a:r>
              <a:rPr lang="it-IT"/>
              <a:t> </a:t>
            </a:r>
            <a:r>
              <a:rPr lang="it-IT" err="1"/>
              <a:t>Section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1088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6130A6-3599-4D07-B54D-5158E6DB9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err="1"/>
              <a:t>Missing</a:t>
            </a:r>
            <a:r>
              <a:rPr lang="it-IT"/>
              <a:t> features in V2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3D926AC-4BAB-4EE8-A144-C8A29CF2B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Picture Field </a:t>
            </a:r>
            <a:r>
              <a:rPr lang="it-IT" err="1"/>
              <a:t>Type</a:t>
            </a:r>
          </a:p>
          <a:p>
            <a:r>
              <a:rPr lang="it-IT"/>
              <a:t>Session </a:t>
            </a:r>
            <a:r>
              <a:rPr lang="it-IT" err="1"/>
              <a:t>Section</a:t>
            </a:r>
            <a:endParaRPr lang="it-IT"/>
          </a:p>
          <a:p>
            <a:r>
              <a:rPr lang="it-IT" err="1"/>
              <a:t>Conditional</a:t>
            </a:r>
            <a:r>
              <a:rPr lang="it-IT"/>
              <a:t> Forms</a:t>
            </a:r>
          </a:p>
          <a:p>
            <a:r>
              <a:rPr lang="it-IT" err="1">
                <a:solidFill>
                  <a:schemeClr val="accent2">
                    <a:lumMod val="75000"/>
                  </a:schemeClr>
                </a:solidFill>
              </a:rPr>
              <a:t>Representation</a:t>
            </a:r>
            <a:r>
              <a:rPr lang="it-IT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it-IT" err="1">
                <a:solidFill>
                  <a:schemeClr val="accent2">
                    <a:lumMod val="75000"/>
                  </a:schemeClr>
                </a:solidFill>
              </a:rPr>
              <a:t>Type</a:t>
            </a:r>
            <a:r>
              <a:rPr lang="it-IT">
                <a:solidFill>
                  <a:srgbClr val="404040"/>
                </a:solidFill>
              </a:rPr>
              <a:t> - Field / </a:t>
            </a:r>
            <a:r>
              <a:rPr lang="it-IT" err="1">
                <a:solidFill>
                  <a:srgbClr val="404040"/>
                </a:solidFill>
              </a:rPr>
              <a:t>Section</a:t>
            </a:r>
            <a:endParaRPr lang="it-IT">
              <a:solidFill>
                <a:srgbClr val="404040"/>
              </a:solidFill>
            </a:endParaRPr>
          </a:p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0293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9AC2CF-CEE0-4245-A09F-F2C926D45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Issues </a:t>
            </a:r>
            <a:r>
              <a:rPr lang="it-IT" err="1"/>
              <a:t>faced</a:t>
            </a:r>
            <a:r>
              <a:rPr lang="it-IT"/>
              <a:t> with V2 </a:t>
            </a:r>
            <a:r>
              <a:rPr lang="it-IT" err="1"/>
              <a:t>Registration</a:t>
            </a:r>
            <a:r>
              <a:rPr lang="it-IT"/>
              <a:t> Form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8833570-1307-4085-BD3C-273B70A20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it-IT" err="1"/>
              <a:t>Angular-based</a:t>
            </a:r>
            <a:endParaRPr lang="it-IT"/>
          </a:p>
          <a:p>
            <a:r>
              <a:rPr lang="it-IT" err="1"/>
              <a:t>It</a:t>
            </a:r>
            <a:r>
              <a:rPr lang="it-IT"/>
              <a:t> </a:t>
            </a:r>
            <a:r>
              <a:rPr lang="it-IT" err="1"/>
              <a:t>is</a:t>
            </a:r>
            <a:r>
              <a:rPr lang="it-IT"/>
              <a:t> </a:t>
            </a:r>
            <a:r>
              <a:rPr lang="it-IT" err="1"/>
              <a:t>implemented</a:t>
            </a:r>
            <a:r>
              <a:rPr lang="it-IT"/>
              <a:t> </a:t>
            </a:r>
            <a:r>
              <a:rPr lang="it-IT" err="1"/>
              <a:t>as</a:t>
            </a:r>
            <a:r>
              <a:rPr lang="it-IT"/>
              <a:t> a </a:t>
            </a:r>
            <a:r>
              <a:rPr lang="it-IT" err="1"/>
              <a:t>collection</a:t>
            </a:r>
            <a:r>
              <a:rPr lang="it-IT"/>
              <a:t> of </a:t>
            </a:r>
            <a:r>
              <a:rPr lang="it-IT" err="1"/>
              <a:t>static</a:t>
            </a:r>
            <a:r>
              <a:rPr lang="it-IT"/>
              <a:t> files (JS and </a:t>
            </a:r>
            <a:r>
              <a:rPr lang="it-IT" err="1"/>
              <a:t>Angular</a:t>
            </a:r>
            <a:r>
              <a:rPr lang="it-IT"/>
              <a:t> templates)</a:t>
            </a:r>
          </a:p>
          <a:p>
            <a:r>
              <a:rPr lang="it-IT" err="1"/>
              <a:t>Not</a:t>
            </a:r>
            <a:r>
              <a:rPr lang="it-IT"/>
              <a:t> </a:t>
            </a:r>
            <a:r>
              <a:rPr lang="it-IT" err="1"/>
              <a:t>extensible</a:t>
            </a:r>
            <a:endParaRPr lang="it-IT"/>
          </a:p>
          <a:p>
            <a:r>
              <a:rPr lang="it-IT" err="1"/>
              <a:t>Same</a:t>
            </a:r>
            <a:r>
              <a:rPr lang="it-IT"/>
              <a:t> code-base </a:t>
            </a:r>
            <a:r>
              <a:rPr lang="it-IT" err="1"/>
              <a:t>is</a:t>
            </a:r>
            <a:r>
              <a:rPr lang="it-IT"/>
              <a:t> </a:t>
            </a:r>
            <a:r>
              <a:rPr lang="it-IT" err="1"/>
              <a:t>used</a:t>
            </a:r>
            <a:r>
              <a:rPr lang="it-IT"/>
              <a:t> on </a:t>
            </a:r>
            <a:r>
              <a:rPr lang="it-IT" err="1"/>
              <a:t>both</a:t>
            </a:r>
            <a:r>
              <a:rPr lang="it-IT"/>
              <a:t> sides: </a:t>
            </a:r>
            <a:r>
              <a:rPr lang="it-IT" err="1"/>
              <a:t>definition</a:t>
            </a:r>
            <a:r>
              <a:rPr lang="it-IT"/>
              <a:t> and </a:t>
            </a:r>
            <a:r>
              <a:rPr lang="it-IT" err="1"/>
              <a:t>usage</a:t>
            </a:r>
            <a:r>
              <a:rPr lang="it-IT"/>
              <a:t>.</a:t>
            </a:r>
          </a:p>
          <a:p>
            <a:pPr lvl="1"/>
            <a:r>
              <a:rPr lang="it-IT"/>
              <a:t>A </a:t>
            </a:r>
            <a:r>
              <a:rPr lang="it-IT" err="1"/>
              <a:t>registrant</a:t>
            </a:r>
            <a:r>
              <a:rPr lang="it-IT"/>
              <a:t> </a:t>
            </a:r>
            <a:r>
              <a:rPr lang="it-IT" err="1"/>
              <a:t>registers</a:t>
            </a:r>
            <a:r>
              <a:rPr lang="it-IT"/>
              <a:t> to a conference</a:t>
            </a:r>
          </a:p>
          <a:p>
            <a:pPr lvl="1"/>
            <a:r>
              <a:rPr lang="it-IT"/>
              <a:t>A Conference Manager </a:t>
            </a:r>
            <a:r>
              <a:rPr lang="en-GB" noProof="1"/>
              <a:t>defines</a:t>
            </a:r>
            <a:r>
              <a:rPr lang="it-IT"/>
              <a:t> the </a:t>
            </a:r>
            <a:r>
              <a:rPr lang="it-IT" err="1"/>
              <a:t>Registration</a:t>
            </a:r>
            <a:r>
              <a:rPr lang="it-IT"/>
              <a:t> Form</a:t>
            </a:r>
          </a:p>
          <a:p>
            <a:r>
              <a:rPr lang="it-IT"/>
              <a:t>Code-base </a:t>
            </a:r>
            <a:r>
              <a:rPr lang="it-IT" err="1"/>
              <a:t>is</a:t>
            </a:r>
            <a:r>
              <a:rPr lang="it-IT"/>
              <a:t> </a:t>
            </a:r>
            <a:r>
              <a:rPr lang="en-GB"/>
              <a:t>marked</a:t>
            </a:r>
            <a:r>
              <a:rPr lang="it-IT"/>
              <a:t> </a:t>
            </a:r>
            <a:r>
              <a:rPr lang="it-IT" noProof="1"/>
              <a:t>as</a:t>
            </a:r>
            <a:r>
              <a:rPr lang="it-IT"/>
              <a:t> "legacy"</a:t>
            </a:r>
          </a:p>
          <a:p>
            <a:endParaRPr lang="it-IT"/>
          </a:p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9882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BFB6C7-3A75-4592-B8DF-081E21770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Possible choices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BE9E79-E693-42B9-8C4F-C10A8367E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it-IT" err="1"/>
              <a:t>Fork</a:t>
            </a:r>
            <a:r>
              <a:rPr lang="it-IT"/>
              <a:t> the </a:t>
            </a:r>
            <a:r>
              <a:rPr lang="it-IT" err="1"/>
              <a:t>Registration</a:t>
            </a:r>
            <a:r>
              <a:rPr lang="it-IT"/>
              <a:t> Form and </a:t>
            </a:r>
            <a:r>
              <a:rPr lang="it-IT" err="1"/>
              <a:t>wait</a:t>
            </a:r>
            <a:r>
              <a:rPr lang="it-IT"/>
              <a:t> for the new </a:t>
            </a:r>
            <a:r>
              <a:rPr lang="it-IT" err="1"/>
              <a:t>implementation</a:t>
            </a:r>
          </a:p>
          <a:p>
            <a:pPr lvl="1"/>
            <a:r>
              <a:rPr lang="it-IT"/>
              <a:t>Copy </a:t>
            </a:r>
            <a:r>
              <a:rPr lang="it-IT" err="1"/>
              <a:t>Registration</a:t>
            </a:r>
            <a:r>
              <a:rPr lang="it-IT"/>
              <a:t> Form JS and </a:t>
            </a:r>
            <a:r>
              <a:rPr lang="it-IT" err="1"/>
              <a:t>Angular</a:t>
            </a:r>
            <a:r>
              <a:rPr lang="it-IT"/>
              <a:t> templates</a:t>
            </a:r>
          </a:p>
          <a:p>
            <a:pPr lvl="1"/>
            <a:r>
              <a:rPr lang="it-IT" err="1"/>
              <a:t>Implement</a:t>
            </a:r>
            <a:r>
              <a:rPr lang="it-IT"/>
              <a:t> </a:t>
            </a:r>
            <a:r>
              <a:rPr lang="it-IT" err="1"/>
              <a:t>our</a:t>
            </a:r>
            <a:r>
              <a:rPr lang="it-IT"/>
              <a:t> </a:t>
            </a:r>
            <a:r>
              <a:rPr lang="it-IT" i="1" err="1"/>
              <a:t>customizations</a:t>
            </a:r>
            <a:r>
              <a:rPr lang="it-IT"/>
              <a:t> in the copy</a:t>
            </a:r>
            <a:endParaRPr lang="it-IT" i="1"/>
          </a:p>
          <a:p>
            <a:pPr lvl="1"/>
            <a:r>
              <a:rPr lang="it-IT" err="1"/>
              <a:t>Reimplement</a:t>
            </a:r>
            <a:r>
              <a:rPr lang="it-IT"/>
              <a:t> </a:t>
            </a:r>
            <a:r>
              <a:rPr lang="it-IT" err="1"/>
              <a:t>again</a:t>
            </a:r>
            <a:r>
              <a:rPr lang="it-IT"/>
              <a:t> </a:t>
            </a:r>
            <a:r>
              <a:rPr lang="it-IT" err="1"/>
              <a:t>when</a:t>
            </a:r>
            <a:r>
              <a:rPr lang="it-IT"/>
              <a:t> the new </a:t>
            </a:r>
            <a:r>
              <a:rPr lang="it-IT" err="1"/>
              <a:t>Registration</a:t>
            </a:r>
            <a:r>
              <a:rPr lang="it-IT"/>
              <a:t> </a:t>
            </a:r>
            <a:r>
              <a:rPr lang="it-IT" err="1"/>
              <a:t>form</a:t>
            </a:r>
            <a:r>
              <a:rPr lang="it-IT"/>
              <a:t> </a:t>
            </a:r>
            <a:r>
              <a:rPr lang="it-IT" err="1"/>
              <a:t>is</a:t>
            </a:r>
            <a:r>
              <a:rPr lang="it-IT"/>
              <a:t> </a:t>
            </a:r>
            <a:r>
              <a:rPr lang="it-IT" err="1"/>
              <a:t>implemented</a:t>
            </a:r>
          </a:p>
          <a:p>
            <a:r>
              <a:rPr lang="it-IT" err="1"/>
              <a:t>Implement</a:t>
            </a:r>
            <a:r>
              <a:rPr lang="it-IT"/>
              <a:t> </a:t>
            </a:r>
            <a:r>
              <a:rPr lang="it-IT" err="1"/>
              <a:t>Registration</a:t>
            </a:r>
            <a:r>
              <a:rPr lang="it-IT"/>
              <a:t> Form from scratch and </a:t>
            </a:r>
            <a:r>
              <a:rPr lang="it-IT" err="1"/>
              <a:t>never</a:t>
            </a:r>
            <a:r>
              <a:rPr lang="it-IT"/>
              <a:t> </a:t>
            </a:r>
            <a:r>
              <a:rPr lang="it-IT" err="1"/>
              <a:t>get</a:t>
            </a:r>
            <a:r>
              <a:rPr lang="it-IT"/>
              <a:t> back</a:t>
            </a:r>
          </a:p>
          <a:p>
            <a:pPr lvl="1"/>
            <a:r>
              <a:rPr lang="it-IT" err="1"/>
              <a:t>Implement</a:t>
            </a:r>
            <a:r>
              <a:rPr lang="it-IT"/>
              <a:t> the </a:t>
            </a:r>
            <a:r>
              <a:rPr lang="it-IT" err="1"/>
              <a:t>Registration</a:t>
            </a:r>
            <a:r>
              <a:rPr lang="it-IT"/>
              <a:t> Form with e.g. </a:t>
            </a:r>
            <a:r>
              <a:rPr lang="it-IT" i="1" err="1"/>
              <a:t>wtform</a:t>
            </a:r>
            <a:r>
              <a:rPr lang="it-IT"/>
              <a:t> library like </a:t>
            </a:r>
            <a:r>
              <a:rPr lang="it-IT" err="1"/>
              <a:t>every</a:t>
            </a:r>
            <a:r>
              <a:rPr lang="it-IT"/>
              <a:t> </a:t>
            </a:r>
            <a:r>
              <a:rPr lang="it-IT" err="1"/>
              <a:t>other</a:t>
            </a:r>
            <a:r>
              <a:rPr lang="it-IT"/>
              <a:t> </a:t>
            </a:r>
            <a:r>
              <a:rPr lang="it-IT" err="1"/>
              <a:t>existing</a:t>
            </a:r>
            <a:r>
              <a:rPr lang="it-IT"/>
              <a:t> </a:t>
            </a:r>
            <a:r>
              <a:rPr lang="it-IT" err="1"/>
              <a:t>form</a:t>
            </a:r>
            <a:r>
              <a:rPr lang="it-IT"/>
              <a:t> in Indico.</a:t>
            </a:r>
          </a:p>
          <a:p>
            <a:r>
              <a:rPr lang="it-IT" err="1">
                <a:ea typeface="+mn-lt"/>
                <a:cs typeface="+mn-lt"/>
              </a:rPr>
              <a:t>Jointly</a:t>
            </a:r>
            <a:r>
              <a:rPr lang="it-IT">
                <a:ea typeface="+mn-lt"/>
                <a:cs typeface="+mn-lt"/>
              </a:rPr>
              <a:t> </a:t>
            </a:r>
            <a:r>
              <a:rPr lang="it-IT" err="1">
                <a:ea typeface="+mn-lt"/>
                <a:cs typeface="+mn-lt"/>
              </a:rPr>
              <a:t>develop</a:t>
            </a:r>
            <a:r>
              <a:rPr lang="it-IT">
                <a:ea typeface="+mn-lt"/>
                <a:cs typeface="+mn-lt"/>
              </a:rPr>
              <a:t> the new </a:t>
            </a:r>
            <a:r>
              <a:rPr lang="it-IT" err="1">
                <a:ea typeface="+mn-lt"/>
                <a:cs typeface="+mn-lt"/>
              </a:rPr>
              <a:t>react-based</a:t>
            </a:r>
            <a:r>
              <a:rPr lang="it-IT">
                <a:ea typeface="+mn-lt"/>
                <a:cs typeface="+mn-lt"/>
              </a:rPr>
              <a:t> </a:t>
            </a:r>
            <a:r>
              <a:rPr lang="it-IT" err="1">
                <a:ea typeface="+mn-lt"/>
                <a:cs typeface="+mn-lt"/>
              </a:rPr>
              <a:t>Registration</a:t>
            </a:r>
            <a:r>
              <a:rPr lang="it-IT">
                <a:ea typeface="+mn-lt"/>
                <a:cs typeface="+mn-lt"/>
              </a:rPr>
              <a:t> Form</a:t>
            </a:r>
          </a:p>
          <a:p>
            <a:pPr lvl="1"/>
            <a:r>
              <a:rPr lang="it-IT" err="1"/>
              <a:t>Collect</a:t>
            </a:r>
            <a:r>
              <a:rPr lang="it-IT"/>
              <a:t> </a:t>
            </a:r>
            <a:r>
              <a:rPr lang="it-IT" err="1"/>
              <a:t>requirements</a:t>
            </a:r>
            <a:r>
              <a:rPr lang="it-IT"/>
              <a:t> from </a:t>
            </a:r>
            <a:r>
              <a:rPr lang="it-IT" err="1"/>
              <a:t>both</a:t>
            </a:r>
            <a:r>
              <a:rPr lang="it-IT"/>
              <a:t> sides</a:t>
            </a:r>
          </a:p>
          <a:p>
            <a:pPr lvl="1"/>
            <a:r>
              <a:rPr lang="it-IT" err="1"/>
              <a:t>Implement</a:t>
            </a:r>
            <a:r>
              <a:rPr lang="it-IT"/>
              <a:t> a </a:t>
            </a:r>
            <a:r>
              <a:rPr lang="it-IT" err="1"/>
              <a:t>unique</a:t>
            </a:r>
            <a:r>
              <a:rPr lang="it-IT"/>
              <a:t>, </a:t>
            </a:r>
            <a:r>
              <a:rPr lang="it-IT" err="1"/>
              <a:t>solid</a:t>
            </a:r>
            <a:r>
              <a:rPr lang="it-IT"/>
              <a:t> and complete </a:t>
            </a:r>
            <a:r>
              <a:rPr lang="it-IT" err="1"/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2670567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34A750-7AEC-4038-BBAA-A46B4049F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err="1"/>
              <a:t>Representation</a:t>
            </a:r>
            <a:r>
              <a:rPr lang="it-IT"/>
              <a:t> </a:t>
            </a:r>
            <a:r>
              <a:rPr lang="it-IT" err="1"/>
              <a:t>Type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F7911FD-2D5A-4595-8A30-184FE330F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it-IT" err="1"/>
              <a:t>Participation</a:t>
            </a:r>
            <a:r>
              <a:rPr lang="it-IT"/>
              <a:t> to an event -- in </a:t>
            </a:r>
            <a:r>
              <a:rPr lang="it-IT" err="1"/>
              <a:t>what</a:t>
            </a:r>
            <a:r>
              <a:rPr lang="it-IT"/>
              <a:t> </a:t>
            </a:r>
            <a:r>
              <a:rPr lang="it-IT" err="1"/>
              <a:t>capacity</a:t>
            </a:r>
            <a:r>
              <a:rPr lang="it-IT"/>
              <a:t>? </a:t>
            </a:r>
            <a:endParaRPr lang="en-US"/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r>
              <a:rPr lang="it-IT" err="1"/>
              <a:t>Examples</a:t>
            </a:r>
            <a:r>
              <a:rPr lang="it-IT"/>
              <a:t>:</a:t>
            </a:r>
            <a:endParaRPr lang="en-US"/>
          </a:p>
          <a:p>
            <a:pPr marL="0" indent="0">
              <a:buNone/>
            </a:pPr>
            <a:r>
              <a:rPr lang="it-IT"/>
              <a:t> "Mario </a:t>
            </a:r>
            <a:r>
              <a:rPr lang="it-IT" err="1"/>
              <a:t>Ruggier</a:t>
            </a:r>
            <a:r>
              <a:rPr lang="it-IT"/>
              <a:t>" </a:t>
            </a:r>
            <a:r>
              <a:rPr lang="it-IT" err="1"/>
              <a:t>participates</a:t>
            </a:r>
            <a:r>
              <a:rPr lang="it-IT"/>
              <a:t> </a:t>
            </a:r>
            <a:r>
              <a:rPr lang="it-IT" err="1"/>
              <a:t>as</a:t>
            </a:r>
            <a:r>
              <a:rPr lang="it-IT"/>
              <a:t> "Professor of </a:t>
            </a:r>
            <a:r>
              <a:rPr lang="it-IT" err="1"/>
              <a:t>Biology</a:t>
            </a:r>
            <a:r>
              <a:rPr lang="it-IT"/>
              <a:t>, MIT"</a:t>
            </a:r>
          </a:p>
          <a:p>
            <a:pPr marL="0" indent="0">
              <a:buNone/>
            </a:pPr>
            <a:r>
              <a:rPr lang="it-IT"/>
              <a:t> "Giorgio Pieretti" </a:t>
            </a:r>
            <a:r>
              <a:rPr lang="it-IT" err="1"/>
              <a:t>participates</a:t>
            </a:r>
            <a:r>
              <a:rPr lang="it-IT"/>
              <a:t> </a:t>
            </a:r>
            <a:r>
              <a:rPr lang="it-IT" err="1"/>
              <a:t>as</a:t>
            </a:r>
            <a:r>
              <a:rPr lang="it-IT"/>
              <a:t> "</a:t>
            </a:r>
            <a:r>
              <a:rPr lang="it-IT" err="1"/>
              <a:t>Journalist</a:t>
            </a:r>
            <a:r>
              <a:rPr lang="it-IT"/>
              <a:t> of Al Jazeera"</a:t>
            </a:r>
          </a:p>
          <a:p>
            <a:pPr marL="0" indent="0">
              <a:buNone/>
            </a:pPr>
            <a:r>
              <a:rPr lang="it-IT"/>
              <a:t> "Vu Tran" </a:t>
            </a:r>
            <a:r>
              <a:rPr lang="it-IT" err="1"/>
              <a:t>participates</a:t>
            </a:r>
            <a:r>
              <a:rPr lang="it-IT"/>
              <a:t> </a:t>
            </a:r>
            <a:r>
              <a:rPr lang="it-IT" err="1"/>
              <a:t>as</a:t>
            </a:r>
            <a:r>
              <a:rPr lang="it-IT"/>
              <a:t> "</a:t>
            </a:r>
            <a:r>
              <a:rPr lang="it-IT" err="1"/>
              <a:t>Minister</a:t>
            </a:r>
            <a:r>
              <a:rPr lang="it-IT"/>
              <a:t> of </a:t>
            </a:r>
            <a:r>
              <a:rPr lang="it-IT" err="1"/>
              <a:t>Agriculture</a:t>
            </a:r>
            <a:r>
              <a:rPr lang="it-IT"/>
              <a:t>, Viet </a:t>
            </a:r>
            <a:r>
              <a:rPr lang="it-IT" err="1"/>
              <a:t>Nam</a:t>
            </a:r>
            <a:r>
              <a:rPr lang="it-IT"/>
              <a:t>"</a:t>
            </a:r>
          </a:p>
          <a:p>
            <a:pPr marL="0" indent="0">
              <a:buNone/>
            </a:pPr>
            <a:r>
              <a:rPr lang="it-IT"/>
              <a:t> "Carlo Rubbia" </a:t>
            </a:r>
            <a:r>
              <a:rPr lang="it-IT" err="1"/>
              <a:t>participates</a:t>
            </a:r>
            <a:r>
              <a:rPr lang="it-IT"/>
              <a:t> </a:t>
            </a:r>
            <a:r>
              <a:rPr lang="it-IT" err="1"/>
              <a:t>as</a:t>
            </a:r>
            <a:r>
              <a:rPr lang="it-IT"/>
              <a:t> "</a:t>
            </a:r>
            <a:r>
              <a:rPr lang="it-IT" err="1">
                <a:ea typeface="+mn-lt"/>
                <a:cs typeface="+mn-lt"/>
              </a:rPr>
              <a:t>Environmental</a:t>
            </a:r>
            <a:r>
              <a:rPr lang="it-IT">
                <a:ea typeface="+mn-lt"/>
                <a:cs typeface="+mn-lt"/>
              </a:rPr>
              <a:t> </a:t>
            </a:r>
            <a:r>
              <a:rPr lang="it-IT" err="1">
                <a:ea typeface="+mn-lt"/>
                <a:cs typeface="+mn-lt"/>
              </a:rPr>
              <a:t>Radiation</a:t>
            </a:r>
            <a:r>
              <a:rPr lang="it-IT">
                <a:ea typeface="+mn-lt"/>
                <a:cs typeface="+mn-lt"/>
              </a:rPr>
              <a:t> </a:t>
            </a:r>
            <a:r>
              <a:rPr lang="it-IT" err="1">
                <a:ea typeface="+mn-lt"/>
                <a:cs typeface="+mn-lt"/>
              </a:rPr>
              <a:t>Research</a:t>
            </a:r>
            <a:r>
              <a:rPr lang="it-IT"/>
              <a:t>, CERN"</a:t>
            </a:r>
          </a:p>
        </p:txBody>
      </p:sp>
    </p:spTree>
    <p:extLst>
      <p:ext uri="{BB962C8B-B14F-4D97-AF65-F5344CB8AC3E}">
        <p14:creationId xmlns:p14="http://schemas.microsoft.com/office/powerpoint/2010/main" val="1004051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34A750-7AEC-4038-BBAA-A46B4049F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err="1"/>
              <a:t>Representation</a:t>
            </a:r>
            <a:r>
              <a:rPr lang="it-IT"/>
              <a:t> </a:t>
            </a:r>
            <a:r>
              <a:rPr lang="it-IT" err="1"/>
              <a:t>type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F7911FD-2D5A-4595-8A30-184FE330F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it-IT" err="1"/>
              <a:t>Participation</a:t>
            </a:r>
            <a:r>
              <a:rPr lang="it-IT"/>
              <a:t> to an event -- </a:t>
            </a:r>
            <a:r>
              <a:rPr lang="it-IT">
                <a:solidFill>
                  <a:schemeClr val="accent1"/>
                </a:solidFill>
              </a:rPr>
              <a:t>in </a:t>
            </a:r>
            <a:r>
              <a:rPr lang="it-IT" err="1">
                <a:solidFill>
                  <a:schemeClr val="accent1"/>
                </a:solidFill>
              </a:rPr>
              <a:t>what</a:t>
            </a:r>
            <a:r>
              <a:rPr lang="it-IT">
                <a:solidFill>
                  <a:schemeClr val="accent1"/>
                </a:solidFill>
              </a:rPr>
              <a:t> </a:t>
            </a:r>
            <a:r>
              <a:rPr lang="it-IT" err="1">
                <a:solidFill>
                  <a:schemeClr val="accent1"/>
                </a:solidFill>
              </a:rPr>
              <a:t>capacity</a:t>
            </a:r>
            <a:r>
              <a:rPr lang="it-IT"/>
              <a:t>?</a:t>
            </a:r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r>
              <a:rPr lang="it-IT" err="1"/>
              <a:t>Examples</a:t>
            </a:r>
            <a:r>
              <a:rPr lang="it-IT"/>
              <a:t>:</a:t>
            </a:r>
          </a:p>
          <a:p>
            <a:pPr marL="0" indent="0">
              <a:buNone/>
            </a:pPr>
            <a:r>
              <a:rPr lang="it-IT"/>
              <a:t> "Mario </a:t>
            </a:r>
            <a:r>
              <a:rPr lang="it-IT" err="1"/>
              <a:t>Ruggier</a:t>
            </a:r>
            <a:r>
              <a:rPr lang="it-IT"/>
              <a:t>" </a:t>
            </a:r>
            <a:r>
              <a:rPr lang="it-IT" err="1"/>
              <a:t>participates</a:t>
            </a:r>
            <a:r>
              <a:rPr lang="it-IT"/>
              <a:t> </a:t>
            </a:r>
            <a:r>
              <a:rPr lang="it-IT" err="1"/>
              <a:t>as</a:t>
            </a:r>
            <a:r>
              <a:rPr lang="it-IT"/>
              <a:t> "Professor of </a:t>
            </a:r>
            <a:r>
              <a:rPr lang="it-IT" err="1"/>
              <a:t>Biology</a:t>
            </a:r>
            <a:r>
              <a:rPr lang="it-IT"/>
              <a:t>, MIT"</a:t>
            </a:r>
            <a:r>
              <a:rPr lang="it-IT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it-IT" sz="1100">
                <a:solidFill>
                  <a:schemeClr val="accent1">
                    <a:lumMod val="75000"/>
                  </a:schemeClr>
                </a:solidFill>
              </a:rPr>
              <a:t>(Academia)</a:t>
            </a:r>
          </a:p>
          <a:p>
            <a:pPr marL="0" indent="0">
              <a:buNone/>
            </a:pPr>
            <a:r>
              <a:rPr lang="it-IT"/>
              <a:t> "Giorgio Pieretti" </a:t>
            </a:r>
            <a:r>
              <a:rPr lang="it-IT" err="1"/>
              <a:t>participates</a:t>
            </a:r>
            <a:r>
              <a:rPr lang="it-IT"/>
              <a:t> </a:t>
            </a:r>
            <a:r>
              <a:rPr lang="it-IT" err="1"/>
              <a:t>as</a:t>
            </a:r>
            <a:r>
              <a:rPr lang="it-IT"/>
              <a:t> "</a:t>
            </a:r>
            <a:r>
              <a:rPr lang="it-IT" err="1"/>
              <a:t>Journalist</a:t>
            </a:r>
            <a:r>
              <a:rPr lang="it-IT"/>
              <a:t> of Al Jazeera" </a:t>
            </a:r>
            <a:r>
              <a:rPr lang="it-IT" sz="1100">
                <a:solidFill>
                  <a:schemeClr val="accent1"/>
                </a:solidFill>
              </a:rPr>
              <a:t>(Media, Al Jazeera)</a:t>
            </a:r>
          </a:p>
          <a:p>
            <a:pPr marL="0" indent="0">
              <a:buNone/>
            </a:pPr>
            <a:r>
              <a:rPr lang="it-IT"/>
              <a:t> "Vu Tran" </a:t>
            </a:r>
            <a:r>
              <a:rPr lang="it-IT" err="1"/>
              <a:t>participates</a:t>
            </a:r>
            <a:r>
              <a:rPr lang="it-IT"/>
              <a:t> </a:t>
            </a:r>
            <a:r>
              <a:rPr lang="it-IT" err="1"/>
              <a:t>as</a:t>
            </a:r>
            <a:r>
              <a:rPr lang="it-IT"/>
              <a:t> "</a:t>
            </a:r>
            <a:r>
              <a:rPr lang="it-IT" err="1"/>
              <a:t>Minister</a:t>
            </a:r>
            <a:r>
              <a:rPr lang="it-IT"/>
              <a:t> of </a:t>
            </a:r>
            <a:r>
              <a:rPr lang="it-IT" err="1"/>
              <a:t>Agriculture</a:t>
            </a:r>
            <a:r>
              <a:rPr lang="it-IT"/>
              <a:t>, Viet </a:t>
            </a:r>
            <a:r>
              <a:rPr lang="it-IT" err="1"/>
              <a:t>Nam</a:t>
            </a:r>
            <a:r>
              <a:rPr lang="it-IT"/>
              <a:t>" </a:t>
            </a:r>
            <a:r>
              <a:rPr lang="it-IT" sz="1100">
                <a:solidFill>
                  <a:schemeClr val="accent1"/>
                </a:solidFill>
              </a:rPr>
              <a:t>(Government, </a:t>
            </a:r>
            <a:r>
              <a:rPr lang="it-IT" sz="1100" err="1">
                <a:solidFill>
                  <a:schemeClr val="accent1"/>
                </a:solidFill>
              </a:rPr>
              <a:t>Member</a:t>
            </a:r>
            <a:r>
              <a:rPr lang="it-IT" sz="1100">
                <a:solidFill>
                  <a:schemeClr val="accent1"/>
                </a:solidFill>
              </a:rPr>
              <a:t> State)</a:t>
            </a:r>
          </a:p>
          <a:p>
            <a:pPr marL="0" indent="0">
              <a:buNone/>
            </a:pPr>
            <a:r>
              <a:rPr lang="it-IT"/>
              <a:t> "Carlo Rubbia" </a:t>
            </a:r>
            <a:r>
              <a:rPr lang="it-IT" err="1"/>
              <a:t>participates</a:t>
            </a:r>
            <a:r>
              <a:rPr lang="it-IT"/>
              <a:t> </a:t>
            </a:r>
            <a:r>
              <a:rPr lang="it-IT" err="1"/>
              <a:t>as</a:t>
            </a:r>
            <a:r>
              <a:rPr lang="it-IT"/>
              <a:t> "</a:t>
            </a:r>
            <a:r>
              <a:rPr lang="it-IT" err="1"/>
              <a:t>Environmental</a:t>
            </a:r>
            <a:r>
              <a:rPr lang="it-IT"/>
              <a:t> </a:t>
            </a:r>
            <a:r>
              <a:rPr lang="it-IT" err="1"/>
              <a:t>Radiation</a:t>
            </a:r>
            <a:r>
              <a:rPr lang="it-IT"/>
              <a:t> </a:t>
            </a:r>
            <a:r>
              <a:rPr lang="it-IT" err="1"/>
              <a:t>Research</a:t>
            </a:r>
            <a:r>
              <a:rPr lang="it-IT"/>
              <a:t>, CERN" </a:t>
            </a:r>
            <a:r>
              <a:rPr lang="it-IT" sz="1100">
                <a:solidFill>
                  <a:schemeClr val="accent1"/>
                </a:solidFill>
              </a:rPr>
              <a:t>(IGO)</a:t>
            </a:r>
          </a:p>
        </p:txBody>
      </p:sp>
    </p:spTree>
    <p:extLst>
      <p:ext uri="{BB962C8B-B14F-4D97-AF65-F5344CB8AC3E}">
        <p14:creationId xmlns:p14="http://schemas.microsoft.com/office/powerpoint/2010/main" val="192172308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Application>Microsoft Office PowerPoint</Application>
  <PresentationFormat>Widescreen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Wisp</vt:lpstr>
      <vt:lpstr>Registration form</vt:lpstr>
      <vt:lpstr>V1 and V2 form field types</vt:lpstr>
      <vt:lpstr>Sections available in Indico</vt:lpstr>
      <vt:lpstr>Sections available in Indico</vt:lpstr>
      <vt:lpstr>Missing features in V2</vt:lpstr>
      <vt:lpstr>Issues faced with V2 Registration Form</vt:lpstr>
      <vt:lpstr>Possible choices </vt:lpstr>
      <vt:lpstr>Representation Type</vt:lpstr>
      <vt:lpstr>Representation type</vt:lpstr>
      <vt:lpstr>"Representation Type" in Indico Core </vt:lpstr>
      <vt:lpstr>Implications, Uses</vt:lpstr>
      <vt:lpstr>Implications, Uses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revision>1</cp:revision>
  <dcterms:created xsi:type="dcterms:W3CDTF">2014-09-12T02:13:59Z</dcterms:created>
  <dcterms:modified xsi:type="dcterms:W3CDTF">2019-08-21T10:48:54Z</dcterms:modified>
</cp:coreProperties>
</file>