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120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184811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Integration Meeting Template</a:t>
            </a:r>
            <a:br>
              <a:rPr lang="en-GB" noProof="0" dirty="0" smtClean="0"/>
            </a:br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662779"/>
            <a:ext cx="8640000" cy="43829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A2CA582-A420-4213-9CE5-DF51ACDC0DC6}" type="slidenum">
              <a:rPr lang="fr-FR" smtClean="0"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828801" y="4292600"/>
            <a:ext cx="8640233" cy="1441451"/>
          </a:xfrm>
        </p:spPr>
        <p:txBody>
          <a:bodyPr/>
          <a:lstStyle>
            <a:lvl1pPr marL="0" indent="0">
              <a:buFontTx/>
              <a:buNone/>
              <a:defRPr sz="2133"/>
            </a:lvl1pPr>
          </a:lstStyle>
          <a:p>
            <a:pPr lvl="0"/>
            <a:r>
              <a:rPr lang="en-US" dirty="0" smtClean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4324597" y="6356352"/>
            <a:ext cx="3648405" cy="359833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467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400" dirty="0" smtClean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9885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A582-A420-4213-9CE5-DF51ACDC0D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5651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A582-A420-4213-9CE5-DF51ACDC0D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1658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A582-A420-4213-9CE5-DF51ACDC0D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974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A582-A420-4213-9CE5-DF51ACDC0D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1168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A582-A420-4213-9CE5-DF51ACDC0DC6}" type="slidenum">
              <a:rPr lang="fr-FR" smtClean="0"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23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A582-A420-4213-9CE5-DF51ACDC0DC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529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2A2CA582-A420-4213-9CE5-DF51ACDC0D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1667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iming>
    <p:tnLst>
      <p:par>
        <p:cTn id="1" dur="indefinite" restart="never" nodeType="tmRoot"/>
      </p:par>
    </p:tnLst>
  </p:timing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17" t="10691" r="8870" b="9638"/>
          <a:stretch/>
        </p:blipFill>
        <p:spPr>
          <a:xfrm>
            <a:off x="1795549" y="569421"/>
            <a:ext cx="7888778" cy="50513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6662650" y="758674"/>
            <a:ext cx="187867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≈SURFACE EQUIVALENTE</a:t>
            </a:r>
            <a:endParaRPr lang="fr-FR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6591994" y="1938651"/>
            <a:ext cx="756457" cy="8876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030094" y="1753985"/>
            <a:ext cx="1022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Ø 1.2 M</a:t>
            </a:r>
            <a:endParaRPr lang="fr-FR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917767" y="2003367"/>
            <a:ext cx="4231179" cy="26683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148946" y="1631664"/>
            <a:ext cx="689956" cy="27699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200" dirty="0" smtClean="0"/>
              <a:t>1.15M2</a:t>
            </a:r>
            <a:endParaRPr lang="fr-FR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955964" y="167731"/>
            <a:ext cx="4663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TUNNEL POINT 5 section zone </a:t>
            </a:r>
            <a:r>
              <a:rPr lang="fr-FR" dirty="0" err="1" smtClean="0"/>
              <a:t>rf</a:t>
            </a:r>
            <a:r>
              <a:rPr lang="fr-FR" dirty="0" smtClean="0"/>
              <a:t> </a:t>
            </a:r>
            <a:r>
              <a:rPr lang="fr-FR" dirty="0" err="1" smtClean="0"/>
              <a:t>cores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0528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90" t="4979" r="11020"/>
          <a:stretch/>
        </p:blipFill>
        <p:spPr>
          <a:xfrm>
            <a:off x="2527069" y="615141"/>
            <a:ext cx="6758247" cy="53933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/>
          <p:cNvSpPr txBox="1"/>
          <p:nvPr/>
        </p:nvSpPr>
        <p:spPr>
          <a:xfrm>
            <a:off x="931025" y="157941"/>
            <a:ext cx="4663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TUNNEL POINT </a:t>
            </a:r>
            <a:r>
              <a:rPr lang="fr-FR" dirty="0" smtClean="0"/>
              <a:t>1 </a:t>
            </a:r>
            <a:r>
              <a:rPr lang="fr-FR" dirty="0" smtClean="0"/>
              <a:t>section zone </a:t>
            </a:r>
            <a:r>
              <a:rPr lang="fr-FR" dirty="0" err="1" smtClean="0"/>
              <a:t>rf</a:t>
            </a:r>
            <a:r>
              <a:rPr lang="fr-FR" dirty="0" smtClean="0"/>
              <a:t> </a:t>
            </a:r>
            <a:r>
              <a:rPr lang="fr-FR" dirty="0" err="1" smtClean="0"/>
              <a:t>cores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2607080"/>
      </p:ext>
    </p:extLst>
  </p:cSld>
  <p:clrMapOvr>
    <a:masterClrMapping/>
  </p:clrMapOvr>
</p:sld>
</file>

<file path=ppt/theme/theme1.xml><?xml version="1.0" encoding="utf-8"?>
<a:theme xmlns:a="http://schemas.openxmlformats.org/drawingml/2006/main" name="AAHiLumi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AHiLumi" id="{CFBFFC76-BB41-42B8-850A-F1978B903C22}" vid="{720D523E-15B2-48A8-9D32-F60A13C469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AAHiLumi</Template>
  <TotalTime>10</TotalTime>
  <Words>21</Words>
  <Application>Microsoft Office PowerPoint</Application>
  <PresentationFormat>Widescreen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Wingdings</vt:lpstr>
      <vt:lpstr>AAHiLumi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Stephane Maridor</dc:creator>
  <cp:lastModifiedBy>Stephane Maridor</cp:lastModifiedBy>
  <cp:revision>2</cp:revision>
  <dcterms:created xsi:type="dcterms:W3CDTF">2019-07-08T12:47:57Z</dcterms:created>
  <dcterms:modified xsi:type="dcterms:W3CDTF">2019-07-08T13:08:02Z</dcterms:modified>
</cp:coreProperties>
</file>