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10"/>
  </p:notesMasterIdLst>
  <p:sldIdLst>
    <p:sldId id="256" r:id="rId2"/>
    <p:sldId id="264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it-IT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9933"/>
    <a:srgbClr val="0033CC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0303043-1E6D-4040-BD20-8B6AA9001A0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5224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24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 dirty="0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9th </a:t>
            </a:r>
            <a:r>
              <a:rPr lang="en-US" dirty="0" err="1"/>
              <a:t>Quattor</a:t>
            </a:r>
            <a:r>
              <a:rPr lang="en-US" dirty="0"/>
              <a:t> Workshop</a:t>
            </a:r>
            <a:endParaRPr lang="en-US" dirty="0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F50AA-028A-44AF-A061-AE77B7765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496ED-7861-4AF4-9D42-11C9D351E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ED21E-E6BC-432E-88F2-FA56E5DE2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105BF-27F8-440A-83F9-5998A8AFA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16AE3-4DC2-4A61-A574-6711FC7DF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C0143-2A1F-4F86-A35E-25344A0B3F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88C1B-5E19-4C29-AB5E-7EF803848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C9F3D-2BC1-4D35-ABE0-E4CA1BBF1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71760-B78A-4B42-B7BC-DA39220EBD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83400-E499-44F0-B201-3F8C76654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DAF67-DB97-4FA1-B73F-816AFFA1F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4F0C2-755E-4CDC-85BE-34BE18FB7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3BDA3-3A83-4520-9594-17151EEA2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D31ED209-E976-46C8-9212-F0ABCC801F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5120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5120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5120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5120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5120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121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5121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5121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121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1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  <p:pic>
        <p:nvPicPr>
          <p:cNvPr id="1032" name="Picture 17" descr="logo-inf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01000" y="0"/>
            <a:ext cx="114300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</p:sldLayoutIdLst>
  <p:transition>
    <p:diamond/>
  </p:transition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Arial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Arial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4600" y="1828800"/>
            <a:ext cx="6477000" cy="2209800"/>
          </a:xfrm>
        </p:spPr>
        <p:txBody>
          <a:bodyPr/>
          <a:lstStyle/>
          <a:p>
            <a:pPr eaLnBrk="1" hangingPunct="1"/>
            <a:r>
              <a:rPr lang="en-US" smtClean="0"/>
              <a:t>INFN-T1 status report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" charset="2"/>
              <a:buNone/>
              <a:defRPr/>
            </a:pPr>
            <a:r>
              <a:rPr lang="en-US" dirty="0"/>
              <a:t>Andrea </a:t>
            </a:r>
            <a:r>
              <a:rPr lang="en-US" dirty="0" err="1"/>
              <a:t>Chierici</a:t>
            </a:r>
            <a:endParaRPr lang="en-US" dirty="0"/>
          </a:p>
          <a:p>
            <a:pPr eaLnBrk="1" hangingPunct="1">
              <a:buFont typeface="Wingdings" charset="2"/>
              <a:buNone/>
              <a:defRPr/>
            </a:pPr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/>
              <a:t>Quattor</a:t>
            </a:r>
            <a:r>
              <a:rPr lang="en-US" dirty="0"/>
              <a:t> Workshop</a:t>
            </a:r>
          </a:p>
          <a:p>
            <a:pPr eaLnBrk="1" hangingPunct="1">
              <a:buFont typeface="Wingdings" charset="2"/>
              <a:buNone/>
              <a:defRPr/>
            </a:pPr>
            <a:r>
              <a:rPr lang="en-US" dirty="0" smtClean="0"/>
              <a:t>Thessaloniki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CDB to SCDB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my opinion a big improvement, but…</a:t>
            </a:r>
          </a:p>
          <a:p>
            <a:r>
              <a:rPr lang="en-US" dirty="0" smtClean="0"/>
              <a:t>…some people still not happy about the change</a:t>
            </a:r>
          </a:p>
          <a:p>
            <a:pPr lvl="1"/>
            <a:r>
              <a:rPr lang="en-US" dirty="0" smtClean="0"/>
              <a:t>Performance issue</a:t>
            </a:r>
          </a:p>
          <a:p>
            <a:pPr lvl="1"/>
            <a:r>
              <a:rPr lang="en-US" dirty="0" smtClean="0"/>
              <a:t>Prone to human error (commit before build)</a:t>
            </a:r>
          </a:p>
          <a:p>
            <a:pPr lvl="1"/>
            <a:r>
              <a:rPr lang="en-US" dirty="0" smtClean="0"/>
              <a:t>We are investigating on the possibility to create a wrapper command</a:t>
            </a:r>
          </a:p>
          <a:p>
            <a:pPr lvl="2"/>
            <a:r>
              <a:rPr lang="en-US" dirty="0" smtClean="0"/>
              <a:t>Has someone already done this?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Status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~3900 </a:t>
            </a:r>
            <a:r>
              <a:rPr lang="it-IT" dirty="0" smtClean="0"/>
              <a:t>templates on scdb</a:t>
            </a:r>
          </a:p>
          <a:p>
            <a:r>
              <a:rPr lang="it-IT" dirty="0" smtClean="0"/>
              <a:t>20 </a:t>
            </a:r>
            <a:r>
              <a:rPr lang="it-IT" dirty="0" smtClean="0"/>
              <a:t>clusters</a:t>
            </a:r>
          </a:p>
          <a:p>
            <a:pPr lvl="1"/>
            <a:r>
              <a:rPr lang="it-IT" dirty="0" smtClean="0"/>
              <a:t>1 legacy with non standard templates</a:t>
            </a:r>
          </a:p>
          <a:p>
            <a:r>
              <a:rPr lang="it-IT" dirty="0" smtClean="0"/>
              <a:t>16 </a:t>
            </a:r>
            <a:r>
              <a:rPr lang="it-IT" dirty="0" smtClean="0"/>
              <a:t>scdb users</a:t>
            </a:r>
          </a:p>
          <a:p>
            <a:r>
              <a:rPr lang="it-IT" dirty="0" smtClean="0"/>
              <a:t>1 quattor+svn server</a:t>
            </a:r>
          </a:p>
          <a:p>
            <a:r>
              <a:rPr lang="it-IT" dirty="0" smtClean="0"/>
              <a:t>1 dedicated frontend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</p:spTree>
  </p:cSld>
  <p:clrMapOvr>
    <a:masterClrMapping/>
  </p:clrMapOvr>
  <p:transition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OSes</a:t>
            </a:r>
            <a:endParaRPr lang="it-IT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trike="sngStrike" dirty="0" smtClean="0">
                <a:solidFill>
                  <a:srgbClr val="FF0000"/>
                </a:solidFill>
              </a:rPr>
              <a:t>SLC4x is still the most used </a:t>
            </a:r>
          </a:p>
          <a:p>
            <a:r>
              <a:rPr lang="it-IT" dirty="0" smtClean="0"/>
              <a:t>SL5x </a:t>
            </a:r>
            <a:r>
              <a:rPr lang="it-IT" dirty="0" smtClean="0"/>
              <a:t>(no CERN version) is </a:t>
            </a:r>
            <a:r>
              <a:rPr lang="it-IT" dirty="0" smtClean="0"/>
              <a:t>now the most used</a:t>
            </a:r>
          </a:p>
          <a:p>
            <a:pPr lvl="1"/>
            <a:r>
              <a:rPr lang="it-IT" dirty="0" smtClean="0"/>
              <a:t>Used </a:t>
            </a:r>
            <a:r>
              <a:rPr lang="it-IT" dirty="0" smtClean="0"/>
              <a:t>as a base for glite 3.2 </a:t>
            </a:r>
            <a:r>
              <a:rPr lang="it-IT" dirty="0" smtClean="0"/>
              <a:t>nodes</a:t>
            </a:r>
          </a:p>
          <a:p>
            <a:r>
              <a:rPr lang="it-IT" dirty="0" smtClean="0"/>
              <a:t>For kernel upgrades and security fixes investigating QWG approach</a:t>
            </a:r>
          </a:p>
          <a:p>
            <a:pPr lvl="1"/>
            <a:r>
              <a:rPr lang="it-IT" dirty="0" smtClean="0"/>
              <a:t>Deployed a test version, not in production yet</a:t>
            </a:r>
            <a:endParaRPr lang="it-IT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</p:spTree>
  </p:cSld>
  <p:clrMapOvr>
    <a:masterClrMapping/>
  </p:clrMapOvr>
  <p:transition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Glite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trike="sngStrike" dirty="0" err="1" smtClean="0">
                <a:solidFill>
                  <a:srgbClr val="FF0000"/>
                </a:solidFill>
              </a:rPr>
              <a:t>glite</a:t>
            </a:r>
            <a:r>
              <a:rPr lang="it-IT" strike="sngStrike" dirty="0" smtClean="0">
                <a:solidFill>
                  <a:srgbClr val="FF0000"/>
                </a:solidFill>
              </a:rPr>
              <a:t> 3.1 is still </a:t>
            </a:r>
            <a:r>
              <a:rPr lang="it-IT" strike="sngStrike" dirty="0" smtClean="0">
                <a:solidFill>
                  <a:srgbClr val="FF0000"/>
                </a:solidFill>
              </a:rPr>
              <a:t>installed </a:t>
            </a:r>
            <a:r>
              <a:rPr lang="it-IT" strike="sngStrike" dirty="0" smtClean="0">
                <a:solidFill>
                  <a:srgbClr val="FF0000"/>
                </a:solidFill>
              </a:rPr>
              <a:t>most</a:t>
            </a:r>
            <a:endParaRPr lang="it-IT" strike="sngStrike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glite</a:t>
            </a:r>
            <a:r>
              <a:rPr lang="it-IT" dirty="0" smtClean="0"/>
              <a:t> 3.2 </a:t>
            </a:r>
            <a:r>
              <a:rPr lang="it-IT" dirty="0" smtClean="0"/>
              <a:t>is installed most</a:t>
            </a:r>
            <a:endParaRPr lang="it-IT" dirty="0" smtClean="0"/>
          </a:p>
          <a:p>
            <a:pPr lvl="1"/>
            <a:r>
              <a:rPr lang="it-IT" dirty="0" smtClean="0"/>
              <a:t>All Vos validated </a:t>
            </a:r>
            <a:r>
              <a:rPr lang="it-IT" dirty="0" smtClean="0"/>
              <a:t>the software</a:t>
            </a:r>
          </a:p>
          <a:p>
            <a:pPr lvl="1"/>
            <a:r>
              <a:rPr lang="it-IT" dirty="0" smtClean="0"/>
              <a:t>Wnodes allows slc4 → sl5 smooth transition</a:t>
            </a:r>
            <a:endParaRPr lang="it-IT" dirty="0" smtClean="0"/>
          </a:p>
          <a:p>
            <a:r>
              <a:rPr lang="it-IT" dirty="0" smtClean="0"/>
              <a:t>U</a:t>
            </a:r>
            <a:r>
              <a:rPr lang="it-IT" dirty="0" smtClean="0"/>
              <a:t>sing </a:t>
            </a:r>
            <a:r>
              <a:rPr lang="it-IT" dirty="0" smtClean="0"/>
              <a:t>yaim to configure grid elements</a:t>
            </a:r>
          </a:p>
          <a:p>
            <a:pPr lvl="1"/>
            <a:r>
              <a:rPr lang="it-IT" dirty="0" smtClean="0"/>
              <a:t>This is not going to change…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</p:spTree>
  </p:cSld>
  <p:clrMapOvr>
    <a:masterClrMapping/>
  </p:clrMapOvr>
  <p:transition>
    <p:diamond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Virtualization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it-IT" dirty="0" smtClean="0"/>
              <a:t>KVM </a:t>
            </a:r>
            <a:r>
              <a:rPr lang="it-IT" dirty="0"/>
              <a:t>choosen as </a:t>
            </a:r>
            <a:r>
              <a:rPr lang="it-IT" dirty="0" smtClean="0"/>
              <a:t>infn-t1 hypervisor</a:t>
            </a:r>
          </a:p>
          <a:p>
            <a:pPr lvl="1">
              <a:defRPr/>
            </a:pPr>
            <a:r>
              <a:rPr lang="it-IT" dirty="0" smtClean="0"/>
              <a:t>Deployment of WNODES</a:t>
            </a:r>
          </a:p>
          <a:p>
            <a:pPr>
              <a:defRPr/>
            </a:pPr>
            <a:r>
              <a:rPr lang="it-IT" dirty="0" smtClean="0"/>
              <a:t>Still no </a:t>
            </a:r>
            <a:r>
              <a:rPr lang="it-IT" dirty="0"/>
              <a:t>connection between hypervisor and </a:t>
            </a:r>
            <a:r>
              <a:rPr lang="it-IT" dirty="0" smtClean="0"/>
              <a:t>VMs in template set, no clear idea if we want to do this</a:t>
            </a:r>
          </a:p>
          <a:p>
            <a:pPr>
              <a:defRPr/>
            </a:pPr>
            <a:r>
              <a:rPr lang="it-IT" dirty="0" smtClean="0"/>
              <a:t>CDF farm installed on quattorized VMs</a:t>
            </a:r>
            <a:endParaRPr lang="it-IT" dirty="0"/>
          </a:p>
          <a:p>
            <a:pPr>
              <a:defRPr/>
            </a:pPr>
            <a:r>
              <a:rPr lang="it-IT" dirty="0"/>
              <a:t>Xen </a:t>
            </a:r>
            <a:r>
              <a:rPr lang="it-IT" dirty="0" smtClean="0"/>
              <a:t>phasing out</a:t>
            </a:r>
            <a:endParaRPr lang="it-I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</p:spTree>
  </p:cSld>
  <p:clrMapOvr>
    <a:masterClrMapping/>
  </p:clrMapOvr>
  <p:transition>
    <p:diamond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Increasing complexity</a:t>
            </a:r>
            <a:endParaRPr lang="it-IT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Even if I tried to generalize the templates as much as I could</a:t>
            </a:r>
          </a:p>
          <a:p>
            <a:pPr lvl="1"/>
            <a:r>
              <a:rPr lang="it-IT" dirty="0" smtClean="0"/>
              <a:t>Peculiar solutions appear on cdb every day</a:t>
            </a:r>
          </a:p>
          <a:p>
            <a:pPr lvl="1"/>
            <a:r>
              <a:rPr lang="it-IT" dirty="0" smtClean="0"/>
              <a:t>Very difficult to track bugs </a:t>
            </a:r>
            <a:r>
              <a:rPr lang="it-IT" dirty="0" smtClean="0">
                <a:sym typeface="Wingdings" pitchFamily="2" charset="2"/>
              </a:rPr>
              <a:t></a:t>
            </a:r>
            <a:endParaRPr lang="it-IT" dirty="0" smtClean="0"/>
          </a:p>
          <a:p>
            <a:pPr lvl="1"/>
            <a:r>
              <a:rPr lang="it-IT" dirty="0" smtClean="0"/>
              <a:t>Maybe this is unavoidable </a:t>
            </a:r>
            <a:r>
              <a:rPr lang="it-IT" dirty="0" smtClean="0">
                <a:sym typeface="Wingdings" pitchFamily="2" charset="2"/>
              </a:rPr>
              <a:t></a:t>
            </a:r>
            <a:endParaRPr lang="it-IT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</p:spTree>
  </p:cSld>
  <p:clrMapOvr>
    <a:masterClrMapping/>
  </p:clrMapOvr>
  <p:transition>
    <p:diamond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Problems/bugs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Stuck on a </a:t>
            </a:r>
            <a:r>
              <a:rPr lang="en-US" dirty="0" err="1" smtClean="0"/>
              <a:t>dirperm</a:t>
            </a:r>
            <a:r>
              <a:rPr lang="en-US" dirty="0" smtClean="0"/>
              <a:t> problem affecting many nodes</a:t>
            </a:r>
          </a:p>
          <a:p>
            <a:pPr lvl="1"/>
            <a:r>
              <a:rPr lang="en-US" dirty="0" smtClean="0"/>
              <a:t>See my email to </a:t>
            </a:r>
            <a:r>
              <a:rPr lang="en-US" i="1" dirty="0" err="1" smtClean="0"/>
              <a:t>quattor</a:t>
            </a:r>
            <a:r>
              <a:rPr lang="en-US" i="1" dirty="0" smtClean="0"/>
              <a:t>-discussion</a:t>
            </a:r>
            <a:r>
              <a:rPr lang="en-US" dirty="0" smtClean="0"/>
              <a:t> on 3-mar</a:t>
            </a:r>
          </a:p>
          <a:p>
            <a:pPr lvl="1"/>
            <a:r>
              <a:rPr lang="en-US" dirty="0" smtClean="0"/>
              <a:t>Not sure  what the problem is</a:t>
            </a:r>
          </a:p>
          <a:p>
            <a:pPr lvl="1">
              <a:buNone/>
            </a:pPr>
            <a:r>
              <a:rPr lang="en-US" sz="1400" dirty="0" smtClean="0"/>
              <a:t>[INFO] running component: </a:t>
            </a:r>
            <a:r>
              <a:rPr lang="en-US" sz="1400" dirty="0" err="1" smtClean="0"/>
              <a:t>dirperm</a:t>
            </a:r>
            <a:r>
              <a:rPr lang="en-US" sz="1400" dirty="0" smtClean="0"/>
              <a:t> </a:t>
            </a:r>
          </a:p>
          <a:p>
            <a:pPr lvl="1">
              <a:buNone/>
            </a:pPr>
            <a:r>
              <a:rPr lang="en-US" sz="1400" dirty="0" smtClean="0"/>
              <a:t>--------------------------------------------------------- </a:t>
            </a:r>
            <a:endParaRPr lang="en-US" sz="1400" dirty="0" smtClean="0"/>
          </a:p>
          <a:p>
            <a:pPr lvl="1">
              <a:buNone/>
            </a:pPr>
            <a:r>
              <a:rPr lang="en-US" sz="1400" dirty="0" smtClean="0"/>
              <a:t>[ERROR] bad owner or group (</a:t>
            </a:r>
            <a:r>
              <a:rPr lang="en-US" sz="1400" dirty="0" err="1" smtClean="0"/>
              <a:t>doncampana:pamela</a:t>
            </a:r>
            <a:r>
              <a:rPr lang="en-US" sz="1400" dirty="0" smtClean="0"/>
              <a:t>) </a:t>
            </a:r>
          </a:p>
          <a:p>
            <a:pPr lvl="1">
              <a:buNone/>
            </a:pPr>
            <a:r>
              <a:rPr lang="en-US" sz="1400" dirty="0" smtClean="0"/>
              <a:t>[INFO] configure on component </a:t>
            </a:r>
            <a:r>
              <a:rPr lang="en-US" sz="1400" dirty="0" err="1" smtClean="0"/>
              <a:t>dirperm</a:t>
            </a:r>
            <a:r>
              <a:rPr lang="en-US" sz="1400" dirty="0" smtClean="0"/>
              <a:t> executed, 1 errors, 0 warnings </a:t>
            </a:r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9th Quattor Workshop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17/03/2010</a:t>
            </a:r>
            <a:endParaRPr lang="en-US"/>
          </a:p>
        </p:txBody>
      </p:sp>
    </p:spTree>
  </p:cSld>
  <p:clrMapOvr>
    <a:masterClrMapping/>
  </p:clrMapOvr>
  <p:transition>
    <p:diamond/>
  </p:transition>
</p:sld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infn-lda</Template>
  <TotalTime>9546</TotalTime>
  <Words>316</Words>
  <Application>Microsoft Office PowerPoint</Application>
  <PresentationFormat>On-screen Show (4:3)</PresentationFormat>
  <Paragraphs>64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Wingdings</vt:lpstr>
      <vt:lpstr>ＭＳ Ｐゴシック</vt:lpstr>
      <vt:lpstr>Arial Black</vt:lpstr>
      <vt:lpstr>Times New Roman</vt:lpstr>
      <vt:lpstr>1_Pixel</vt:lpstr>
      <vt:lpstr>INFN-T1 status report</vt:lpstr>
      <vt:lpstr>CDB to SCDB transition</vt:lpstr>
      <vt:lpstr>Status</vt:lpstr>
      <vt:lpstr>OSes</vt:lpstr>
      <vt:lpstr>Glite</vt:lpstr>
      <vt:lpstr>Virtualization</vt:lpstr>
      <vt:lpstr>Increasing complexity</vt:lpstr>
      <vt:lpstr>Problems/bugs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Chierici</dc:creator>
  <cp:lastModifiedBy>Andrea Chierici</cp:lastModifiedBy>
  <cp:revision>308</cp:revision>
  <cp:lastPrinted>1601-01-01T00:00:00Z</cp:lastPrinted>
  <dcterms:created xsi:type="dcterms:W3CDTF">2009-10-31T10:09:47Z</dcterms:created>
  <dcterms:modified xsi:type="dcterms:W3CDTF">2010-03-16T11:17:35Z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