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5"/>
  </p:notesMasterIdLst>
  <p:handoutMasterIdLst>
    <p:handoutMasterId r:id="rId6"/>
  </p:handoutMasterIdLst>
  <p:sldIdLst>
    <p:sldId id="256" r:id="rId2"/>
    <p:sldId id="270" r:id="rId3"/>
    <p:sldId id="271" r:id="rId4"/>
  </p:sldIdLst>
  <p:sldSz cx="9144000" cy="6858000" type="screen4x3"/>
  <p:notesSz cx="6731000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6600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18" autoAdjust="0"/>
    <p:restoredTop sz="90929"/>
  </p:normalViewPr>
  <p:slideViewPr>
    <p:cSldViewPr>
      <p:cViewPr varScale="1">
        <p:scale>
          <a:sx n="67" d="100"/>
          <a:sy n="67" d="100"/>
        </p:scale>
        <p:origin x="-45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 dirty="0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62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 dirty="0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61488"/>
            <a:ext cx="29162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20BBF58-6CAE-4D58-80D5-DDE5A3A51D42}" type="slidenum">
              <a:rPr lang="fr-FR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 dirty="0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681538"/>
            <a:ext cx="4937125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 dirty="0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540C5ED-94B7-41FA-BEC0-30CF0EBDAE97}" type="slidenum">
              <a:rPr lang="fr-FR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1843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18436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843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8438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8439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844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8441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8442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8443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844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8445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8446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8447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8448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8449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8450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8451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8452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8453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8454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</p:grpSp>
        <p:sp>
          <p:nvSpPr>
            <p:cNvPr id="18455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fr-FR" dirty="0"/>
            </a:p>
          </p:txBody>
        </p:sp>
        <p:sp>
          <p:nvSpPr>
            <p:cNvPr id="18456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 dirty="0"/>
            </a:p>
          </p:txBody>
        </p:sp>
      </p:grpSp>
      <p:sp>
        <p:nvSpPr>
          <p:cNvPr id="1845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98438"/>
            <a:ext cx="7772400" cy="2286000"/>
          </a:xfrm>
        </p:spPr>
        <p:txBody>
          <a:bodyPr anchor="b">
            <a:spAutoFit/>
          </a:bodyPr>
          <a:lstStyle>
            <a:lvl1pPr>
              <a:defRPr sz="7200"/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1845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18459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8460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8461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3951F5C1-3DC8-4C2D-BC3C-75E01315C9AD}" type="slidenum">
              <a:rPr lang="fr-FR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5D3F9A-4A79-47FC-BD53-5C93E57AB26F}" type="slidenum">
              <a:rPr lang="fr-FR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208F8-E712-4AAC-89F7-3C0AD7DAF280}" type="slidenum">
              <a:rPr lang="fr-FR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967CC-529D-4546-B0F1-8BC03B73B328}" type="slidenum">
              <a:rPr lang="fr-FR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889F3-188A-4BD2-9D76-719DDF34F100}" type="slidenum">
              <a:rPr lang="fr-FR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11D12-5736-4A7C-AA6C-E06E09CCC0EC}" type="slidenum">
              <a:rPr lang="fr-FR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9078F3-44C7-4EB9-A7C4-2E5429985E3F}" type="slidenum">
              <a:rPr lang="fr-FR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8CA8D-1413-4157-9B3A-069BDA6C3B69}" type="slidenum">
              <a:rPr lang="fr-FR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C9224C-2141-45F4-B0FF-D26B8BE5DB27}" type="slidenum">
              <a:rPr lang="fr-FR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428813-5E7A-4262-8C9C-225CABAAC6A6}" type="slidenum">
              <a:rPr lang="fr-FR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C3E35A-9821-4501-B459-B281021D7900}" type="slidenum">
              <a:rPr lang="fr-FR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1027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1028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29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3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31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3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35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3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37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</p:grpSp>
        <p:sp>
          <p:nvSpPr>
            <p:cNvPr id="1047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fr-FR" dirty="0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fr-FR" dirty="0"/>
            </a:p>
          </p:txBody>
        </p:sp>
      </p:grpSp>
      <p:sp>
        <p:nvSpPr>
          <p:cNvPr id="1049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fr-FR" dirty="0"/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fr-FR" dirty="0"/>
          </a:p>
        </p:txBody>
      </p:sp>
      <p:sp>
        <p:nvSpPr>
          <p:cNvPr id="1053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fld id="{9534B6C2-29B6-4E60-9A92-78A4CD3D4AAF}" type="slidenum">
              <a:rPr lang="fr-FR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68538" y="2276475"/>
            <a:ext cx="6048375" cy="2151063"/>
          </a:xfrm>
        </p:spPr>
        <p:txBody>
          <a:bodyPr/>
          <a:lstStyle/>
          <a:p>
            <a:r>
              <a:rPr lang="en-US" dirty="0"/>
              <a:t>LAPP :</a:t>
            </a:r>
            <a:r>
              <a:rPr lang="en-US" dirty="0" err="1"/>
              <a:t>Quattor</a:t>
            </a:r>
            <a:r>
              <a:rPr lang="en-US" dirty="0"/>
              <a:t> </a:t>
            </a:r>
            <a:r>
              <a:rPr lang="en-US" dirty="0" smtClean="0"/>
              <a:t>usage</a:t>
            </a:r>
            <a:br>
              <a:rPr lang="en-US" dirty="0" smtClean="0"/>
            </a:br>
            <a:r>
              <a:rPr lang="en-US" sz="1400" dirty="0" err="1" smtClean="0"/>
              <a:t>Laboratoire</a:t>
            </a:r>
            <a:r>
              <a:rPr lang="en-US" sz="1400" dirty="0" smtClean="0"/>
              <a:t> </a:t>
            </a:r>
            <a:r>
              <a:rPr lang="en-US" sz="1400" dirty="0" err="1"/>
              <a:t>d’Annecy</a:t>
            </a:r>
            <a:r>
              <a:rPr lang="en-US" sz="1400" dirty="0"/>
              <a:t> le Vieux de Physique des </a:t>
            </a:r>
            <a:r>
              <a:rPr lang="en-US" sz="1400" dirty="0" err="1"/>
              <a:t>Particules</a:t>
            </a:r>
            <a:r>
              <a:rPr lang="en-US" sz="1400" dirty="0"/>
              <a:t/>
            </a:r>
            <a:br>
              <a:rPr lang="en-US" sz="1400" dirty="0"/>
            </a:br>
            <a:endParaRPr lang="en-US" sz="1400" dirty="0"/>
          </a:p>
        </p:txBody>
      </p:sp>
      <p:sp>
        <p:nvSpPr>
          <p:cNvPr id="2195" name="Text Box 147"/>
          <p:cNvSpPr txBox="1">
            <a:spLocks noChangeArrowheads="1"/>
          </p:cNvSpPr>
          <p:nvPr/>
        </p:nvSpPr>
        <p:spPr bwMode="auto">
          <a:xfrm>
            <a:off x="5651500" y="6165850"/>
            <a:ext cx="3311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/>
              <a:t>Site report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en-US" sz="4000" dirty="0" smtClean="0"/>
              <a:t>Status</a:t>
            </a:r>
            <a:endParaRPr lang="fr-FR" sz="3600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474788"/>
            <a:ext cx="7772400" cy="4906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Only one site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Local SCDB with 5 clusters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SCDB and </a:t>
            </a:r>
            <a:r>
              <a:rPr lang="en-US" dirty="0" err="1" smtClean="0"/>
              <a:t>quattor</a:t>
            </a:r>
            <a:r>
              <a:rPr lang="en-US" dirty="0" smtClean="0"/>
              <a:t> on same host</a:t>
            </a:r>
          </a:p>
          <a:p>
            <a:pPr>
              <a:lnSpc>
                <a:spcPct val="90000"/>
              </a:lnSpc>
            </a:pPr>
            <a:r>
              <a:rPr lang="en-US" dirty="0" err="1" smtClean="0"/>
              <a:t>Quattor</a:t>
            </a:r>
            <a:r>
              <a:rPr lang="en-US" dirty="0" smtClean="0"/>
              <a:t> is still on SL4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Used mainly for grid host but not only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More </a:t>
            </a:r>
            <a:r>
              <a:rPr lang="en-US" dirty="0" smtClean="0"/>
              <a:t>than 200 hosts profiles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Mainly </a:t>
            </a:r>
            <a:r>
              <a:rPr lang="en-US" dirty="0" smtClean="0"/>
              <a:t>with SL5 </a:t>
            </a:r>
            <a:r>
              <a:rPr lang="en-US" dirty="0" smtClean="0"/>
              <a:t>64bits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371600"/>
          </a:xfrm>
        </p:spPr>
        <p:txBody>
          <a:bodyPr/>
          <a:lstStyle/>
          <a:p>
            <a:r>
              <a:rPr lang="en-US" sz="4000" dirty="0" smtClean="0"/>
              <a:t>Specifics item </a:t>
            </a:r>
            <a:endParaRPr lang="fr-FR" sz="3600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142984"/>
            <a:ext cx="7772400" cy="523876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Usage </a:t>
            </a:r>
            <a:r>
              <a:rPr lang="en-US" dirty="0" smtClean="0"/>
              <a:t>of 10 </a:t>
            </a:r>
            <a:r>
              <a:rPr lang="en-US" dirty="0" err="1" smtClean="0"/>
              <a:t>Gb</a:t>
            </a:r>
            <a:r>
              <a:rPr lang="en-US" dirty="0" smtClean="0"/>
              <a:t>/s network interface to deploy</a:t>
            </a:r>
          </a:p>
          <a:p>
            <a:pPr lvl="1">
              <a:lnSpc>
                <a:spcPct val="90000"/>
              </a:lnSpc>
            </a:pPr>
            <a:r>
              <a:rPr lang="en-US" dirty="0" err="1" smtClean="0"/>
              <a:t>It’is</a:t>
            </a:r>
            <a:r>
              <a:rPr lang="en-US" dirty="0" smtClean="0"/>
              <a:t> possible </a:t>
            </a:r>
            <a:r>
              <a:rPr lang="en-US" dirty="0" smtClean="0"/>
              <a:t>“without works” </a:t>
            </a:r>
            <a:r>
              <a:rPr lang="en-US" dirty="0" smtClean="0"/>
              <a:t>because SL5.4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Before we had to keep a “standard” network interface only for </a:t>
            </a:r>
            <a:r>
              <a:rPr lang="en-US" dirty="0" err="1" smtClean="0"/>
              <a:t>quattor</a:t>
            </a:r>
            <a:r>
              <a:rPr lang="en-US" dirty="0" smtClean="0"/>
              <a:t>. And use </a:t>
            </a:r>
            <a:r>
              <a:rPr lang="en-US" dirty="0" err="1" smtClean="0"/>
              <a:t>ncm</a:t>
            </a:r>
            <a:r>
              <a:rPr lang="en-US" dirty="0" smtClean="0"/>
              <a:t>-network </a:t>
            </a:r>
            <a:r>
              <a:rPr lang="en-US" dirty="0" smtClean="0"/>
              <a:t>to switch between 10Gb/s and 1Gb/s </a:t>
            </a:r>
            <a:r>
              <a:rPr lang="en-US" dirty="0" smtClean="0"/>
              <a:t>interfaces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Use, install and configure GPFS via </a:t>
            </a:r>
            <a:r>
              <a:rPr lang="en-US" dirty="0" err="1" smtClean="0"/>
              <a:t>Quattor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Strongly depending of kernel and require to build rpm for each new version of kernel or GPFS 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rre verticale">
  <a:themeElements>
    <a:clrScheme name="Barre verticale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Barre vertical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rre verticale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rre verticale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re vertical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re verticale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re verticale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rre verticale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Designs\Barre verticale.pot</Template>
  <TotalTime>460</TotalTime>
  <Words>111</Words>
  <Application>Microsoft Office PowerPoint</Application>
  <PresentationFormat>Affichage à l'écran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Barre verticale</vt:lpstr>
      <vt:lpstr>LAPP :Quattor usage Laboratoire d’Annecy le Vieux de Physique des Particules </vt:lpstr>
      <vt:lpstr>Status</vt:lpstr>
      <vt:lpstr>Specifics item </vt:lpstr>
    </vt:vector>
  </TitlesOfParts>
  <Company>lapp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gougerot</dc:creator>
  <cp:lastModifiedBy>fede</cp:lastModifiedBy>
  <cp:revision>126</cp:revision>
  <dcterms:created xsi:type="dcterms:W3CDTF">2007-02-26T15:58:34Z</dcterms:created>
  <dcterms:modified xsi:type="dcterms:W3CDTF">2010-03-17T08:38:39Z</dcterms:modified>
</cp:coreProperties>
</file>