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273" r:id="rId3"/>
    <p:sldId id="274" r:id="rId4"/>
    <p:sldId id="275" r:id="rId5"/>
    <p:sldId id="276" r:id="rId6"/>
    <p:sldId id="277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83" d="100"/>
          <a:sy n="83" d="100"/>
        </p:scale>
        <p:origin x="-104" y="-56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10.09.19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10.09.19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331676"/>
            <a:ext cx="7200000" cy="180000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Update on MCBXFBP1 performance for WP2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30275"/>
            <a:ext cx="6480000" cy="99060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E. Todesco, J. C. Perez, F. Toral</a:t>
            </a:r>
          </a:p>
          <a:p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CERN 10</a:t>
            </a:r>
            <a:r>
              <a:rPr lang="en-GB" baseline="30000" dirty="0" smtClean="0"/>
              <a:t>th</a:t>
            </a:r>
            <a:r>
              <a:rPr lang="en-GB" dirty="0" smtClean="0"/>
              <a:t> September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8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211920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NESTED CORRECTOR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first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powering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reached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ultimate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each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direction</a:t>
            </a:r>
          </a:p>
          <a:p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But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was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blocked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at about 50% of the torque</a:t>
            </a:r>
          </a:p>
          <a:p>
            <a:pPr lvl="1"/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532" y="2620109"/>
            <a:ext cx="5869113" cy="34243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71800" y="6165304"/>
            <a:ext cx="4939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Training of MCBXFBP1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(G.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Willering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F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Toral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J. C. Perez,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37589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Times"/>
                <a:cs typeface="Times"/>
              </a:rPr>
              <a:t>NESTED CORRECTOR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third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assembly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issue has been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understood</a:t>
            </a:r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Improved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shmming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ends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Nominal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(plus 2%) in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both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planes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reached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simultaneously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limited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training</a:t>
            </a:r>
          </a:p>
          <a:p>
            <a:pPr lvl="1"/>
            <a:endParaRPr lang="fr-CH" sz="2000" baseline="-25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2848680"/>
            <a:ext cx="6963373" cy="316068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71800" y="6165304"/>
            <a:ext cx="4939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Training of MCBXFBP1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(G.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Willering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F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Toral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J. C. Perez,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071694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NESTED CORRECTOR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still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one issue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When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torque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sign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changed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retraining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go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above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30% of the torque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present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prototype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operate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safely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region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…</a:t>
            </a:r>
          </a:p>
          <a:p>
            <a:pPr lvl="1"/>
            <a:endParaRPr lang="fr-CH" sz="2000" baseline="-25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2528920"/>
            <a:ext cx="4341220" cy="382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827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NESTED CORRECTOR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still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one issue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When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torque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sign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changed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retraining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go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above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30% of the torque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after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&lt;10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in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region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opposite torque</a:t>
            </a:r>
            <a:endParaRPr lang="fr-CH" sz="2000" baseline="-25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2483720"/>
            <a:ext cx="4392488" cy="387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NESTED CORRECTOR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will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a second prototype to check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reproducibility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verify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if the situation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improved</a:t>
            </a:r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wish</a:t>
            </a:r>
            <a:r>
              <a:rPr lang="fr-CH" sz="2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know if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present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limitation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showstopper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operation</a:t>
            </a: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982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5454</TotalTime>
  <Words>251</Words>
  <Application>Microsoft Macintosh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Update on MCBXFBP1 performance for WP2</vt:lpstr>
      <vt:lpstr>NESTED CORRECTOR</vt:lpstr>
      <vt:lpstr>NESTED CORRECTOR</vt:lpstr>
      <vt:lpstr>NESTED CORRECTOR</vt:lpstr>
      <vt:lpstr>NESTED CORRECTOR</vt:lpstr>
      <vt:lpstr>NESTED CORRECTOR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186</cp:revision>
  <dcterms:created xsi:type="dcterms:W3CDTF">2016-08-24T12:27:25Z</dcterms:created>
  <dcterms:modified xsi:type="dcterms:W3CDTF">2019-09-10T14:22:11Z</dcterms:modified>
</cp:coreProperties>
</file>