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71" r:id="rId3"/>
    <p:sldId id="285" r:id="rId4"/>
    <p:sldId id="284" r:id="rId5"/>
    <p:sldId id="287" r:id="rId6"/>
    <p:sldId id="289" r:id="rId7"/>
    <p:sldId id="286" r:id="rId8"/>
    <p:sldId id="278" r:id="rId9"/>
    <p:sldId id="288" r:id="rId10"/>
    <p:sldId id="290" r:id="rId11"/>
    <p:sldId id="291" r:id="rId12"/>
    <p:sldId id="292" r:id="rId13"/>
    <p:sldId id="293" r:id="rId14"/>
    <p:sldId id="294" r:id="rId15"/>
    <p:sldId id="26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sina Bardagi, Anna" initials="AB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31"/>
    <p:restoredTop sz="96395" autoAdjust="0"/>
  </p:normalViewPr>
  <p:slideViewPr>
    <p:cSldViewPr snapToGrid="0" snapToObjects="1">
      <p:cViewPr varScale="1">
        <p:scale>
          <a:sx n="66" d="100"/>
          <a:sy n="66" d="100"/>
        </p:scale>
        <p:origin x="84" y="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692563-DAC4-40C8-84B6-AFD11FAE56F1}"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US"/>
        </a:p>
      </dgm:t>
    </dgm:pt>
    <dgm:pt modelId="{73E85204-AC63-4A49-AF34-06A37D6B286A}">
      <dgm:prSet phldrT="[Text]"/>
      <dgm:spPr/>
      <dgm:t>
        <a:bodyPr/>
        <a:lstStyle/>
        <a:p>
          <a:r>
            <a:rPr lang="en-US" dirty="0" smtClean="0">
              <a:solidFill>
                <a:schemeClr val="tx1"/>
              </a:solidFill>
              <a:latin typeface="Palatino Linotype" panose="02040502050505030304" pitchFamily="18" charset="0"/>
            </a:rPr>
            <a:t>Phase 1 </a:t>
          </a:r>
        </a:p>
        <a:p>
          <a:r>
            <a:rPr lang="en-US" dirty="0" smtClean="0">
              <a:solidFill>
                <a:schemeClr val="tx1"/>
              </a:solidFill>
              <a:latin typeface="Palatino Linotype" panose="02040502050505030304" pitchFamily="18" charset="0"/>
            </a:rPr>
            <a:t>Running until November 2020</a:t>
          </a:r>
          <a:endParaRPr lang="en-US" dirty="0">
            <a:solidFill>
              <a:schemeClr val="tx1"/>
            </a:solidFill>
            <a:latin typeface="Palatino Linotype" panose="02040502050505030304" pitchFamily="18" charset="0"/>
          </a:endParaRPr>
        </a:p>
      </dgm:t>
    </dgm:pt>
    <dgm:pt modelId="{B594FD74-EE08-4CF9-936F-BF1F73DF7C1B}" type="parTrans" cxnId="{F414402E-A6A7-49CF-9ADD-275C2D6669B6}">
      <dgm:prSet/>
      <dgm:spPr/>
      <dgm:t>
        <a:bodyPr/>
        <a:lstStyle/>
        <a:p>
          <a:endParaRPr lang="en-US">
            <a:solidFill>
              <a:schemeClr val="tx1"/>
            </a:solidFill>
            <a:latin typeface="Palatino Linotype" panose="02040502050505030304" pitchFamily="18" charset="0"/>
          </a:endParaRPr>
        </a:p>
      </dgm:t>
    </dgm:pt>
    <dgm:pt modelId="{035C5587-6AD3-4A0B-8C35-F72BBFEAE664}" type="sibTrans" cxnId="{F414402E-A6A7-49CF-9ADD-275C2D6669B6}">
      <dgm:prSet/>
      <dgm:spPr/>
      <dgm:t>
        <a:bodyPr/>
        <a:lstStyle/>
        <a:p>
          <a:endParaRPr lang="en-US">
            <a:solidFill>
              <a:schemeClr val="tx1"/>
            </a:solidFill>
            <a:latin typeface="Palatino Linotype" panose="02040502050505030304" pitchFamily="18" charset="0"/>
          </a:endParaRPr>
        </a:p>
      </dgm:t>
    </dgm:pt>
    <dgm:pt modelId="{DA5513D2-0C82-488A-9D1D-C0E8F37F7DDE}">
      <dgm:prSet phldrT="[Text]"/>
      <dgm:spPr/>
      <dgm:t>
        <a:bodyPr/>
        <a:lstStyle/>
        <a:p>
          <a:r>
            <a:rPr lang="en-US" dirty="0" smtClean="0">
              <a:solidFill>
                <a:schemeClr val="tx1"/>
              </a:solidFill>
              <a:latin typeface="Palatino Linotype" panose="02040502050505030304" pitchFamily="18" charset="0"/>
            </a:rPr>
            <a:t>170 R&amp;D&amp;I projects out of 1200 received in an open call have been selected by an Independent Scientific Committee (IC).</a:t>
          </a:r>
          <a:endParaRPr lang="en-US" dirty="0">
            <a:solidFill>
              <a:schemeClr val="tx1"/>
            </a:solidFill>
            <a:latin typeface="Palatino Linotype" panose="02040502050505030304" pitchFamily="18" charset="0"/>
          </a:endParaRPr>
        </a:p>
      </dgm:t>
    </dgm:pt>
    <dgm:pt modelId="{9F774145-0A10-4EFF-9C9A-0380E8BA11C4}" type="parTrans" cxnId="{C0DB1590-EF05-4093-ABDE-994682C0A2FF}">
      <dgm:prSet/>
      <dgm:spPr/>
      <dgm:t>
        <a:bodyPr/>
        <a:lstStyle/>
        <a:p>
          <a:endParaRPr lang="en-US">
            <a:solidFill>
              <a:schemeClr val="tx1"/>
            </a:solidFill>
            <a:latin typeface="Palatino Linotype" panose="02040502050505030304" pitchFamily="18" charset="0"/>
          </a:endParaRPr>
        </a:p>
      </dgm:t>
    </dgm:pt>
    <dgm:pt modelId="{1ED70FC3-1843-4E99-8FA5-989189923D41}" type="sibTrans" cxnId="{C0DB1590-EF05-4093-ABDE-994682C0A2FF}">
      <dgm:prSet/>
      <dgm:spPr/>
      <dgm:t>
        <a:bodyPr/>
        <a:lstStyle/>
        <a:p>
          <a:endParaRPr lang="en-US">
            <a:solidFill>
              <a:schemeClr val="tx1"/>
            </a:solidFill>
            <a:latin typeface="Palatino Linotype" panose="02040502050505030304" pitchFamily="18" charset="0"/>
          </a:endParaRPr>
        </a:p>
      </dgm:t>
    </dgm:pt>
    <dgm:pt modelId="{00358EA7-AC22-4F7C-A701-FD2B21199842}">
      <dgm:prSet phldrT="[Text]"/>
      <dgm:spPr/>
      <dgm:t>
        <a:bodyPr/>
        <a:lstStyle/>
        <a:p>
          <a:r>
            <a:rPr lang="en-US" dirty="0" smtClean="0">
              <a:solidFill>
                <a:schemeClr val="tx1"/>
              </a:solidFill>
              <a:latin typeface="Palatino Linotype" panose="02040502050505030304" pitchFamily="18" charset="0"/>
            </a:rPr>
            <a:t>Funded with 100kE each.</a:t>
          </a:r>
          <a:endParaRPr lang="en-US" dirty="0">
            <a:solidFill>
              <a:schemeClr val="tx1"/>
            </a:solidFill>
            <a:latin typeface="Palatino Linotype" panose="02040502050505030304" pitchFamily="18" charset="0"/>
          </a:endParaRPr>
        </a:p>
      </dgm:t>
    </dgm:pt>
    <dgm:pt modelId="{BF007F8C-ABE8-4CD4-93B6-215B39D2621B}" type="parTrans" cxnId="{E0FD5BA8-3E8B-4899-8608-B49A2D2516C4}">
      <dgm:prSet/>
      <dgm:spPr/>
      <dgm:t>
        <a:bodyPr/>
        <a:lstStyle/>
        <a:p>
          <a:endParaRPr lang="en-US">
            <a:solidFill>
              <a:schemeClr val="tx1"/>
            </a:solidFill>
            <a:latin typeface="Palatino Linotype" panose="02040502050505030304" pitchFamily="18" charset="0"/>
          </a:endParaRPr>
        </a:p>
      </dgm:t>
    </dgm:pt>
    <dgm:pt modelId="{8728A1DD-71C7-447F-9296-DC40DD3B8034}" type="sibTrans" cxnId="{E0FD5BA8-3E8B-4899-8608-B49A2D2516C4}">
      <dgm:prSet/>
      <dgm:spPr/>
      <dgm:t>
        <a:bodyPr/>
        <a:lstStyle/>
        <a:p>
          <a:endParaRPr lang="en-US">
            <a:solidFill>
              <a:schemeClr val="tx1"/>
            </a:solidFill>
            <a:latin typeface="Palatino Linotype" panose="02040502050505030304" pitchFamily="18" charset="0"/>
          </a:endParaRPr>
        </a:p>
      </dgm:t>
    </dgm:pt>
    <dgm:pt modelId="{2B164114-2064-40B0-B878-66782265C7A6}">
      <dgm:prSet phldrT="[Text]"/>
      <dgm:spPr/>
      <dgm:t>
        <a:bodyPr/>
        <a:lstStyle/>
        <a:p>
          <a:r>
            <a:rPr lang="en-US" dirty="0" smtClean="0">
              <a:solidFill>
                <a:schemeClr val="tx1"/>
              </a:solidFill>
              <a:latin typeface="Palatino Linotype" panose="02040502050505030304" pitchFamily="18" charset="0"/>
            </a:rPr>
            <a:t>Phase 2 </a:t>
          </a:r>
        </a:p>
        <a:p>
          <a:r>
            <a:rPr lang="en-US" dirty="0" smtClean="0">
              <a:solidFill>
                <a:schemeClr val="tx1"/>
              </a:solidFill>
              <a:latin typeface="Palatino Linotype" panose="02040502050505030304" pitchFamily="18" charset="0"/>
            </a:rPr>
            <a:t>(2021-2024)</a:t>
          </a:r>
          <a:endParaRPr lang="en-US" dirty="0">
            <a:solidFill>
              <a:schemeClr val="tx1"/>
            </a:solidFill>
            <a:latin typeface="Palatino Linotype" panose="02040502050505030304" pitchFamily="18" charset="0"/>
          </a:endParaRPr>
        </a:p>
      </dgm:t>
    </dgm:pt>
    <dgm:pt modelId="{54E81B80-C8C8-49C0-991A-950CB193314B}" type="parTrans" cxnId="{48E09466-722C-45D9-80E4-4FF4ACCE36DA}">
      <dgm:prSet/>
      <dgm:spPr/>
      <dgm:t>
        <a:bodyPr/>
        <a:lstStyle/>
        <a:p>
          <a:endParaRPr lang="en-US">
            <a:solidFill>
              <a:schemeClr val="tx1"/>
            </a:solidFill>
            <a:latin typeface="Palatino Linotype" panose="02040502050505030304" pitchFamily="18" charset="0"/>
          </a:endParaRPr>
        </a:p>
      </dgm:t>
    </dgm:pt>
    <dgm:pt modelId="{6D29DC70-8CA1-4DA3-BBF9-718FA00B5BBE}" type="sibTrans" cxnId="{48E09466-722C-45D9-80E4-4FF4ACCE36DA}">
      <dgm:prSet/>
      <dgm:spPr/>
      <dgm:t>
        <a:bodyPr/>
        <a:lstStyle/>
        <a:p>
          <a:endParaRPr lang="en-US">
            <a:solidFill>
              <a:schemeClr val="tx1"/>
            </a:solidFill>
            <a:latin typeface="Palatino Linotype" panose="02040502050505030304" pitchFamily="18" charset="0"/>
          </a:endParaRPr>
        </a:p>
      </dgm:t>
    </dgm:pt>
    <dgm:pt modelId="{902C982D-6ABC-4D33-A3A7-033AEC311D3A}">
      <dgm:prSet phldrT="[Text]"/>
      <dgm:spPr/>
      <dgm:t>
        <a:bodyPr/>
        <a:lstStyle/>
        <a:p>
          <a:r>
            <a:rPr lang="en-US" dirty="0" smtClean="0">
              <a:solidFill>
                <a:schemeClr val="tx1"/>
              </a:solidFill>
              <a:latin typeface="Palatino Linotype" panose="02040502050505030304" pitchFamily="18" charset="0"/>
            </a:rPr>
            <a:t>“X” number of projects out of the 170 will be selected by the IC.</a:t>
          </a:r>
          <a:endParaRPr lang="en-US" dirty="0">
            <a:solidFill>
              <a:schemeClr val="tx1"/>
            </a:solidFill>
            <a:latin typeface="Palatino Linotype" panose="02040502050505030304" pitchFamily="18" charset="0"/>
          </a:endParaRPr>
        </a:p>
      </dgm:t>
    </dgm:pt>
    <dgm:pt modelId="{0BF8751C-3360-4903-AA86-802146748E65}" type="parTrans" cxnId="{420BBF3B-882A-4636-B574-0CA7A314CF3A}">
      <dgm:prSet/>
      <dgm:spPr/>
      <dgm:t>
        <a:bodyPr/>
        <a:lstStyle/>
        <a:p>
          <a:endParaRPr lang="en-US">
            <a:solidFill>
              <a:schemeClr val="tx1"/>
            </a:solidFill>
            <a:latin typeface="Palatino Linotype" panose="02040502050505030304" pitchFamily="18" charset="0"/>
          </a:endParaRPr>
        </a:p>
      </dgm:t>
    </dgm:pt>
    <dgm:pt modelId="{8134D5BA-2104-408E-AD14-7D6964B4F7FB}" type="sibTrans" cxnId="{420BBF3B-882A-4636-B574-0CA7A314CF3A}">
      <dgm:prSet/>
      <dgm:spPr/>
      <dgm:t>
        <a:bodyPr/>
        <a:lstStyle/>
        <a:p>
          <a:endParaRPr lang="en-US">
            <a:solidFill>
              <a:schemeClr val="tx1"/>
            </a:solidFill>
            <a:latin typeface="Palatino Linotype" panose="02040502050505030304" pitchFamily="18" charset="0"/>
          </a:endParaRPr>
        </a:p>
      </dgm:t>
    </dgm:pt>
    <dgm:pt modelId="{7F7C0BD1-DCF5-4DC4-BEF7-9D55541A1B7C}">
      <dgm:prSet phldrT="[Text]"/>
      <dgm:spPr/>
      <dgm:t>
        <a:bodyPr/>
        <a:lstStyle/>
        <a:p>
          <a:r>
            <a:rPr lang="en-US" dirty="0" smtClean="0">
              <a:solidFill>
                <a:schemeClr val="tx1"/>
              </a:solidFill>
              <a:latin typeface="Palatino Linotype" panose="02040502050505030304" pitchFamily="18" charset="0"/>
            </a:rPr>
            <a:t>Each one will be funded in a scalable manner.</a:t>
          </a:r>
          <a:endParaRPr lang="en-US" dirty="0">
            <a:solidFill>
              <a:schemeClr val="tx1"/>
            </a:solidFill>
            <a:latin typeface="Palatino Linotype" panose="02040502050505030304" pitchFamily="18" charset="0"/>
          </a:endParaRPr>
        </a:p>
      </dgm:t>
    </dgm:pt>
    <dgm:pt modelId="{2A14CDC2-31F8-485E-A7CF-67988F82E3A1}" type="parTrans" cxnId="{65677F15-858D-4291-817E-793C85945D19}">
      <dgm:prSet/>
      <dgm:spPr/>
      <dgm:t>
        <a:bodyPr/>
        <a:lstStyle/>
        <a:p>
          <a:endParaRPr lang="en-US">
            <a:solidFill>
              <a:schemeClr val="tx1"/>
            </a:solidFill>
            <a:latin typeface="Palatino Linotype" panose="02040502050505030304" pitchFamily="18" charset="0"/>
          </a:endParaRPr>
        </a:p>
      </dgm:t>
    </dgm:pt>
    <dgm:pt modelId="{63A61A2A-7D54-4756-9F14-CC838A061DE2}" type="sibTrans" cxnId="{65677F15-858D-4291-817E-793C85945D19}">
      <dgm:prSet/>
      <dgm:spPr/>
      <dgm:t>
        <a:bodyPr/>
        <a:lstStyle/>
        <a:p>
          <a:endParaRPr lang="en-US">
            <a:solidFill>
              <a:schemeClr val="tx1"/>
            </a:solidFill>
            <a:latin typeface="Palatino Linotype" panose="02040502050505030304" pitchFamily="18" charset="0"/>
          </a:endParaRPr>
        </a:p>
      </dgm:t>
    </dgm:pt>
    <dgm:pt modelId="{CA713224-FEE9-4103-A482-3C326280CCED}">
      <dgm:prSet phldrT="[Text]"/>
      <dgm:spPr/>
      <dgm:t>
        <a:bodyPr/>
        <a:lstStyle/>
        <a:p>
          <a:r>
            <a:rPr lang="en-US" dirty="0" smtClean="0">
              <a:solidFill>
                <a:schemeClr val="tx1"/>
              </a:solidFill>
              <a:latin typeface="Palatino Linotype" panose="02040502050505030304" pitchFamily="18" charset="0"/>
            </a:rPr>
            <a:t>Phase 3 </a:t>
          </a:r>
        </a:p>
        <a:p>
          <a:r>
            <a:rPr lang="en-US" dirty="0" smtClean="0">
              <a:solidFill>
                <a:schemeClr val="tx1"/>
              </a:solidFill>
              <a:latin typeface="Palatino Linotype" panose="02040502050505030304" pitchFamily="18" charset="0"/>
            </a:rPr>
            <a:t>(2021-2027)</a:t>
          </a:r>
        </a:p>
      </dgm:t>
    </dgm:pt>
    <dgm:pt modelId="{79DE4386-3335-4F7A-8D0B-762E9CDA1E26}" type="parTrans" cxnId="{A19E24C7-EC40-41C5-9DAF-5EA21ECF295F}">
      <dgm:prSet/>
      <dgm:spPr/>
      <dgm:t>
        <a:bodyPr/>
        <a:lstStyle/>
        <a:p>
          <a:endParaRPr lang="en-US">
            <a:solidFill>
              <a:schemeClr val="tx1"/>
            </a:solidFill>
            <a:latin typeface="Palatino Linotype" panose="02040502050505030304" pitchFamily="18" charset="0"/>
          </a:endParaRPr>
        </a:p>
      </dgm:t>
    </dgm:pt>
    <dgm:pt modelId="{39686323-8E75-4C03-BAF7-C94FA9A96590}" type="sibTrans" cxnId="{A19E24C7-EC40-41C5-9DAF-5EA21ECF295F}">
      <dgm:prSet/>
      <dgm:spPr/>
      <dgm:t>
        <a:bodyPr/>
        <a:lstStyle/>
        <a:p>
          <a:endParaRPr lang="en-US">
            <a:solidFill>
              <a:schemeClr val="tx1"/>
            </a:solidFill>
            <a:latin typeface="Palatino Linotype" panose="02040502050505030304" pitchFamily="18" charset="0"/>
          </a:endParaRPr>
        </a:p>
      </dgm:t>
    </dgm:pt>
    <dgm:pt modelId="{02CB6C8F-6D47-4583-A881-3DEDF7A7AFA0}">
      <dgm:prSet phldrT="[Text]"/>
      <dgm:spPr/>
      <dgm:t>
        <a:bodyPr/>
        <a:lstStyle/>
        <a:p>
          <a:r>
            <a:rPr lang="en-US" dirty="0" smtClean="0">
              <a:solidFill>
                <a:schemeClr val="tx1"/>
              </a:solidFill>
              <a:latin typeface="Palatino Linotype" panose="02040502050505030304" pitchFamily="18" charset="0"/>
            </a:rPr>
            <a:t>Repetition of phases 1 and 2 in several rounds for establishing a pan-European innovation ecosystem.</a:t>
          </a:r>
          <a:endParaRPr lang="en-US" dirty="0">
            <a:solidFill>
              <a:schemeClr val="tx1"/>
            </a:solidFill>
            <a:latin typeface="Palatino Linotype" panose="02040502050505030304" pitchFamily="18" charset="0"/>
          </a:endParaRPr>
        </a:p>
      </dgm:t>
    </dgm:pt>
    <dgm:pt modelId="{A70B3566-FF3D-467D-A990-138C1DC72E66}" type="parTrans" cxnId="{A83412EC-9F8A-46BE-BAC2-7A3C6DE61190}">
      <dgm:prSet/>
      <dgm:spPr/>
      <dgm:t>
        <a:bodyPr/>
        <a:lstStyle/>
        <a:p>
          <a:endParaRPr lang="en-US">
            <a:solidFill>
              <a:schemeClr val="tx1"/>
            </a:solidFill>
            <a:latin typeface="Palatino Linotype" panose="02040502050505030304" pitchFamily="18" charset="0"/>
          </a:endParaRPr>
        </a:p>
      </dgm:t>
    </dgm:pt>
    <dgm:pt modelId="{D35CDF2F-3508-47B3-8FB6-80A5C439EB60}" type="sibTrans" cxnId="{A83412EC-9F8A-46BE-BAC2-7A3C6DE61190}">
      <dgm:prSet/>
      <dgm:spPr/>
      <dgm:t>
        <a:bodyPr/>
        <a:lstStyle/>
        <a:p>
          <a:endParaRPr lang="en-US">
            <a:solidFill>
              <a:schemeClr val="tx1"/>
            </a:solidFill>
            <a:latin typeface="Palatino Linotype" panose="02040502050505030304" pitchFamily="18" charset="0"/>
          </a:endParaRPr>
        </a:p>
      </dgm:t>
    </dgm:pt>
    <dgm:pt modelId="{94327540-2E8C-4553-A018-D16CE988C27E}">
      <dgm:prSet phldrT="[Text]"/>
      <dgm:spPr/>
      <dgm:t>
        <a:bodyPr/>
        <a:lstStyle/>
        <a:p>
          <a:r>
            <a:rPr lang="en-US" dirty="0" smtClean="0">
              <a:solidFill>
                <a:schemeClr val="tx1"/>
              </a:solidFill>
              <a:latin typeface="Palatino Linotype" panose="02040502050505030304" pitchFamily="18" charset="0"/>
            </a:rPr>
            <a:t>Running for 1 year started in May 2019.</a:t>
          </a:r>
          <a:endParaRPr lang="en-US" dirty="0">
            <a:solidFill>
              <a:schemeClr val="tx1"/>
            </a:solidFill>
            <a:latin typeface="Palatino Linotype" panose="02040502050505030304" pitchFamily="18" charset="0"/>
          </a:endParaRPr>
        </a:p>
      </dgm:t>
    </dgm:pt>
    <dgm:pt modelId="{D9929E37-29E2-412F-800E-8709DB11CD6E}" type="parTrans" cxnId="{30B70112-502B-49E2-A374-996BAA7248A4}">
      <dgm:prSet/>
      <dgm:spPr/>
      <dgm:t>
        <a:bodyPr/>
        <a:lstStyle/>
        <a:p>
          <a:endParaRPr lang="en-US">
            <a:solidFill>
              <a:schemeClr val="tx1"/>
            </a:solidFill>
            <a:latin typeface="Palatino Linotype" panose="02040502050505030304" pitchFamily="18" charset="0"/>
          </a:endParaRPr>
        </a:p>
      </dgm:t>
    </dgm:pt>
    <dgm:pt modelId="{2F62179D-E6B9-4103-95D6-528D553100E1}" type="sibTrans" cxnId="{30B70112-502B-49E2-A374-996BAA7248A4}">
      <dgm:prSet/>
      <dgm:spPr/>
      <dgm:t>
        <a:bodyPr/>
        <a:lstStyle/>
        <a:p>
          <a:endParaRPr lang="en-US">
            <a:solidFill>
              <a:schemeClr val="tx1"/>
            </a:solidFill>
            <a:latin typeface="Palatino Linotype" panose="02040502050505030304" pitchFamily="18" charset="0"/>
          </a:endParaRPr>
        </a:p>
      </dgm:t>
    </dgm:pt>
    <dgm:pt modelId="{14B07712-4711-4F4D-8B57-AF11E311C66C}">
      <dgm:prSet phldrT="[Text]"/>
      <dgm:spPr/>
      <dgm:t>
        <a:bodyPr/>
        <a:lstStyle/>
        <a:p>
          <a:endParaRPr lang="en-US" dirty="0">
            <a:solidFill>
              <a:schemeClr val="tx1"/>
            </a:solidFill>
            <a:latin typeface="Palatino Linotype" panose="02040502050505030304" pitchFamily="18" charset="0"/>
          </a:endParaRPr>
        </a:p>
      </dgm:t>
    </dgm:pt>
    <dgm:pt modelId="{E1C0709C-4847-47DC-8099-156902665CF3}" type="parTrans" cxnId="{B309D368-342C-4C93-BDE1-06639F616676}">
      <dgm:prSet/>
      <dgm:spPr/>
      <dgm:t>
        <a:bodyPr/>
        <a:lstStyle/>
        <a:p>
          <a:endParaRPr lang="en-US">
            <a:solidFill>
              <a:schemeClr val="tx1"/>
            </a:solidFill>
            <a:latin typeface="Palatino Linotype" panose="02040502050505030304" pitchFamily="18" charset="0"/>
          </a:endParaRPr>
        </a:p>
      </dgm:t>
    </dgm:pt>
    <dgm:pt modelId="{1D36410F-A172-44B7-895B-151DC2FCFDFD}" type="sibTrans" cxnId="{B309D368-342C-4C93-BDE1-06639F616676}">
      <dgm:prSet/>
      <dgm:spPr/>
      <dgm:t>
        <a:bodyPr/>
        <a:lstStyle/>
        <a:p>
          <a:endParaRPr lang="en-US">
            <a:solidFill>
              <a:schemeClr val="tx1"/>
            </a:solidFill>
            <a:latin typeface="Palatino Linotype" panose="02040502050505030304" pitchFamily="18" charset="0"/>
          </a:endParaRPr>
        </a:p>
      </dgm:t>
    </dgm:pt>
    <dgm:pt modelId="{4630C177-ECB1-455C-8888-1844F167B4AD}">
      <dgm:prSet phldrT="[Text]"/>
      <dgm:spPr/>
      <dgm:t>
        <a:bodyPr/>
        <a:lstStyle/>
        <a:p>
          <a:endParaRPr lang="en-US" dirty="0">
            <a:solidFill>
              <a:schemeClr val="tx1"/>
            </a:solidFill>
            <a:latin typeface="Palatino Linotype" panose="02040502050505030304" pitchFamily="18" charset="0"/>
          </a:endParaRPr>
        </a:p>
      </dgm:t>
    </dgm:pt>
    <dgm:pt modelId="{A5F18FC2-1739-41AC-81D7-5FAE8E02449C}" type="parTrans" cxnId="{2132BB17-FE4C-42CA-AA05-BFBC238E5592}">
      <dgm:prSet/>
      <dgm:spPr/>
      <dgm:t>
        <a:bodyPr/>
        <a:lstStyle/>
        <a:p>
          <a:endParaRPr lang="en-US">
            <a:solidFill>
              <a:schemeClr val="tx1"/>
            </a:solidFill>
            <a:latin typeface="Palatino Linotype" panose="02040502050505030304" pitchFamily="18" charset="0"/>
          </a:endParaRPr>
        </a:p>
      </dgm:t>
    </dgm:pt>
    <dgm:pt modelId="{C565DDA0-7134-46A8-BC4B-F0F789BDCAE0}" type="sibTrans" cxnId="{2132BB17-FE4C-42CA-AA05-BFBC238E5592}">
      <dgm:prSet/>
      <dgm:spPr/>
      <dgm:t>
        <a:bodyPr/>
        <a:lstStyle/>
        <a:p>
          <a:endParaRPr lang="en-US">
            <a:solidFill>
              <a:schemeClr val="tx1"/>
            </a:solidFill>
            <a:latin typeface="Palatino Linotype" panose="02040502050505030304" pitchFamily="18" charset="0"/>
          </a:endParaRPr>
        </a:p>
      </dgm:t>
    </dgm:pt>
    <dgm:pt modelId="{67D755CD-4E71-455C-9AC1-0B74F0F1563C}">
      <dgm:prSet phldrT="[Text]"/>
      <dgm:spPr/>
      <dgm:t>
        <a:bodyPr/>
        <a:lstStyle/>
        <a:p>
          <a:r>
            <a:rPr lang="en-US" dirty="0" smtClean="0">
              <a:solidFill>
                <a:schemeClr val="tx1"/>
              </a:solidFill>
              <a:latin typeface="Palatino Linotype" panose="02040502050505030304" pitchFamily="18" charset="0"/>
            </a:rPr>
            <a:t>The will run for 2 years.</a:t>
          </a:r>
          <a:endParaRPr lang="en-US" dirty="0">
            <a:solidFill>
              <a:schemeClr val="tx1"/>
            </a:solidFill>
            <a:latin typeface="Palatino Linotype" panose="02040502050505030304" pitchFamily="18" charset="0"/>
          </a:endParaRPr>
        </a:p>
      </dgm:t>
    </dgm:pt>
    <dgm:pt modelId="{A5FA7739-2F9B-469F-ADD6-1EF91ABF7B67}" type="parTrans" cxnId="{F2526E0F-FFF3-450C-AFB6-A8E88A7664E9}">
      <dgm:prSet/>
      <dgm:spPr/>
      <dgm:t>
        <a:bodyPr/>
        <a:lstStyle/>
        <a:p>
          <a:endParaRPr lang="en-US">
            <a:latin typeface="Palatino Linotype" panose="02040502050505030304" pitchFamily="18" charset="0"/>
          </a:endParaRPr>
        </a:p>
      </dgm:t>
    </dgm:pt>
    <dgm:pt modelId="{CAEF988B-7808-4DB4-B43C-69997FB612AB}" type="sibTrans" cxnId="{F2526E0F-FFF3-450C-AFB6-A8E88A7664E9}">
      <dgm:prSet/>
      <dgm:spPr/>
      <dgm:t>
        <a:bodyPr/>
        <a:lstStyle/>
        <a:p>
          <a:endParaRPr lang="en-US">
            <a:latin typeface="Palatino Linotype" panose="02040502050505030304" pitchFamily="18" charset="0"/>
          </a:endParaRPr>
        </a:p>
      </dgm:t>
    </dgm:pt>
    <dgm:pt modelId="{4A04F454-D644-4F97-9726-72F4299BD6EF}">
      <dgm:prSet phldrT="[Text]"/>
      <dgm:spPr/>
      <dgm:t>
        <a:bodyPr/>
        <a:lstStyle/>
        <a:p>
          <a:endParaRPr lang="en-US" dirty="0">
            <a:solidFill>
              <a:schemeClr val="tx1"/>
            </a:solidFill>
            <a:latin typeface="Palatino Linotype" panose="02040502050505030304" pitchFamily="18" charset="0"/>
          </a:endParaRPr>
        </a:p>
      </dgm:t>
    </dgm:pt>
    <dgm:pt modelId="{88588DB5-8615-40FC-9E59-8C48B2EE7B8C}" type="parTrans" cxnId="{52561208-65DD-44B9-9E75-CEB356052C8B}">
      <dgm:prSet/>
      <dgm:spPr/>
      <dgm:t>
        <a:bodyPr/>
        <a:lstStyle/>
        <a:p>
          <a:endParaRPr lang="en-US">
            <a:latin typeface="Palatino Linotype" panose="02040502050505030304" pitchFamily="18" charset="0"/>
          </a:endParaRPr>
        </a:p>
      </dgm:t>
    </dgm:pt>
    <dgm:pt modelId="{D730A36D-88BB-4411-B47F-18BE69392DFC}" type="sibTrans" cxnId="{52561208-65DD-44B9-9E75-CEB356052C8B}">
      <dgm:prSet/>
      <dgm:spPr/>
      <dgm:t>
        <a:bodyPr/>
        <a:lstStyle/>
        <a:p>
          <a:endParaRPr lang="en-US">
            <a:latin typeface="Palatino Linotype" panose="02040502050505030304" pitchFamily="18" charset="0"/>
          </a:endParaRPr>
        </a:p>
      </dgm:t>
    </dgm:pt>
    <dgm:pt modelId="{2AD9D950-FBE4-40AE-B00F-9E033C7AD07C}">
      <dgm:prSet phldrT="[Text]"/>
      <dgm:spPr/>
      <dgm:t>
        <a:bodyPr/>
        <a:lstStyle/>
        <a:p>
          <a:endParaRPr lang="en-US" dirty="0">
            <a:solidFill>
              <a:schemeClr val="tx1"/>
            </a:solidFill>
            <a:latin typeface="Palatino Linotype" panose="02040502050505030304" pitchFamily="18" charset="0"/>
          </a:endParaRPr>
        </a:p>
      </dgm:t>
    </dgm:pt>
    <dgm:pt modelId="{3023F71E-7CD5-47AC-8AE3-55F21943F599}" type="parTrans" cxnId="{B9630AB9-17E5-46D2-8017-D14552E11E01}">
      <dgm:prSet/>
      <dgm:spPr/>
      <dgm:t>
        <a:bodyPr/>
        <a:lstStyle/>
        <a:p>
          <a:endParaRPr lang="en-US">
            <a:latin typeface="Palatino Linotype" panose="02040502050505030304" pitchFamily="18" charset="0"/>
          </a:endParaRPr>
        </a:p>
      </dgm:t>
    </dgm:pt>
    <dgm:pt modelId="{E432A5CF-6C4C-477C-8156-0278F7CD0518}" type="sibTrans" cxnId="{B9630AB9-17E5-46D2-8017-D14552E11E01}">
      <dgm:prSet/>
      <dgm:spPr/>
      <dgm:t>
        <a:bodyPr/>
        <a:lstStyle/>
        <a:p>
          <a:endParaRPr lang="en-US">
            <a:latin typeface="Palatino Linotype" panose="02040502050505030304" pitchFamily="18" charset="0"/>
          </a:endParaRPr>
        </a:p>
      </dgm:t>
    </dgm:pt>
    <dgm:pt modelId="{84550265-9556-4275-BF3C-C0F97C998347}" type="pres">
      <dgm:prSet presAssocID="{AC692563-DAC4-40C8-84B6-AFD11FAE56F1}" presName="Name0" presStyleCnt="0">
        <dgm:presLayoutVars>
          <dgm:dir/>
          <dgm:animLvl val="lvl"/>
          <dgm:resizeHandles val="exact"/>
        </dgm:presLayoutVars>
      </dgm:prSet>
      <dgm:spPr/>
      <dgm:t>
        <a:bodyPr/>
        <a:lstStyle/>
        <a:p>
          <a:endParaRPr lang="en-US"/>
        </a:p>
      </dgm:t>
    </dgm:pt>
    <dgm:pt modelId="{0F4DEC30-715A-42D0-94E1-64DC7CB45A2F}" type="pres">
      <dgm:prSet presAssocID="{73E85204-AC63-4A49-AF34-06A37D6B286A}" presName="composite" presStyleCnt="0"/>
      <dgm:spPr/>
    </dgm:pt>
    <dgm:pt modelId="{766F9F7F-B0E7-4BAD-B7A2-FF4C6AA53B36}" type="pres">
      <dgm:prSet presAssocID="{73E85204-AC63-4A49-AF34-06A37D6B286A}" presName="parTx" presStyleLbl="alignNode1" presStyleIdx="0" presStyleCnt="3">
        <dgm:presLayoutVars>
          <dgm:chMax val="0"/>
          <dgm:chPref val="0"/>
          <dgm:bulletEnabled val="1"/>
        </dgm:presLayoutVars>
      </dgm:prSet>
      <dgm:spPr/>
      <dgm:t>
        <a:bodyPr/>
        <a:lstStyle/>
        <a:p>
          <a:endParaRPr lang="en-US"/>
        </a:p>
      </dgm:t>
    </dgm:pt>
    <dgm:pt modelId="{79D3B604-ACD9-4B47-8A3B-79D781EEE816}" type="pres">
      <dgm:prSet presAssocID="{73E85204-AC63-4A49-AF34-06A37D6B286A}" presName="desTx" presStyleLbl="alignAccFollowNode1" presStyleIdx="0" presStyleCnt="3">
        <dgm:presLayoutVars>
          <dgm:bulletEnabled val="1"/>
        </dgm:presLayoutVars>
      </dgm:prSet>
      <dgm:spPr/>
      <dgm:t>
        <a:bodyPr/>
        <a:lstStyle/>
        <a:p>
          <a:endParaRPr lang="en-US"/>
        </a:p>
      </dgm:t>
    </dgm:pt>
    <dgm:pt modelId="{8689B061-95DD-47BD-A806-2AFDDDCDF000}" type="pres">
      <dgm:prSet presAssocID="{035C5587-6AD3-4A0B-8C35-F72BBFEAE664}" presName="space" presStyleCnt="0"/>
      <dgm:spPr/>
    </dgm:pt>
    <dgm:pt modelId="{0E460167-2F18-438C-8C7B-8338EC66A65E}" type="pres">
      <dgm:prSet presAssocID="{2B164114-2064-40B0-B878-66782265C7A6}" presName="composite" presStyleCnt="0"/>
      <dgm:spPr/>
    </dgm:pt>
    <dgm:pt modelId="{A1B7E9DD-D9F9-47EC-B01F-C859317BF533}" type="pres">
      <dgm:prSet presAssocID="{2B164114-2064-40B0-B878-66782265C7A6}" presName="parTx" presStyleLbl="alignNode1" presStyleIdx="1" presStyleCnt="3">
        <dgm:presLayoutVars>
          <dgm:chMax val="0"/>
          <dgm:chPref val="0"/>
          <dgm:bulletEnabled val="1"/>
        </dgm:presLayoutVars>
      </dgm:prSet>
      <dgm:spPr/>
      <dgm:t>
        <a:bodyPr/>
        <a:lstStyle/>
        <a:p>
          <a:endParaRPr lang="en-US"/>
        </a:p>
      </dgm:t>
    </dgm:pt>
    <dgm:pt modelId="{0E6062AC-ADE9-4303-BE7B-BFD11790B655}" type="pres">
      <dgm:prSet presAssocID="{2B164114-2064-40B0-B878-66782265C7A6}" presName="desTx" presStyleLbl="alignAccFollowNode1" presStyleIdx="1" presStyleCnt="3">
        <dgm:presLayoutVars>
          <dgm:bulletEnabled val="1"/>
        </dgm:presLayoutVars>
      </dgm:prSet>
      <dgm:spPr/>
      <dgm:t>
        <a:bodyPr/>
        <a:lstStyle/>
        <a:p>
          <a:endParaRPr lang="en-US"/>
        </a:p>
      </dgm:t>
    </dgm:pt>
    <dgm:pt modelId="{5A856055-B350-4073-975B-269CDF120EBD}" type="pres">
      <dgm:prSet presAssocID="{6D29DC70-8CA1-4DA3-BBF9-718FA00B5BBE}" presName="space" presStyleCnt="0"/>
      <dgm:spPr/>
    </dgm:pt>
    <dgm:pt modelId="{965A774D-4459-4D5F-8BCC-4B4B5EAAAC1D}" type="pres">
      <dgm:prSet presAssocID="{CA713224-FEE9-4103-A482-3C326280CCED}" presName="composite" presStyleCnt="0"/>
      <dgm:spPr/>
    </dgm:pt>
    <dgm:pt modelId="{957924CC-D335-44AA-8F3C-A20B327DBE77}" type="pres">
      <dgm:prSet presAssocID="{CA713224-FEE9-4103-A482-3C326280CCED}" presName="parTx" presStyleLbl="alignNode1" presStyleIdx="2" presStyleCnt="3">
        <dgm:presLayoutVars>
          <dgm:chMax val="0"/>
          <dgm:chPref val="0"/>
          <dgm:bulletEnabled val="1"/>
        </dgm:presLayoutVars>
      </dgm:prSet>
      <dgm:spPr/>
      <dgm:t>
        <a:bodyPr/>
        <a:lstStyle/>
        <a:p>
          <a:endParaRPr lang="en-US"/>
        </a:p>
      </dgm:t>
    </dgm:pt>
    <dgm:pt modelId="{95FFCB13-1BF5-4B4C-A80B-79BE30A1DD24}" type="pres">
      <dgm:prSet presAssocID="{CA713224-FEE9-4103-A482-3C326280CCED}" presName="desTx" presStyleLbl="alignAccFollowNode1" presStyleIdx="2" presStyleCnt="3">
        <dgm:presLayoutVars>
          <dgm:bulletEnabled val="1"/>
        </dgm:presLayoutVars>
      </dgm:prSet>
      <dgm:spPr/>
      <dgm:t>
        <a:bodyPr/>
        <a:lstStyle/>
        <a:p>
          <a:endParaRPr lang="en-US"/>
        </a:p>
      </dgm:t>
    </dgm:pt>
  </dgm:ptLst>
  <dgm:cxnLst>
    <dgm:cxn modelId="{D271D38B-2308-4551-87F1-B49BED949BAE}" type="presOf" srcId="{902C982D-6ABC-4D33-A3A7-033AEC311D3A}" destId="{0E6062AC-ADE9-4303-BE7B-BFD11790B655}" srcOrd="0" destOrd="0" presId="urn:microsoft.com/office/officeart/2005/8/layout/hList1"/>
    <dgm:cxn modelId="{65677F15-858D-4291-817E-793C85945D19}" srcId="{2B164114-2064-40B0-B878-66782265C7A6}" destId="{7F7C0BD1-DCF5-4DC4-BEF7-9D55541A1B7C}" srcOrd="2" destOrd="0" parTransId="{2A14CDC2-31F8-485E-A7CF-67988F82E3A1}" sibTransId="{63A61A2A-7D54-4756-9F14-CC838A061DE2}"/>
    <dgm:cxn modelId="{7E8275B1-3E2A-4361-BFFD-4CD90350E060}" type="presOf" srcId="{4A04F454-D644-4F97-9726-72F4299BD6EF}" destId="{0E6062AC-ADE9-4303-BE7B-BFD11790B655}" srcOrd="0" destOrd="1" presId="urn:microsoft.com/office/officeart/2005/8/layout/hList1"/>
    <dgm:cxn modelId="{A83412EC-9F8A-46BE-BAC2-7A3C6DE61190}" srcId="{CA713224-FEE9-4103-A482-3C326280CCED}" destId="{02CB6C8F-6D47-4583-A881-3DEDF7A7AFA0}" srcOrd="0" destOrd="0" parTransId="{A70B3566-FF3D-467D-A990-138C1DC72E66}" sibTransId="{D35CDF2F-3508-47B3-8FB6-80A5C439EB60}"/>
    <dgm:cxn modelId="{7688B6DE-8A00-4C99-9C85-6363844704AF}" type="presOf" srcId="{7F7C0BD1-DCF5-4DC4-BEF7-9D55541A1B7C}" destId="{0E6062AC-ADE9-4303-BE7B-BFD11790B655}" srcOrd="0" destOrd="2" presId="urn:microsoft.com/office/officeart/2005/8/layout/hList1"/>
    <dgm:cxn modelId="{2132BB17-FE4C-42CA-AA05-BFBC238E5592}" srcId="{73E85204-AC63-4A49-AF34-06A37D6B286A}" destId="{4630C177-ECB1-455C-8888-1844F167B4AD}" srcOrd="3" destOrd="0" parTransId="{A5F18FC2-1739-41AC-81D7-5FAE8E02449C}" sibTransId="{C565DDA0-7134-46A8-BC4B-F0F789BDCAE0}"/>
    <dgm:cxn modelId="{B5A5FF00-738E-452D-B041-FC32DAC68C8E}" type="presOf" srcId="{4630C177-ECB1-455C-8888-1844F167B4AD}" destId="{79D3B604-ACD9-4B47-8A3B-79D781EEE816}" srcOrd="0" destOrd="3" presId="urn:microsoft.com/office/officeart/2005/8/layout/hList1"/>
    <dgm:cxn modelId="{F2526E0F-FFF3-450C-AFB6-A8E88A7664E9}" srcId="{2B164114-2064-40B0-B878-66782265C7A6}" destId="{67D755CD-4E71-455C-9AC1-0B74F0F1563C}" srcOrd="4" destOrd="0" parTransId="{A5FA7739-2F9B-469F-ADD6-1EF91ABF7B67}" sibTransId="{CAEF988B-7808-4DB4-B43C-69997FB612AB}"/>
    <dgm:cxn modelId="{D62BBFEF-B7C9-4844-921A-5BF4C26E5F5D}" type="presOf" srcId="{DA5513D2-0C82-488A-9D1D-C0E8F37F7DDE}" destId="{79D3B604-ACD9-4B47-8A3B-79D781EEE816}" srcOrd="0" destOrd="0" presId="urn:microsoft.com/office/officeart/2005/8/layout/hList1"/>
    <dgm:cxn modelId="{E0FD5BA8-3E8B-4899-8608-B49A2D2516C4}" srcId="{73E85204-AC63-4A49-AF34-06A37D6B286A}" destId="{00358EA7-AC22-4F7C-A701-FD2B21199842}" srcOrd="2" destOrd="0" parTransId="{BF007F8C-ABE8-4CD4-93B6-215B39D2621B}" sibTransId="{8728A1DD-71C7-447F-9296-DC40DD3B8034}"/>
    <dgm:cxn modelId="{C5A7E347-3E9F-4DF1-811E-C07DD0A62FEE}" type="presOf" srcId="{94327540-2E8C-4553-A018-D16CE988C27E}" destId="{79D3B604-ACD9-4B47-8A3B-79D781EEE816}" srcOrd="0" destOrd="4" presId="urn:microsoft.com/office/officeart/2005/8/layout/hList1"/>
    <dgm:cxn modelId="{8DDB32F3-5336-4C9D-BC54-F0DA23E616A4}" type="presOf" srcId="{2AD9D950-FBE4-40AE-B00F-9E033C7AD07C}" destId="{0E6062AC-ADE9-4303-BE7B-BFD11790B655}" srcOrd="0" destOrd="3" presId="urn:microsoft.com/office/officeart/2005/8/layout/hList1"/>
    <dgm:cxn modelId="{F414402E-A6A7-49CF-9ADD-275C2D6669B6}" srcId="{AC692563-DAC4-40C8-84B6-AFD11FAE56F1}" destId="{73E85204-AC63-4A49-AF34-06A37D6B286A}" srcOrd="0" destOrd="0" parTransId="{B594FD74-EE08-4CF9-936F-BF1F73DF7C1B}" sibTransId="{035C5587-6AD3-4A0B-8C35-F72BBFEAE664}"/>
    <dgm:cxn modelId="{B9630AB9-17E5-46D2-8017-D14552E11E01}" srcId="{2B164114-2064-40B0-B878-66782265C7A6}" destId="{2AD9D950-FBE4-40AE-B00F-9E033C7AD07C}" srcOrd="3" destOrd="0" parTransId="{3023F71E-7CD5-47AC-8AE3-55F21943F599}" sibTransId="{E432A5CF-6C4C-477C-8156-0278F7CD0518}"/>
    <dgm:cxn modelId="{139141E2-18AC-4BC4-A7A8-24DD6A025556}" type="presOf" srcId="{2B164114-2064-40B0-B878-66782265C7A6}" destId="{A1B7E9DD-D9F9-47EC-B01F-C859317BF533}" srcOrd="0" destOrd="0" presId="urn:microsoft.com/office/officeart/2005/8/layout/hList1"/>
    <dgm:cxn modelId="{7CFD0578-63A5-48AD-A5B9-C9819CE7190E}" type="presOf" srcId="{02CB6C8F-6D47-4583-A881-3DEDF7A7AFA0}" destId="{95FFCB13-1BF5-4B4C-A80B-79BE30A1DD24}" srcOrd="0" destOrd="0" presId="urn:microsoft.com/office/officeart/2005/8/layout/hList1"/>
    <dgm:cxn modelId="{B1509F62-A96A-4736-AAFD-DFBAD2DAB99F}" type="presOf" srcId="{14B07712-4711-4F4D-8B57-AF11E311C66C}" destId="{79D3B604-ACD9-4B47-8A3B-79D781EEE816}" srcOrd="0" destOrd="1" presId="urn:microsoft.com/office/officeart/2005/8/layout/hList1"/>
    <dgm:cxn modelId="{A19E24C7-EC40-41C5-9DAF-5EA21ECF295F}" srcId="{AC692563-DAC4-40C8-84B6-AFD11FAE56F1}" destId="{CA713224-FEE9-4103-A482-3C326280CCED}" srcOrd="2" destOrd="0" parTransId="{79DE4386-3335-4F7A-8D0B-762E9CDA1E26}" sibTransId="{39686323-8E75-4C03-BAF7-C94FA9A96590}"/>
    <dgm:cxn modelId="{30B70112-502B-49E2-A374-996BAA7248A4}" srcId="{73E85204-AC63-4A49-AF34-06A37D6B286A}" destId="{94327540-2E8C-4553-A018-D16CE988C27E}" srcOrd="4" destOrd="0" parTransId="{D9929E37-29E2-412F-800E-8709DB11CD6E}" sibTransId="{2F62179D-E6B9-4103-95D6-528D553100E1}"/>
    <dgm:cxn modelId="{21A32EE1-E381-4D9A-8269-909908515B09}" type="presOf" srcId="{73E85204-AC63-4A49-AF34-06A37D6B286A}" destId="{766F9F7F-B0E7-4BAD-B7A2-FF4C6AA53B36}" srcOrd="0" destOrd="0" presId="urn:microsoft.com/office/officeart/2005/8/layout/hList1"/>
    <dgm:cxn modelId="{52561208-65DD-44B9-9E75-CEB356052C8B}" srcId="{2B164114-2064-40B0-B878-66782265C7A6}" destId="{4A04F454-D644-4F97-9726-72F4299BD6EF}" srcOrd="1" destOrd="0" parTransId="{88588DB5-8615-40FC-9E59-8C48B2EE7B8C}" sibTransId="{D730A36D-88BB-4411-B47F-18BE69392DFC}"/>
    <dgm:cxn modelId="{61B79F73-F32F-446C-A37A-47CFE841B35F}" type="presOf" srcId="{AC692563-DAC4-40C8-84B6-AFD11FAE56F1}" destId="{84550265-9556-4275-BF3C-C0F97C998347}" srcOrd="0" destOrd="0" presId="urn:microsoft.com/office/officeart/2005/8/layout/hList1"/>
    <dgm:cxn modelId="{420BBF3B-882A-4636-B574-0CA7A314CF3A}" srcId="{2B164114-2064-40B0-B878-66782265C7A6}" destId="{902C982D-6ABC-4D33-A3A7-033AEC311D3A}" srcOrd="0" destOrd="0" parTransId="{0BF8751C-3360-4903-AA86-802146748E65}" sibTransId="{8134D5BA-2104-408E-AD14-7D6964B4F7FB}"/>
    <dgm:cxn modelId="{5F58E707-DCC7-49F0-847A-996EF8E01893}" type="presOf" srcId="{CA713224-FEE9-4103-A482-3C326280CCED}" destId="{957924CC-D335-44AA-8F3C-A20B327DBE77}" srcOrd="0" destOrd="0" presId="urn:microsoft.com/office/officeart/2005/8/layout/hList1"/>
    <dgm:cxn modelId="{0008F32A-5FBF-4419-95A5-9E6ECF80FB3D}" type="presOf" srcId="{67D755CD-4E71-455C-9AC1-0B74F0F1563C}" destId="{0E6062AC-ADE9-4303-BE7B-BFD11790B655}" srcOrd="0" destOrd="4" presId="urn:microsoft.com/office/officeart/2005/8/layout/hList1"/>
    <dgm:cxn modelId="{B309D368-342C-4C93-BDE1-06639F616676}" srcId="{73E85204-AC63-4A49-AF34-06A37D6B286A}" destId="{14B07712-4711-4F4D-8B57-AF11E311C66C}" srcOrd="1" destOrd="0" parTransId="{E1C0709C-4847-47DC-8099-156902665CF3}" sibTransId="{1D36410F-A172-44B7-895B-151DC2FCFDFD}"/>
    <dgm:cxn modelId="{48E09466-722C-45D9-80E4-4FF4ACCE36DA}" srcId="{AC692563-DAC4-40C8-84B6-AFD11FAE56F1}" destId="{2B164114-2064-40B0-B878-66782265C7A6}" srcOrd="1" destOrd="0" parTransId="{54E81B80-C8C8-49C0-991A-950CB193314B}" sibTransId="{6D29DC70-8CA1-4DA3-BBF9-718FA00B5BBE}"/>
    <dgm:cxn modelId="{C0DB1590-EF05-4093-ABDE-994682C0A2FF}" srcId="{73E85204-AC63-4A49-AF34-06A37D6B286A}" destId="{DA5513D2-0C82-488A-9D1D-C0E8F37F7DDE}" srcOrd="0" destOrd="0" parTransId="{9F774145-0A10-4EFF-9C9A-0380E8BA11C4}" sibTransId="{1ED70FC3-1843-4E99-8FA5-989189923D41}"/>
    <dgm:cxn modelId="{9130551A-25F4-4A68-88A1-D8A27D171926}" type="presOf" srcId="{00358EA7-AC22-4F7C-A701-FD2B21199842}" destId="{79D3B604-ACD9-4B47-8A3B-79D781EEE816}" srcOrd="0" destOrd="2" presId="urn:microsoft.com/office/officeart/2005/8/layout/hList1"/>
    <dgm:cxn modelId="{8868CA18-1C42-4901-99CF-4BCEC9A5054F}" type="presParOf" srcId="{84550265-9556-4275-BF3C-C0F97C998347}" destId="{0F4DEC30-715A-42D0-94E1-64DC7CB45A2F}" srcOrd="0" destOrd="0" presId="urn:microsoft.com/office/officeart/2005/8/layout/hList1"/>
    <dgm:cxn modelId="{EC7E9A9A-EAC1-4FB1-A95F-B1C427AAD007}" type="presParOf" srcId="{0F4DEC30-715A-42D0-94E1-64DC7CB45A2F}" destId="{766F9F7F-B0E7-4BAD-B7A2-FF4C6AA53B36}" srcOrd="0" destOrd="0" presId="urn:microsoft.com/office/officeart/2005/8/layout/hList1"/>
    <dgm:cxn modelId="{034DA7F8-083E-4CED-844E-58E5EA34750A}" type="presParOf" srcId="{0F4DEC30-715A-42D0-94E1-64DC7CB45A2F}" destId="{79D3B604-ACD9-4B47-8A3B-79D781EEE816}" srcOrd="1" destOrd="0" presId="urn:microsoft.com/office/officeart/2005/8/layout/hList1"/>
    <dgm:cxn modelId="{DC18B586-F16F-476B-9F99-822B6162F6F5}" type="presParOf" srcId="{84550265-9556-4275-BF3C-C0F97C998347}" destId="{8689B061-95DD-47BD-A806-2AFDDDCDF000}" srcOrd="1" destOrd="0" presId="urn:microsoft.com/office/officeart/2005/8/layout/hList1"/>
    <dgm:cxn modelId="{B9A25C18-C81A-4440-AEC7-36DD9891B6C7}" type="presParOf" srcId="{84550265-9556-4275-BF3C-C0F97C998347}" destId="{0E460167-2F18-438C-8C7B-8338EC66A65E}" srcOrd="2" destOrd="0" presId="urn:microsoft.com/office/officeart/2005/8/layout/hList1"/>
    <dgm:cxn modelId="{2C51FAB4-4AF9-45AC-A20B-FEB3694C9A2C}" type="presParOf" srcId="{0E460167-2F18-438C-8C7B-8338EC66A65E}" destId="{A1B7E9DD-D9F9-47EC-B01F-C859317BF533}" srcOrd="0" destOrd="0" presId="urn:microsoft.com/office/officeart/2005/8/layout/hList1"/>
    <dgm:cxn modelId="{665DD255-33D1-4661-8F58-7C2208BDB3A9}" type="presParOf" srcId="{0E460167-2F18-438C-8C7B-8338EC66A65E}" destId="{0E6062AC-ADE9-4303-BE7B-BFD11790B655}" srcOrd="1" destOrd="0" presId="urn:microsoft.com/office/officeart/2005/8/layout/hList1"/>
    <dgm:cxn modelId="{E589FE0F-7BE7-4DD2-BB82-2EF23D16A7AB}" type="presParOf" srcId="{84550265-9556-4275-BF3C-C0F97C998347}" destId="{5A856055-B350-4073-975B-269CDF120EBD}" srcOrd="3" destOrd="0" presId="urn:microsoft.com/office/officeart/2005/8/layout/hList1"/>
    <dgm:cxn modelId="{18AEC93F-EA0D-4F61-A7E8-CBCF3BF33AD3}" type="presParOf" srcId="{84550265-9556-4275-BF3C-C0F97C998347}" destId="{965A774D-4459-4D5F-8BCC-4B4B5EAAAC1D}" srcOrd="4" destOrd="0" presId="urn:microsoft.com/office/officeart/2005/8/layout/hList1"/>
    <dgm:cxn modelId="{AE0B0EDF-196D-48BB-890C-958060B58157}" type="presParOf" srcId="{965A774D-4459-4D5F-8BCC-4B4B5EAAAC1D}" destId="{957924CC-D335-44AA-8F3C-A20B327DBE77}" srcOrd="0" destOrd="0" presId="urn:microsoft.com/office/officeart/2005/8/layout/hList1"/>
    <dgm:cxn modelId="{2E36F6B1-B461-4DC4-B60A-AC39BD5520CD}" type="presParOf" srcId="{965A774D-4459-4D5F-8BCC-4B4B5EAAAC1D}" destId="{95FFCB13-1BF5-4B4C-A80B-79BE30A1DD2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692563-DAC4-40C8-84B6-AFD11FAE56F1}"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US"/>
        </a:p>
      </dgm:t>
    </dgm:pt>
    <dgm:pt modelId="{73E85204-AC63-4A49-AF34-06A37D6B286A}">
      <dgm:prSet phldrT="[Text]"/>
      <dgm:spPr/>
      <dgm:t>
        <a:bodyPr/>
        <a:lstStyle/>
        <a:p>
          <a:r>
            <a:rPr lang="en-US" dirty="0" smtClean="0">
              <a:solidFill>
                <a:schemeClr val="tx1"/>
              </a:solidFill>
              <a:latin typeface="Palatino Linotype" panose="02040502050505030304" pitchFamily="18" charset="0"/>
            </a:rPr>
            <a:t>Phase 1 </a:t>
          </a:r>
        </a:p>
        <a:p>
          <a:r>
            <a:rPr lang="en-US" dirty="0" smtClean="0">
              <a:solidFill>
                <a:schemeClr val="tx1"/>
              </a:solidFill>
              <a:latin typeface="Palatino Linotype" panose="02040502050505030304" pitchFamily="18" charset="0"/>
            </a:rPr>
            <a:t>Running until November 2020</a:t>
          </a:r>
          <a:endParaRPr lang="en-US" dirty="0">
            <a:solidFill>
              <a:schemeClr val="tx1"/>
            </a:solidFill>
            <a:latin typeface="Palatino Linotype" panose="02040502050505030304" pitchFamily="18" charset="0"/>
          </a:endParaRPr>
        </a:p>
      </dgm:t>
    </dgm:pt>
    <dgm:pt modelId="{B594FD74-EE08-4CF9-936F-BF1F73DF7C1B}" type="parTrans" cxnId="{F414402E-A6A7-49CF-9ADD-275C2D6669B6}">
      <dgm:prSet/>
      <dgm:spPr/>
      <dgm:t>
        <a:bodyPr/>
        <a:lstStyle/>
        <a:p>
          <a:endParaRPr lang="en-US">
            <a:solidFill>
              <a:schemeClr val="tx1"/>
            </a:solidFill>
            <a:latin typeface="Palatino Linotype" panose="02040502050505030304" pitchFamily="18" charset="0"/>
          </a:endParaRPr>
        </a:p>
      </dgm:t>
    </dgm:pt>
    <dgm:pt modelId="{035C5587-6AD3-4A0B-8C35-F72BBFEAE664}" type="sibTrans" cxnId="{F414402E-A6A7-49CF-9ADD-275C2D6669B6}">
      <dgm:prSet/>
      <dgm:spPr/>
      <dgm:t>
        <a:bodyPr/>
        <a:lstStyle/>
        <a:p>
          <a:endParaRPr lang="en-US">
            <a:solidFill>
              <a:schemeClr val="tx1"/>
            </a:solidFill>
            <a:latin typeface="Palatino Linotype" panose="02040502050505030304" pitchFamily="18" charset="0"/>
          </a:endParaRPr>
        </a:p>
      </dgm:t>
    </dgm:pt>
    <dgm:pt modelId="{DA5513D2-0C82-488A-9D1D-C0E8F37F7DDE}">
      <dgm:prSet phldrT="[Text]"/>
      <dgm:spPr/>
      <dgm:t>
        <a:bodyPr/>
        <a:lstStyle/>
        <a:p>
          <a:r>
            <a:rPr lang="en-US" dirty="0" smtClean="0">
              <a:solidFill>
                <a:schemeClr val="tx1"/>
              </a:solidFill>
              <a:latin typeface="Palatino Linotype" panose="02040502050505030304" pitchFamily="18" charset="0"/>
            </a:rPr>
            <a:t>Running of a pilot experience with 100 students.</a:t>
          </a:r>
          <a:endParaRPr lang="en-US" dirty="0">
            <a:solidFill>
              <a:schemeClr val="tx1"/>
            </a:solidFill>
            <a:latin typeface="Palatino Linotype" panose="02040502050505030304" pitchFamily="18" charset="0"/>
          </a:endParaRPr>
        </a:p>
      </dgm:t>
    </dgm:pt>
    <dgm:pt modelId="{9F774145-0A10-4EFF-9C9A-0380E8BA11C4}" type="parTrans" cxnId="{C0DB1590-EF05-4093-ABDE-994682C0A2FF}">
      <dgm:prSet/>
      <dgm:spPr/>
      <dgm:t>
        <a:bodyPr/>
        <a:lstStyle/>
        <a:p>
          <a:endParaRPr lang="en-US">
            <a:solidFill>
              <a:schemeClr val="tx1"/>
            </a:solidFill>
            <a:latin typeface="Palatino Linotype" panose="02040502050505030304" pitchFamily="18" charset="0"/>
          </a:endParaRPr>
        </a:p>
      </dgm:t>
    </dgm:pt>
    <dgm:pt modelId="{1ED70FC3-1843-4E99-8FA5-989189923D41}" type="sibTrans" cxnId="{C0DB1590-EF05-4093-ABDE-994682C0A2FF}">
      <dgm:prSet/>
      <dgm:spPr/>
      <dgm:t>
        <a:bodyPr/>
        <a:lstStyle/>
        <a:p>
          <a:endParaRPr lang="en-US">
            <a:solidFill>
              <a:schemeClr val="tx1"/>
            </a:solidFill>
            <a:latin typeface="Palatino Linotype" panose="02040502050505030304" pitchFamily="18" charset="0"/>
          </a:endParaRPr>
        </a:p>
      </dgm:t>
    </dgm:pt>
    <dgm:pt modelId="{00358EA7-AC22-4F7C-A701-FD2B21199842}">
      <dgm:prSet phldrT="[Text]"/>
      <dgm:spPr/>
      <dgm:t>
        <a:bodyPr/>
        <a:lstStyle/>
        <a:p>
          <a:r>
            <a:rPr lang="en-US" dirty="0" smtClean="0">
              <a:solidFill>
                <a:schemeClr val="tx1"/>
              </a:solidFill>
              <a:latin typeface="Palatino Linotype" panose="02040502050505030304" pitchFamily="18" charset="0"/>
            </a:rPr>
            <a:t>Aalto DF and ESADE are the coordinators of this activity happening at their premises.</a:t>
          </a:r>
          <a:endParaRPr lang="en-US" dirty="0">
            <a:solidFill>
              <a:schemeClr val="tx1"/>
            </a:solidFill>
            <a:latin typeface="Palatino Linotype" panose="02040502050505030304" pitchFamily="18" charset="0"/>
          </a:endParaRPr>
        </a:p>
      </dgm:t>
    </dgm:pt>
    <dgm:pt modelId="{BF007F8C-ABE8-4CD4-93B6-215B39D2621B}" type="parTrans" cxnId="{E0FD5BA8-3E8B-4899-8608-B49A2D2516C4}">
      <dgm:prSet/>
      <dgm:spPr/>
      <dgm:t>
        <a:bodyPr/>
        <a:lstStyle/>
        <a:p>
          <a:endParaRPr lang="en-US">
            <a:solidFill>
              <a:schemeClr val="tx1"/>
            </a:solidFill>
            <a:latin typeface="Palatino Linotype" panose="02040502050505030304" pitchFamily="18" charset="0"/>
          </a:endParaRPr>
        </a:p>
      </dgm:t>
    </dgm:pt>
    <dgm:pt modelId="{8728A1DD-71C7-447F-9296-DC40DD3B8034}" type="sibTrans" cxnId="{E0FD5BA8-3E8B-4899-8608-B49A2D2516C4}">
      <dgm:prSet/>
      <dgm:spPr/>
      <dgm:t>
        <a:bodyPr/>
        <a:lstStyle/>
        <a:p>
          <a:endParaRPr lang="en-US">
            <a:solidFill>
              <a:schemeClr val="tx1"/>
            </a:solidFill>
            <a:latin typeface="Palatino Linotype" panose="02040502050505030304" pitchFamily="18" charset="0"/>
          </a:endParaRPr>
        </a:p>
      </dgm:t>
    </dgm:pt>
    <dgm:pt modelId="{2B164114-2064-40B0-B878-66782265C7A6}">
      <dgm:prSet phldrT="[Text]"/>
      <dgm:spPr/>
      <dgm:t>
        <a:bodyPr/>
        <a:lstStyle/>
        <a:p>
          <a:r>
            <a:rPr lang="en-US" dirty="0" smtClean="0">
              <a:solidFill>
                <a:schemeClr val="tx1"/>
              </a:solidFill>
              <a:latin typeface="Palatino Linotype" panose="02040502050505030304" pitchFamily="18" charset="0"/>
            </a:rPr>
            <a:t>Phase 2 </a:t>
          </a:r>
        </a:p>
        <a:p>
          <a:r>
            <a:rPr lang="en-US" dirty="0" smtClean="0">
              <a:solidFill>
                <a:schemeClr val="tx1"/>
              </a:solidFill>
              <a:latin typeface="Palatino Linotype" panose="02040502050505030304" pitchFamily="18" charset="0"/>
            </a:rPr>
            <a:t>(2021-2024)</a:t>
          </a:r>
          <a:endParaRPr lang="en-US" dirty="0">
            <a:solidFill>
              <a:schemeClr val="tx1"/>
            </a:solidFill>
            <a:latin typeface="Palatino Linotype" panose="02040502050505030304" pitchFamily="18" charset="0"/>
          </a:endParaRPr>
        </a:p>
      </dgm:t>
    </dgm:pt>
    <dgm:pt modelId="{54E81B80-C8C8-49C0-991A-950CB193314B}" type="parTrans" cxnId="{48E09466-722C-45D9-80E4-4FF4ACCE36DA}">
      <dgm:prSet/>
      <dgm:spPr/>
      <dgm:t>
        <a:bodyPr/>
        <a:lstStyle/>
        <a:p>
          <a:endParaRPr lang="en-US">
            <a:solidFill>
              <a:schemeClr val="tx1"/>
            </a:solidFill>
            <a:latin typeface="Palatino Linotype" panose="02040502050505030304" pitchFamily="18" charset="0"/>
          </a:endParaRPr>
        </a:p>
      </dgm:t>
    </dgm:pt>
    <dgm:pt modelId="{6D29DC70-8CA1-4DA3-BBF9-718FA00B5BBE}" type="sibTrans" cxnId="{48E09466-722C-45D9-80E4-4FF4ACCE36DA}">
      <dgm:prSet/>
      <dgm:spPr/>
      <dgm:t>
        <a:bodyPr/>
        <a:lstStyle/>
        <a:p>
          <a:endParaRPr lang="en-US">
            <a:solidFill>
              <a:schemeClr val="tx1"/>
            </a:solidFill>
            <a:latin typeface="Palatino Linotype" panose="02040502050505030304" pitchFamily="18" charset="0"/>
          </a:endParaRPr>
        </a:p>
      </dgm:t>
    </dgm:pt>
    <dgm:pt modelId="{902C982D-6ABC-4D33-A3A7-033AEC311D3A}">
      <dgm:prSet phldrT="[Text]"/>
      <dgm:spPr/>
      <dgm:t>
        <a:bodyPr/>
        <a:lstStyle/>
        <a:p>
          <a:r>
            <a:rPr lang="en-US" dirty="0" smtClean="0">
              <a:solidFill>
                <a:schemeClr val="tx1"/>
              </a:solidFill>
              <a:latin typeface="Palatino Linotype" panose="02040502050505030304" pitchFamily="18" charset="0"/>
            </a:rPr>
            <a:t>Scalability of phase 1 student projects up to 400 students.</a:t>
          </a:r>
          <a:endParaRPr lang="en-US" dirty="0">
            <a:solidFill>
              <a:schemeClr val="tx1"/>
            </a:solidFill>
            <a:latin typeface="Palatino Linotype" panose="02040502050505030304" pitchFamily="18" charset="0"/>
          </a:endParaRPr>
        </a:p>
      </dgm:t>
    </dgm:pt>
    <dgm:pt modelId="{0BF8751C-3360-4903-AA86-802146748E65}" type="parTrans" cxnId="{420BBF3B-882A-4636-B574-0CA7A314CF3A}">
      <dgm:prSet/>
      <dgm:spPr/>
      <dgm:t>
        <a:bodyPr/>
        <a:lstStyle/>
        <a:p>
          <a:endParaRPr lang="en-US">
            <a:solidFill>
              <a:schemeClr val="tx1"/>
            </a:solidFill>
            <a:latin typeface="Palatino Linotype" panose="02040502050505030304" pitchFamily="18" charset="0"/>
          </a:endParaRPr>
        </a:p>
      </dgm:t>
    </dgm:pt>
    <dgm:pt modelId="{8134D5BA-2104-408E-AD14-7D6964B4F7FB}" type="sibTrans" cxnId="{420BBF3B-882A-4636-B574-0CA7A314CF3A}">
      <dgm:prSet/>
      <dgm:spPr/>
      <dgm:t>
        <a:bodyPr/>
        <a:lstStyle/>
        <a:p>
          <a:endParaRPr lang="en-US">
            <a:solidFill>
              <a:schemeClr val="tx1"/>
            </a:solidFill>
            <a:latin typeface="Palatino Linotype" panose="02040502050505030304" pitchFamily="18" charset="0"/>
          </a:endParaRPr>
        </a:p>
      </dgm:t>
    </dgm:pt>
    <dgm:pt modelId="{CA713224-FEE9-4103-A482-3C326280CCED}">
      <dgm:prSet phldrT="[Text]"/>
      <dgm:spPr/>
      <dgm:t>
        <a:bodyPr/>
        <a:lstStyle/>
        <a:p>
          <a:r>
            <a:rPr lang="en-US" dirty="0" smtClean="0">
              <a:solidFill>
                <a:schemeClr val="tx1"/>
              </a:solidFill>
              <a:latin typeface="Palatino Linotype" panose="02040502050505030304" pitchFamily="18" charset="0"/>
            </a:rPr>
            <a:t>Phase 3 </a:t>
          </a:r>
        </a:p>
        <a:p>
          <a:r>
            <a:rPr lang="en-US" dirty="0" smtClean="0">
              <a:solidFill>
                <a:schemeClr val="tx1"/>
              </a:solidFill>
              <a:latin typeface="Palatino Linotype" panose="02040502050505030304" pitchFamily="18" charset="0"/>
            </a:rPr>
            <a:t>(2021-2027)</a:t>
          </a:r>
        </a:p>
      </dgm:t>
    </dgm:pt>
    <dgm:pt modelId="{79DE4386-3335-4F7A-8D0B-762E9CDA1E26}" type="parTrans" cxnId="{A19E24C7-EC40-41C5-9DAF-5EA21ECF295F}">
      <dgm:prSet/>
      <dgm:spPr/>
      <dgm:t>
        <a:bodyPr/>
        <a:lstStyle/>
        <a:p>
          <a:endParaRPr lang="en-US">
            <a:solidFill>
              <a:schemeClr val="tx1"/>
            </a:solidFill>
            <a:latin typeface="Palatino Linotype" panose="02040502050505030304" pitchFamily="18" charset="0"/>
          </a:endParaRPr>
        </a:p>
      </dgm:t>
    </dgm:pt>
    <dgm:pt modelId="{39686323-8E75-4C03-BAF7-C94FA9A96590}" type="sibTrans" cxnId="{A19E24C7-EC40-41C5-9DAF-5EA21ECF295F}">
      <dgm:prSet/>
      <dgm:spPr/>
      <dgm:t>
        <a:bodyPr/>
        <a:lstStyle/>
        <a:p>
          <a:endParaRPr lang="en-US">
            <a:solidFill>
              <a:schemeClr val="tx1"/>
            </a:solidFill>
            <a:latin typeface="Palatino Linotype" panose="02040502050505030304" pitchFamily="18" charset="0"/>
          </a:endParaRPr>
        </a:p>
      </dgm:t>
    </dgm:pt>
    <dgm:pt modelId="{02CB6C8F-6D47-4583-A881-3DEDF7A7AFA0}">
      <dgm:prSet phldrT="[Text]"/>
      <dgm:spPr/>
      <dgm:t>
        <a:bodyPr/>
        <a:lstStyle/>
        <a:p>
          <a:r>
            <a:rPr lang="en-US" dirty="0" smtClean="0">
              <a:solidFill>
                <a:schemeClr val="tx1"/>
              </a:solidFill>
              <a:latin typeface="Palatino Linotype" panose="02040502050505030304" pitchFamily="18" charset="0"/>
            </a:rPr>
            <a:t>This is going to be huge!!!</a:t>
          </a:r>
          <a:endParaRPr lang="en-US" dirty="0">
            <a:solidFill>
              <a:schemeClr val="tx1"/>
            </a:solidFill>
            <a:latin typeface="Palatino Linotype" panose="02040502050505030304" pitchFamily="18" charset="0"/>
          </a:endParaRPr>
        </a:p>
      </dgm:t>
    </dgm:pt>
    <dgm:pt modelId="{A70B3566-FF3D-467D-A990-138C1DC72E66}" type="parTrans" cxnId="{A83412EC-9F8A-46BE-BAC2-7A3C6DE61190}">
      <dgm:prSet/>
      <dgm:spPr/>
      <dgm:t>
        <a:bodyPr/>
        <a:lstStyle/>
        <a:p>
          <a:endParaRPr lang="en-US">
            <a:solidFill>
              <a:schemeClr val="tx1"/>
            </a:solidFill>
            <a:latin typeface="Palatino Linotype" panose="02040502050505030304" pitchFamily="18" charset="0"/>
          </a:endParaRPr>
        </a:p>
      </dgm:t>
    </dgm:pt>
    <dgm:pt modelId="{D35CDF2F-3508-47B3-8FB6-80A5C439EB60}" type="sibTrans" cxnId="{A83412EC-9F8A-46BE-BAC2-7A3C6DE61190}">
      <dgm:prSet/>
      <dgm:spPr/>
      <dgm:t>
        <a:bodyPr/>
        <a:lstStyle/>
        <a:p>
          <a:endParaRPr lang="en-US">
            <a:solidFill>
              <a:schemeClr val="tx1"/>
            </a:solidFill>
            <a:latin typeface="Palatino Linotype" panose="02040502050505030304" pitchFamily="18" charset="0"/>
          </a:endParaRPr>
        </a:p>
      </dgm:t>
    </dgm:pt>
    <dgm:pt modelId="{14B07712-4711-4F4D-8B57-AF11E311C66C}">
      <dgm:prSet phldrT="[Text]"/>
      <dgm:spPr/>
      <dgm:t>
        <a:bodyPr/>
        <a:lstStyle/>
        <a:p>
          <a:endParaRPr lang="en-US" dirty="0">
            <a:solidFill>
              <a:schemeClr val="tx1"/>
            </a:solidFill>
            <a:latin typeface="Palatino Linotype" panose="02040502050505030304" pitchFamily="18" charset="0"/>
          </a:endParaRPr>
        </a:p>
      </dgm:t>
    </dgm:pt>
    <dgm:pt modelId="{E1C0709C-4847-47DC-8099-156902665CF3}" type="parTrans" cxnId="{B309D368-342C-4C93-BDE1-06639F616676}">
      <dgm:prSet/>
      <dgm:spPr/>
      <dgm:t>
        <a:bodyPr/>
        <a:lstStyle/>
        <a:p>
          <a:endParaRPr lang="en-US">
            <a:solidFill>
              <a:schemeClr val="tx1"/>
            </a:solidFill>
            <a:latin typeface="Palatino Linotype" panose="02040502050505030304" pitchFamily="18" charset="0"/>
          </a:endParaRPr>
        </a:p>
      </dgm:t>
    </dgm:pt>
    <dgm:pt modelId="{1D36410F-A172-44B7-895B-151DC2FCFDFD}" type="sibTrans" cxnId="{B309D368-342C-4C93-BDE1-06639F616676}">
      <dgm:prSet/>
      <dgm:spPr/>
      <dgm:t>
        <a:bodyPr/>
        <a:lstStyle/>
        <a:p>
          <a:endParaRPr lang="en-US">
            <a:solidFill>
              <a:schemeClr val="tx1"/>
            </a:solidFill>
            <a:latin typeface="Palatino Linotype" panose="02040502050505030304" pitchFamily="18" charset="0"/>
          </a:endParaRPr>
        </a:p>
      </dgm:t>
    </dgm:pt>
    <dgm:pt modelId="{2DDD4BBD-09BA-4562-A655-9FD7B0EAF100}">
      <dgm:prSet phldrT="[Text]"/>
      <dgm:spPr/>
      <dgm:t>
        <a:bodyPr/>
        <a:lstStyle/>
        <a:p>
          <a:r>
            <a:rPr lang="en-US" dirty="0" smtClean="0">
              <a:solidFill>
                <a:schemeClr val="tx1"/>
              </a:solidFill>
              <a:latin typeface="Palatino Linotype" panose="02040502050505030304" pitchFamily="18" charset="0"/>
            </a:rPr>
            <a:t>Design Thinking methodology.</a:t>
          </a:r>
          <a:endParaRPr lang="en-US" dirty="0">
            <a:solidFill>
              <a:schemeClr val="tx1"/>
            </a:solidFill>
            <a:latin typeface="Palatino Linotype" panose="02040502050505030304" pitchFamily="18" charset="0"/>
          </a:endParaRPr>
        </a:p>
      </dgm:t>
    </dgm:pt>
    <dgm:pt modelId="{EAC95040-F122-451E-9799-13FECEB3367D}" type="parTrans" cxnId="{F15B3645-4D32-49AD-9F69-D0B1A00DC2D5}">
      <dgm:prSet/>
      <dgm:spPr/>
      <dgm:t>
        <a:bodyPr/>
        <a:lstStyle/>
        <a:p>
          <a:endParaRPr lang="en-US">
            <a:latin typeface="Palatino Linotype" panose="02040502050505030304" pitchFamily="18" charset="0"/>
          </a:endParaRPr>
        </a:p>
      </dgm:t>
    </dgm:pt>
    <dgm:pt modelId="{75687900-F17C-4B27-81BC-07EDE96A9634}" type="sibTrans" cxnId="{F15B3645-4D32-49AD-9F69-D0B1A00DC2D5}">
      <dgm:prSet/>
      <dgm:spPr/>
      <dgm:t>
        <a:bodyPr/>
        <a:lstStyle/>
        <a:p>
          <a:endParaRPr lang="en-US">
            <a:latin typeface="Palatino Linotype" panose="02040502050505030304" pitchFamily="18" charset="0"/>
          </a:endParaRPr>
        </a:p>
      </dgm:t>
    </dgm:pt>
    <dgm:pt modelId="{DB31A9C8-5AC7-4267-805D-34B72F198F0B}">
      <dgm:prSet phldrT="[Text]"/>
      <dgm:spPr/>
      <dgm:t>
        <a:bodyPr/>
        <a:lstStyle/>
        <a:p>
          <a:r>
            <a:rPr lang="en-US" dirty="0" smtClean="0">
              <a:solidFill>
                <a:schemeClr val="tx1"/>
              </a:solidFill>
              <a:latin typeface="Palatino Linotype" panose="02040502050505030304" pitchFamily="18" charset="0"/>
            </a:rPr>
            <a:t>Students are inspired with the technology of the projects for prototyping social innovation solutions.</a:t>
          </a:r>
          <a:endParaRPr lang="en-US" dirty="0">
            <a:solidFill>
              <a:schemeClr val="tx1"/>
            </a:solidFill>
            <a:latin typeface="Palatino Linotype" panose="02040502050505030304" pitchFamily="18" charset="0"/>
          </a:endParaRPr>
        </a:p>
      </dgm:t>
    </dgm:pt>
    <dgm:pt modelId="{CA0E31E0-E034-4C3A-BF12-9B2DA040DF8E}" type="parTrans" cxnId="{E316C006-301B-4CE7-B359-1935C0CD7672}">
      <dgm:prSet/>
      <dgm:spPr/>
      <dgm:t>
        <a:bodyPr/>
        <a:lstStyle/>
        <a:p>
          <a:endParaRPr lang="en-US">
            <a:latin typeface="Palatino Linotype" panose="02040502050505030304" pitchFamily="18" charset="0"/>
          </a:endParaRPr>
        </a:p>
      </dgm:t>
    </dgm:pt>
    <dgm:pt modelId="{8357796A-FD15-4042-9C0C-AFFC18C63CD9}" type="sibTrans" cxnId="{E316C006-301B-4CE7-B359-1935C0CD7672}">
      <dgm:prSet/>
      <dgm:spPr/>
      <dgm:t>
        <a:bodyPr/>
        <a:lstStyle/>
        <a:p>
          <a:endParaRPr lang="en-US">
            <a:latin typeface="Palatino Linotype" panose="02040502050505030304" pitchFamily="18" charset="0"/>
          </a:endParaRPr>
        </a:p>
      </dgm:t>
    </dgm:pt>
    <dgm:pt modelId="{229B661C-A67E-45B0-9CA6-217FF28D24E5}">
      <dgm:prSet phldrT="[Text]"/>
      <dgm:spPr/>
      <dgm:t>
        <a:bodyPr/>
        <a:lstStyle/>
        <a:p>
          <a:endParaRPr lang="en-US" dirty="0">
            <a:solidFill>
              <a:schemeClr val="tx1"/>
            </a:solidFill>
            <a:latin typeface="Palatino Linotype" panose="02040502050505030304" pitchFamily="18" charset="0"/>
          </a:endParaRPr>
        </a:p>
      </dgm:t>
    </dgm:pt>
    <dgm:pt modelId="{F34D4299-773F-438C-8C0A-A10CD7953A97}" type="parTrans" cxnId="{50E073B7-5595-45C1-B361-2BE3224392EF}">
      <dgm:prSet/>
      <dgm:spPr/>
      <dgm:t>
        <a:bodyPr/>
        <a:lstStyle/>
        <a:p>
          <a:endParaRPr lang="en-US">
            <a:latin typeface="Palatino Linotype" panose="02040502050505030304" pitchFamily="18" charset="0"/>
          </a:endParaRPr>
        </a:p>
      </dgm:t>
    </dgm:pt>
    <dgm:pt modelId="{D4FF9040-2860-406F-B740-0727F6C889DA}" type="sibTrans" cxnId="{50E073B7-5595-45C1-B361-2BE3224392EF}">
      <dgm:prSet/>
      <dgm:spPr/>
      <dgm:t>
        <a:bodyPr/>
        <a:lstStyle/>
        <a:p>
          <a:endParaRPr lang="en-US">
            <a:latin typeface="Palatino Linotype" panose="02040502050505030304" pitchFamily="18" charset="0"/>
          </a:endParaRPr>
        </a:p>
      </dgm:t>
    </dgm:pt>
    <dgm:pt modelId="{4DDE2BA3-2AAB-4C8F-B118-DD5347D15C75}">
      <dgm:prSet phldrT="[Text]"/>
      <dgm:spPr/>
      <dgm:t>
        <a:bodyPr/>
        <a:lstStyle/>
        <a:p>
          <a:endParaRPr lang="en-US" dirty="0">
            <a:solidFill>
              <a:schemeClr val="tx1"/>
            </a:solidFill>
            <a:latin typeface="Palatino Linotype" panose="02040502050505030304" pitchFamily="18" charset="0"/>
          </a:endParaRPr>
        </a:p>
      </dgm:t>
    </dgm:pt>
    <dgm:pt modelId="{04FE8437-AD5B-462A-A45F-769B32D16F4A}" type="parTrans" cxnId="{F26FAAD9-6FD1-4DDE-A19A-A51339217235}">
      <dgm:prSet/>
      <dgm:spPr/>
      <dgm:t>
        <a:bodyPr/>
        <a:lstStyle/>
        <a:p>
          <a:endParaRPr lang="en-US">
            <a:latin typeface="Palatino Linotype" panose="02040502050505030304" pitchFamily="18" charset="0"/>
          </a:endParaRPr>
        </a:p>
      </dgm:t>
    </dgm:pt>
    <dgm:pt modelId="{3492CF07-A2D7-4D7B-84DA-D355EB2A75F8}" type="sibTrans" cxnId="{F26FAAD9-6FD1-4DDE-A19A-A51339217235}">
      <dgm:prSet/>
      <dgm:spPr/>
      <dgm:t>
        <a:bodyPr/>
        <a:lstStyle/>
        <a:p>
          <a:endParaRPr lang="en-US">
            <a:latin typeface="Palatino Linotype" panose="02040502050505030304" pitchFamily="18" charset="0"/>
          </a:endParaRPr>
        </a:p>
      </dgm:t>
    </dgm:pt>
    <dgm:pt modelId="{84550265-9556-4275-BF3C-C0F97C998347}" type="pres">
      <dgm:prSet presAssocID="{AC692563-DAC4-40C8-84B6-AFD11FAE56F1}" presName="Name0" presStyleCnt="0">
        <dgm:presLayoutVars>
          <dgm:dir/>
          <dgm:animLvl val="lvl"/>
          <dgm:resizeHandles val="exact"/>
        </dgm:presLayoutVars>
      </dgm:prSet>
      <dgm:spPr/>
      <dgm:t>
        <a:bodyPr/>
        <a:lstStyle/>
        <a:p>
          <a:endParaRPr lang="en-US"/>
        </a:p>
      </dgm:t>
    </dgm:pt>
    <dgm:pt modelId="{0F4DEC30-715A-42D0-94E1-64DC7CB45A2F}" type="pres">
      <dgm:prSet presAssocID="{73E85204-AC63-4A49-AF34-06A37D6B286A}" presName="composite" presStyleCnt="0"/>
      <dgm:spPr/>
    </dgm:pt>
    <dgm:pt modelId="{766F9F7F-B0E7-4BAD-B7A2-FF4C6AA53B36}" type="pres">
      <dgm:prSet presAssocID="{73E85204-AC63-4A49-AF34-06A37D6B286A}" presName="parTx" presStyleLbl="alignNode1" presStyleIdx="0" presStyleCnt="3">
        <dgm:presLayoutVars>
          <dgm:chMax val="0"/>
          <dgm:chPref val="0"/>
          <dgm:bulletEnabled val="1"/>
        </dgm:presLayoutVars>
      </dgm:prSet>
      <dgm:spPr/>
      <dgm:t>
        <a:bodyPr/>
        <a:lstStyle/>
        <a:p>
          <a:endParaRPr lang="en-US"/>
        </a:p>
      </dgm:t>
    </dgm:pt>
    <dgm:pt modelId="{79D3B604-ACD9-4B47-8A3B-79D781EEE816}" type="pres">
      <dgm:prSet presAssocID="{73E85204-AC63-4A49-AF34-06A37D6B286A}" presName="desTx" presStyleLbl="alignAccFollowNode1" presStyleIdx="0" presStyleCnt="3">
        <dgm:presLayoutVars>
          <dgm:bulletEnabled val="1"/>
        </dgm:presLayoutVars>
      </dgm:prSet>
      <dgm:spPr/>
      <dgm:t>
        <a:bodyPr/>
        <a:lstStyle/>
        <a:p>
          <a:endParaRPr lang="en-US"/>
        </a:p>
      </dgm:t>
    </dgm:pt>
    <dgm:pt modelId="{8689B061-95DD-47BD-A806-2AFDDDCDF000}" type="pres">
      <dgm:prSet presAssocID="{035C5587-6AD3-4A0B-8C35-F72BBFEAE664}" presName="space" presStyleCnt="0"/>
      <dgm:spPr/>
    </dgm:pt>
    <dgm:pt modelId="{0E460167-2F18-438C-8C7B-8338EC66A65E}" type="pres">
      <dgm:prSet presAssocID="{2B164114-2064-40B0-B878-66782265C7A6}" presName="composite" presStyleCnt="0"/>
      <dgm:spPr/>
    </dgm:pt>
    <dgm:pt modelId="{A1B7E9DD-D9F9-47EC-B01F-C859317BF533}" type="pres">
      <dgm:prSet presAssocID="{2B164114-2064-40B0-B878-66782265C7A6}" presName="parTx" presStyleLbl="alignNode1" presStyleIdx="1" presStyleCnt="3">
        <dgm:presLayoutVars>
          <dgm:chMax val="0"/>
          <dgm:chPref val="0"/>
          <dgm:bulletEnabled val="1"/>
        </dgm:presLayoutVars>
      </dgm:prSet>
      <dgm:spPr/>
      <dgm:t>
        <a:bodyPr/>
        <a:lstStyle/>
        <a:p>
          <a:endParaRPr lang="en-US"/>
        </a:p>
      </dgm:t>
    </dgm:pt>
    <dgm:pt modelId="{0E6062AC-ADE9-4303-BE7B-BFD11790B655}" type="pres">
      <dgm:prSet presAssocID="{2B164114-2064-40B0-B878-66782265C7A6}" presName="desTx" presStyleLbl="alignAccFollowNode1" presStyleIdx="1" presStyleCnt="3">
        <dgm:presLayoutVars>
          <dgm:bulletEnabled val="1"/>
        </dgm:presLayoutVars>
      </dgm:prSet>
      <dgm:spPr/>
      <dgm:t>
        <a:bodyPr/>
        <a:lstStyle/>
        <a:p>
          <a:endParaRPr lang="en-US"/>
        </a:p>
      </dgm:t>
    </dgm:pt>
    <dgm:pt modelId="{5A856055-B350-4073-975B-269CDF120EBD}" type="pres">
      <dgm:prSet presAssocID="{6D29DC70-8CA1-4DA3-BBF9-718FA00B5BBE}" presName="space" presStyleCnt="0"/>
      <dgm:spPr/>
    </dgm:pt>
    <dgm:pt modelId="{965A774D-4459-4D5F-8BCC-4B4B5EAAAC1D}" type="pres">
      <dgm:prSet presAssocID="{CA713224-FEE9-4103-A482-3C326280CCED}" presName="composite" presStyleCnt="0"/>
      <dgm:spPr/>
    </dgm:pt>
    <dgm:pt modelId="{957924CC-D335-44AA-8F3C-A20B327DBE77}" type="pres">
      <dgm:prSet presAssocID="{CA713224-FEE9-4103-A482-3C326280CCED}" presName="parTx" presStyleLbl="alignNode1" presStyleIdx="2" presStyleCnt="3">
        <dgm:presLayoutVars>
          <dgm:chMax val="0"/>
          <dgm:chPref val="0"/>
          <dgm:bulletEnabled val="1"/>
        </dgm:presLayoutVars>
      </dgm:prSet>
      <dgm:spPr/>
      <dgm:t>
        <a:bodyPr/>
        <a:lstStyle/>
        <a:p>
          <a:endParaRPr lang="en-US"/>
        </a:p>
      </dgm:t>
    </dgm:pt>
    <dgm:pt modelId="{95FFCB13-1BF5-4B4C-A80B-79BE30A1DD24}" type="pres">
      <dgm:prSet presAssocID="{CA713224-FEE9-4103-A482-3C326280CCED}" presName="desTx" presStyleLbl="alignAccFollowNode1" presStyleIdx="2" presStyleCnt="3">
        <dgm:presLayoutVars>
          <dgm:bulletEnabled val="1"/>
        </dgm:presLayoutVars>
      </dgm:prSet>
      <dgm:spPr/>
      <dgm:t>
        <a:bodyPr/>
        <a:lstStyle/>
        <a:p>
          <a:endParaRPr lang="en-US"/>
        </a:p>
      </dgm:t>
    </dgm:pt>
  </dgm:ptLst>
  <dgm:cxnLst>
    <dgm:cxn modelId="{D271D38B-2308-4551-87F1-B49BED949BAE}" type="presOf" srcId="{902C982D-6ABC-4D33-A3A7-033AEC311D3A}" destId="{0E6062AC-ADE9-4303-BE7B-BFD11790B655}" srcOrd="0" destOrd="0" presId="urn:microsoft.com/office/officeart/2005/8/layout/hList1"/>
    <dgm:cxn modelId="{A83412EC-9F8A-46BE-BAC2-7A3C6DE61190}" srcId="{CA713224-FEE9-4103-A482-3C326280CCED}" destId="{02CB6C8F-6D47-4583-A881-3DEDF7A7AFA0}" srcOrd="0" destOrd="0" parTransId="{A70B3566-FF3D-467D-A990-138C1DC72E66}" sibTransId="{D35CDF2F-3508-47B3-8FB6-80A5C439EB60}"/>
    <dgm:cxn modelId="{96F163CC-0B11-4D5D-AC4C-B5F5142DB773}" type="presOf" srcId="{2DDD4BBD-09BA-4562-A655-9FD7B0EAF100}" destId="{79D3B604-ACD9-4B47-8A3B-79D781EEE816}" srcOrd="0" destOrd="4" presId="urn:microsoft.com/office/officeart/2005/8/layout/hList1"/>
    <dgm:cxn modelId="{F26FAAD9-6FD1-4DDE-A19A-A51339217235}" srcId="{73E85204-AC63-4A49-AF34-06A37D6B286A}" destId="{4DDE2BA3-2AAB-4C8F-B118-DD5347D15C75}" srcOrd="3" destOrd="0" parTransId="{04FE8437-AD5B-462A-A45F-769B32D16F4A}" sibTransId="{3492CF07-A2D7-4D7B-84DA-D355EB2A75F8}"/>
    <dgm:cxn modelId="{D62BBFEF-B7C9-4844-921A-5BF4C26E5F5D}" type="presOf" srcId="{DA5513D2-0C82-488A-9D1D-C0E8F37F7DDE}" destId="{79D3B604-ACD9-4B47-8A3B-79D781EEE816}" srcOrd="0" destOrd="0" presId="urn:microsoft.com/office/officeart/2005/8/layout/hList1"/>
    <dgm:cxn modelId="{E0FD5BA8-3E8B-4899-8608-B49A2D2516C4}" srcId="{73E85204-AC63-4A49-AF34-06A37D6B286A}" destId="{00358EA7-AC22-4F7C-A701-FD2B21199842}" srcOrd="2" destOrd="0" parTransId="{BF007F8C-ABE8-4CD4-93B6-215B39D2621B}" sibTransId="{8728A1DD-71C7-447F-9296-DC40DD3B8034}"/>
    <dgm:cxn modelId="{F15B3645-4D32-49AD-9F69-D0B1A00DC2D5}" srcId="{73E85204-AC63-4A49-AF34-06A37D6B286A}" destId="{2DDD4BBD-09BA-4562-A655-9FD7B0EAF100}" srcOrd="4" destOrd="0" parTransId="{EAC95040-F122-451E-9799-13FECEB3367D}" sibTransId="{75687900-F17C-4B27-81BC-07EDE96A9634}"/>
    <dgm:cxn modelId="{F414402E-A6A7-49CF-9ADD-275C2D6669B6}" srcId="{AC692563-DAC4-40C8-84B6-AFD11FAE56F1}" destId="{73E85204-AC63-4A49-AF34-06A37D6B286A}" srcOrd="0" destOrd="0" parTransId="{B594FD74-EE08-4CF9-936F-BF1F73DF7C1B}" sibTransId="{035C5587-6AD3-4A0B-8C35-F72BBFEAE664}"/>
    <dgm:cxn modelId="{139141E2-18AC-4BC4-A7A8-24DD6A025556}" type="presOf" srcId="{2B164114-2064-40B0-B878-66782265C7A6}" destId="{A1B7E9DD-D9F9-47EC-B01F-C859317BF533}" srcOrd="0" destOrd="0" presId="urn:microsoft.com/office/officeart/2005/8/layout/hList1"/>
    <dgm:cxn modelId="{7CFD0578-63A5-48AD-A5B9-C9819CE7190E}" type="presOf" srcId="{02CB6C8F-6D47-4583-A881-3DEDF7A7AFA0}" destId="{95FFCB13-1BF5-4B4C-A80B-79BE30A1DD24}" srcOrd="0" destOrd="0" presId="urn:microsoft.com/office/officeart/2005/8/layout/hList1"/>
    <dgm:cxn modelId="{B1509F62-A96A-4736-AAFD-DFBAD2DAB99F}" type="presOf" srcId="{14B07712-4711-4F4D-8B57-AF11E311C66C}" destId="{79D3B604-ACD9-4B47-8A3B-79D781EEE816}" srcOrd="0" destOrd="1" presId="urn:microsoft.com/office/officeart/2005/8/layout/hList1"/>
    <dgm:cxn modelId="{A19E24C7-EC40-41C5-9DAF-5EA21ECF295F}" srcId="{AC692563-DAC4-40C8-84B6-AFD11FAE56F1}" destId="{CA713224-FEE9-4103-A482-3C326280CCED}" srcOrd="2" destOrd="0" parTransId="{79DE4386-3335-4F7A-8D0B-762E9CDA1E26}" sibTransId="{39686323-8E75-4C03-BAF7-C94FA9A96590}"/>
    <dgm:cxn modelId="{21A32EE1-E381-4D9A-8269-909908515B09}" type="presOf" srcId="{73E85204-AC63-4A49-AF34-06A37D6B286A}" destId="{766F9F7F-B0E7-4BAD-B7A2-FF4C6AA53B36}" srcOrd="0" destOrd="0" presId="urn:microsoft.com/office/officeart/2005/8/layout/hList1"/>
    <dgm:cxn modelId="{61B79F73-F32F-446C-A37A-47CFE841B35F}" type="presOf" srcId="{AC692563-DAC4-40C8-84B6-AFD11FAE56F1}" destId="{84550265-9556-4275-BF3C-C0F97C998347}" srcOrd="0" destOrd="0" presId="urn:microsoft.com/office/officeart/2005/8/layout/hList1"/>
    <dgm:cxn modelId="{420BBF3B-882A-4636-B574-0CA7A314CF3A}" srcId="{2B164114-2064-40B0-B878-66782265C7A6}" destId="{902C982D-6ABC-4D33-A3A7-033AEC311D3A}" srcOrd="0" destOrd="0" parTransId="{0BF8751C-3360-4903-AA86-802146748E65}" sibTransId="{8134D5BA-2104-408E-AD14-7D6964B4F7FB}"/>
    <dgm:cxn modelId="{5F58E707-DCC7-49F0-847A-996EF8E01893}" type="presOf" srcId="{CA713224-FEE9-4103-A482-3C326280CCED}" destId="{957924CC-D335-44AA-8F3C-A20B327DBE77}" srcOrd="0" destOrd="0" presId="urn:microsoft.com/office/officeart/2005/8/layout/hList1"/>
    <dgm:cxn modelId="{B1CF6A32-DAFC-4B45-A157-2B7646EDC7E6}" type="presOf" srcId="{229B661C-A67E-45B0-9CA6-217FF28D24E5}" destId="{79D3B604-ACD9-4B47-8A3B-79D781EEE816}" srcOrd="0" destOrd="5" presId="urn:microsoft.com/office/officeart/2005/8/layout/hList1"/>
    <dgm:cxn modelId="{3FD65B26-58DB-4181-AF27-0F3452198F8E}" type="presOf" srcId="{DB31A9C8-5AC7-4267-805D-34B72F198F0B}" destId="{79D3B604-ACD9-4B47-8A3B-79D781EEE816}" srcOrd="0" destOrd="6" presId="urn:microsoft.com/office/officeart/2005/8/layout/hList1"/>
    <dgm:cxn modelId="{48E09466-722C-45D9-80E4-4FF4ACCE36DA}" srcId="{AC692563-DAC4-40C8-84B6-AFD11FAE56F1}" destId="{2B164114-2064-40B0-B878-66782265C7A6}" srcOrd="1" destOrd="0" parTransId="{54E81B80-C8C8-49C0-991A-950CB193314B}" sibTransId="{6D29DC70-8CA1-4DA3-BBF9-718FA00B5BBE}"/>
    <dgm:cxn modelId="{B309D368-342C-4C93-BDE1-06639F616676}" srcId="{73E85204-AC63-4A49-AF34-06A37D6B286A}" destId="{14B07712-4711-4F4D-8B57-AF11E311C66C}" srcOrd="1" destOrd="0" parTransId="{E1C0709C-4847-47DC-8099-156902665CF3}" sibTransId="{1D36410F-A172-44B7-895B-151DC2FCFDFD}"/>
    <dgm:cxn modelId="{E316C006-301B-4CE7-B359-1935C0CD7672}" srcId="{73E85204-AC63-4A49-AF34-06A37D6B286A}" destId="{DB31A9C8-5AC7-4267-805D-34B72F198F0B}" srcOrd="6" destOrd="0" parTransId="{CA0E31E0-E034-4C3A-BF12-9B2DA040DF8E}" sibTransId="{8357796A-FD15-4042-9C0C-AFFC18C63CD9}"/>
    <dgm:cxn modelId="{B0213E29-7D0A-4005-B79C-9C7759E0C8A6}" type="presOf" srcId="{4DDE2BA3-2AAB-4C8F-B118-DD5347D15C75}" destId="{79D3B604-ACD9-4B47-8A3B-79D781EEE816}" srcOrd="0" destOrd="3" presId="urn:microsoft.com/office/officeart/2005/8/layout/hList1"/>
    <dgm:cxn modelId="{50E073B7-5595-45C1-B361-2BE3224392EF}" srcId="{73E85204-AC63-4A49-AF34-06A37D6B286A}" destId="{229B661C-A67E-45B0-9CA6-217FF28D24E5}" srcOrd="5" destOrd="0" parTransId="{F34D4299-773F-438C-8C0A-A10CD7953A97}" sibTransId="{D4FF9040-2860-406F-B740-0727F6C889DA}"/>
    <dgm:cxn modelId="{C0DB1590-EF05-4093-ABDE-994682C0A2FF}" srcId="{73E85204-AC63-4A49-AF34-06A37D6B286A}" destId="{DA5513D2-0C82-488A-9D1D-C0E8F37F7DDE}" srcOrd="0" destOrd="0" parTransId="{9F774145-0A10-4EFF-9C9A-0380E8BA11C4}" sibTransId="{1ED70FC3-1843-4E99-8FA5-989189923D41}"/>
    <dgm:cxn modelId="{9130551A-25F4-4A68-88A1-D8A27D171926}" type="presOf" srcId="{00358EA7-AC22-4F7C-A701-FD2B21199842}" destId="{79D3B604-ACD9-4B47-8A3B-79D781EEE816}" srcOrd="0" destOrd="2" presId="urn:microsoft.com/office/officeart/2005/8/layout/hList1"/>
    <dgm:cxn modelId="{8868CA18-1C42-4901-99CF-4BCEC9A5054F}" type="presParOf" srcId="{84550265-9556-4275-BF3C-C0F97C998347}" destId="{0F4DEC30-715A-42D0-94E1-64DC7CB45A2F}" srcOrd="0" destOrd="0" presId="urn:microsoft.com/office/officeart/2005/8/layout/hList1"/>
    <dgm:cxn modelId="{EC7E9A9A-EAC1-4FB1-A95F-B1C427AAD007}" type="presParOf" srcId="{0F4DEC30-715A-42D0-94E1-64DC7CB45A2F}" destId="{766F9F7F-B0E7-4BAD-B7A2-FF4C6AA53B36}" srcOrd="0" destOrd="0" presId="urn:microsoft.com/office/officeart/2005/8/layout/hList1"/>
    <dgm:cxn modelId="{034DA7F8-083E-4CED-844E-58E5EA34750A}" type="presParOf" srcId="{0F4DEC30-715A-42D0-94E1-64DC7CB45A2F}" destId="{79D3B604-ACD9-4B47-8A3B-79D781EEE816}" srcOrd="1" destOrd="0" presId="urn:microsoft.com/office/officeart/2005/8/layout/hList1"/>
    <dgm:cxn modelId="{DC18B586-F16F-476B-9F99-822B6162F6F5}" type="presParOf" srcId="{84550265-9556-4275-BF3C-C0F97C998347}" destId="{8689B061-95DD-47BD-A806-2AFDDDCDF000}" srcOrd="1" destOrd="0" presId="urn:microsoft.com/office/officeart/2005/8/layout/hList1"/>
    <dgm:cxn modelId="{B9A25C18-C81A-4440-AEC7-36DD9891B6C7}" type="presParOf" srcId="{84550265-9556-4275-BF3C-C0F97C998347}" destId="{0E460167-2F18-438C-8C7B-8338EC66A65E}" srcOrd="2" destOrd="0" presId="urn:microsoft.com/office/officeart/2005/8/layout/hList1"/>
    <dgm:cxn modelId="{2C51FAB4-4AF9-45AC-A20B-FEB3694C9A2C}" type="presParOf" srcId="{0E460167-2F18-438C-8C7B-8338EC66A65E}" destId="{A1B7E9DD-D9F9-47EC-B01F-C859317BF533}" srcOrd="0" destOrd="0" presId="urn:microsoft.com/office/officeart/2005/8/layout/hList1"/>
    <dgm:cxn modelId="{665DD255-33D1-4661-8F58-7C2208BDB3A9}" type="presParOf" srcId="{0E460167-2F18-438C-8C7B-8338EC66A65E}" destId="{0E6062AC-ADE9-4303-BE7B-BFD11790B655}" srcOrd="1" destOrd="0" presId="urn:microsoft.com/office/officeart/2005/8/layout/hList1"/>
    <dgm:cxn modelId="{E589FE0F-7BE7-4DD2-BB82-2EF23D16A7AB}" type="presParOf" srcId="{84550265-9556-4275-BF3C-C0F97C998347}" destId="{5A856055-B350-4073-975B-269CDF120EBD}" srcOrd="3" destOrd="0" presId="urn:microsoft.com/office/officeart/2005/8/layout/hList1"/>
    <dgm:cxn modelId="{18AEC93F-EA0D-4F61-A7E8-CBCF3BF33AD3}" type="presParOf" srcId="{84550265-9556-4275-BF3C-C0F97C998347}" destId="{965A774D-4459-4D5F-8BCC-4B4B5EAAAC1D}" srcOrd="4" destOrd="0" presId="urn:microsoft.com/office/officeart/2005/8/layout/hList1"/>
    <dgm:cxn modelId="{AE0B0EDF-196D-48BB-890C-958060B58157}" type="presParOf" srcId="{965A774D-4459-4D5F-8BCC-4B4B5EAAAC1D}" destId="{957924CC-D335-44AA-8F3C-A20B327DBE77}" srcOrd="0" destOrd="0" presId="urn:microsoft.com/office/officeart/2005/8/layout/hList1"/>
    <dgm:cxn modelId="{2E36F6B1-B461-4DC4-B60A-AC39BD5520CD}" type="presParOf" srcId="{965A774D-4459-4D5F-8BCC-4B4B5EAAAC1D}" destId="{95FFCB13-1BF5-4B4C-A80B-79BE30A1DD2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9B6F02-BD8D-4D8A-90EA-748EE76ABFDA}" type="doc">
      <dgm:prSet loTypeId="urn:microsoft.com/office/officeart/2009/3/layout/IncreasingArrowsProcess" loCatId="process" qsTypeId="urn:microsoft.com/office/officeart/2005/8/quickstyle/simple1" qsCatId="simple" csTypeId="urn:microsoft.com/office/officeart/2005/8/colors/colorful4" csCatId="colorful" phldr="1"/>
      <dgm:spPr/>
      <dgm:t>
        <a:bodyPr/>
        <a:lstStyle/>
        <a:p>
          <a:endParaRPr lang="en-US"/>
        </a:p>
      </dgm:t>
    </dgm:pt>
    <dgm:pt modelId="{9CB9B835-2F17-4D7B-9D71-BAE7AD991970}">
      <dgm:prSet phldrT="[Text]"/>
      <dgm:spPr/>
      <dgm:t>
        <a:bodyPr/>
        <a:lstStyle/>
        <a:p>
          <a:r>
            <a:rPr lang="en-US" dirty="0" smtClean="0">
              <a:solidFill>
                <a:schemeClr val="tx1"/>
              </a:solidFill>
            </a:rPr>
            <a:t>Step 1</a:t>
          </a:r>
          <a:endParaRPr lang="en-US" dirty="0">
            <a:solidFill>
              <a:schemeClr val="tx1"/>
            </a:solidFill>
          </a:endParaRPr>
        </a:p>
      </dgm:t>
    </dgm:pt>
    <dgm:pt modelId="{D17B550D-1A74-4FF9-8036-9773F14A172C}" type="parTrans" cxnId="{1A099C08-6867-42C4-94C1-1247AE3ACEC8}">
      <dgm:prSet/>
      <dgm:spPr/>
      <dgm:t>
        <a:bodyPr/>
        <a:lstStyle/>
        <a:p>
          <a:endParaRPr lang="en-US">
            <a:solidFill>
              <a:schemeClr val="tx1"/>
            </a:solidFill>
          </a:endParaRPr>
        </a:p>
      </dgm:t>
    </dgm:pt>
    <dgm:pt modelId="{2C429B02-800A-4B7F-A579-98BE30F7DD70}" type="sibTrans" cxnId="{1A099C08-6867-42C4-94C1-1247AE3ACEC8}">
      <dgm:prSet/>
      <dgm:spPr/>
      <dgm:t>
        <a:bodyPr/>
        <a:lstStyle/>
        <a:p>
          <a:endParaRPr lang="en-US">
            <a:solidFill>
              <a:schemeClr val="tx1"/>
            </a:solidFill>
          </a:endParaRPr>
        </a:p>
      </dgm:t>
    </dgm:pt>
    <dgm:pt modelId="{6B0FF17A-9150-4F25-A24A-41A0DC46D702}">
      <dgm:prSet phldrT="[Text]"/>
      <dgm:spPr/>
      <dgm:t>
        <a:bodyPr/>
        <a:lstStyle/>
        <a:p>
          <a:r>
            <a:rPr lang="en-US" dirty="0" smtClean="0">
              <a:solidFill>
                <a:schemeClr val="tx1"/>
              </a:solidFill>
            </a:rPr>
            <a:t>Aalto and ESADE sent a request to all projects asking for volunteers to inspire students.</a:t>
          </a:r>
          <a:endParaRPr lang="en-US" dirty="0">
            <a:solidFill>
              <a:schemeClr val="tx1"/>
            </a:solidFill>
          </a:endParaRPr>
        </a:p>
      </dgm:t>
    </dgm:pt>
    <dgm:pt modelId="{00CCEFCB-9683-4AA4-BF57-7B6FA923359B}" type="parTrans" cxnId="{65E65C7D-BA8C-45D1-A8CF-2168B75E9E53}">
      <dgm:prSet/>
      <dgm:spPr/>
      <dgm:t>
        <a:bodyPr/>
        <a:lstStyle/>
        <a:p>
          <a:endParaRPr lang="en-US">
            <a:solidFill>
              <a:schemeClr val="tx1"/>
            </a:solidFill>
          </a:endParaRPr>
        </a:p>
      </dgm:t>
    </dgm:pt>
    <dgm:pt modelId="{93646B6E-EFD0-4664-8639-87BB6CDEE54F}" type="sibTrans" cxnId="{65E65C7D-BA8C-45D1-A8CF-2168B75E9E53}">
      <dgm:prSet/>
      <dgm:spPr/>
      <dgm:t>
        <a:bodyPr/>
        <a:lstStyle/>
        <a:p>
          <a:endParaRPr lang="en-US">
            <a:solidFill>
              <a:schemeClr val="tx1"/>
            </a:solidFill>
          </a:endParaRPr>
        </a:p>
      </dgm:t>
    </dgm:pt>
    <dgm:pt modelId="{DC77425D-E9D6-4238-8FC5-64E464E64E72}">
      <dgm:prSet phldrT="[Text]"/>
      <dgm:spPr/>
      <dgm:t>
        <a:bodyPr/>
        <a:lstStyle/>
        <a:p>
          <a:r>
            <a:rPr lang="en-US" dirty="0" smtClean="0">
              <a:solidFill>
                <a:schemeClr val="tx1"/>
              </a:solidFill>
            </a:rPr>
            <a:t>Step 2</a:t>
          </a:r>
          <a:endParaRPr lang="en-US" dirty="0">
            <a:solidFill>
              <a:schemeClr val="tx1"/>
            </a:solidFill>
          </a:endParaRPr>
        </a:p>
      </dgm:t>
    </dgm:pt>
    <dgm:pt modelId="{BA61A3EF-1614-4F0A-B7A7-6EE12D43E1A9}" type="parTrans" cxnId="{1DA61438-F680-4BB3-AE70-5C9833322552}">
      <dgm:prSet/>
      <dgm:spPr/>
      <dgm:t>
        <a:bodyPr/>
        <a:lstStyle/>
        <a:p>
          <a:endParaRPr lang="en-US">
            <a:solidFill>
              <a:schemeClr val="tx1"/>
            </a:solidFill>
          </a:endParaRPr>
        </a:p>
      </dgm:t>
    </dgm:pt>
    <dgm:pt modelId="{DCA01544-9BEF-4F90-A306-4A6CD51EEE99}" type="sibTrans" cxnId="{1DA61438-F680-4BB3-AE70-5C9833322552}">
      <dgm:prSet/>
      <dgm:spPr/>
      <dgm:t>
        <a:bodyPr/>
        <a:lstStyle/>
        <a:p>
          <a:endParaRPr lang="en-US">
            <a:solidFill>
              <a:schemeClr val="tx1"/>
            </a:solidFill>
          </a:endParaRPr>
        </a:p>
      </dgm:t>
    </dgm:pt>
    <dgm:pt modelId="{7F3D64D3-7158-434B-8170-69FF31EF116F}">
      <dgm:prSet phldrT="[Text]"/>
      <dgm:spPr/>
      <dgm:t>
        <a:bodyPr/>
        <a:lstStyle/>
        <a:p>
          <a:r>
            <a:rPr lang="en-US" dirty="0" smtClean="0">
              <a:solidFill>
                <a:schemeClr val="tx1"/>
              </a:solidFill>
            </a:rPr>
            <a:t>Aalto and ESADE made a selection of the most suitable projects to run the pilot (e.g. technology more prone for social innovation and understandable for MSc students).</a:t>
          </a:r>
          <a:endParaRPr lang="en-US" dirty="0">
            <a:solidFill>
              <a:schemeClr val="tx1"/>
            </a:solidFill>
          </a:endParaRPr>
        </a:p>
      </dgm:t>
    </dgm:pt>
    <dgm:pt modelId="{CDD359C7-D23A-4E09-9109-2EA339FFCE0B}" type="parTrans" cxnId="{A7EFAFB6-D35F-40B6-B304-689914DEF69F}">
      <dgm:prSet/>
      <dgm:spPr/>
      <dgm:t>
        <a:bodyPr/>
        <a:lstStyle/>
        <a:p>
          <a:endParaRPr lang="en-US">
            <a:solidFill>
              <a:schemeClr val="tx1"/>
            </a:solidFill>
          </a:endParaRPr>
        </a:p>
      </dgm:t>
    </dgm:pt>
    <dgm:pt modelId="{7B2CDD8F-AE16-42D3-AB85-9D051136740B}" type="sibTrans" cxnId="{A7EFAFB6-D35F-40B6-B304-689914DEF69F}">
      <dgm:prSet/>
      <dgm:spPr/>
      <dgm:t>
        <a:bodyPr/>
        <a:lstStyle/>
        <a:p>
          <a:endParaRPr lang="en-US">
            <a:solidFill>
              <a:schemeClr val="tx1"/>
            </a:solidFill>
          </a:endParaRPr>
        </a:p>
      </dgm:t>
    </dgm:pt>
    <dgm:pt modelId="{F1358B0E-3775-4654-9E80-1B80C239FFB8}">
      <dgm:prSet phldrT="[Text]"/>
      <dgm:spPr/>
      <dgm:t>
        <a:bodyPr/>
        <a:lstStyle/>
        <a:p>
          <a:r>
            <a:rPr lang="en-US" dirty="0" smtClean="0">
              <a:solidFill>
                <a:schemeClr val="tx1"/>
              </a:solidFill>
            </a:rPr>
            <a:t>Step 3</a:t>
          </a:r>
          <a:endParaRPr lang="en-US" dirty="0">
            <a:solidFill>
              <a:schemeClr val="tx1"/>
            </a:solidFill>
          </a:endParaRPr>
        </a:p>
      </dgm:t>
    </dgm:pt>
    <dgm:pt modelId="{A2C1FBAF-819D-4667-B94B-7869847108E9}" type="parTrans" cxnId="{B95B13F4-12AF-4217-86BF-D201516F6CCA}">
      <dgm:prSet/>
      <dgm:spPr/>
      <dgm:t>
        <a:bodyPr/>
        <a:lstStyle/>
        <a:p>
          <a:endParaRPr lang="en-US">
            <a:solidFill>
              <a:schemeClr val="tx1"/>
            </a:solidFill>
          </a:endParaRPr>
        </a:p>
      </dgm:t>
    </dgm:pt>
    <dgm:pt modelId="{9D169DDB-770E-492D-BFB6-89AC87187CFB}" type="sibTrans" cxnId="{B95B13F4-12AF-4217-86BF-D201516F6CCA}">
      <dgm:prSet/>
      <dgm:spPr/>
      <dgm:t>
        <a:bodyPr/>
        <a:lstStyle/>
        <a:p>
          <a:endParaRPr lang="en-US">
            <a:solidFill>
              <a:schemeClr val="tx1"/>
            </a:solidFill>
          </a:endParaRPr>
        </a:p>
      </dgm:t>
    </dgm:pt>
    <dgm:pt modelId="{9F669D2D-F8CC-4F97-9ACB-C80586C8C36B}">
      <dgm:prSet phldrT="[Text]"/>
      <dgm:spPr/>
      <dgm:t>
        <a:bodyPr/>
        <a:lstStyle/>
        <a:p>
          <a:r>
            <a:rPr lang="en-US" dirty="0" smtClean="0">
              <a:solidFill>
                <a:schemeClr val="tx1"/>
              </a:solidFill>
            </a:rPr>
            <a:t>Aalto and ESADE are running the experience with recruited students from their network and fully documenting process and results.</a:t>
          </a:r>
          <a:endParaRPr lang="en-US" dirty="0">
            <a:solidFill>
              <a:schemeClr val="tx1"/>
            </a:solidFill>
          </a:endParaRPr>
        </a:p>
      </dgm:t>
    </dgm:pt>
    <dgm:pt modelId="{0B5BDE7D-D0CE-4CDC-B629-A1036B113319}" type="parTrans" cxnId="{A7E5AB22-4FCF-4D27-9FE8-456F32BEBF3B}">
      <dgm:prSet/>
      <dgm:spPr/>
      <dgm:t>
        <a:bodyPr/>
        <a:lstStyle/>
        <a:p>
          <a:endParaRPr lang="en-US">
            <a:solidFill>
              <a:schemeClr val="tx1"/>
            </a:solidFill>
          </a:endParaRPr>
        </a:p>
      </dgm:t>
    </dgm:pt>
    <dgm:pt modelId="{7E9CEC63-2955-41CD-93C3-FE14CC5DCE4D}" type="sibTrans" cxnId="{A7E5AB22-4FCF-4D27-9FE8-456F32BEBF3B}">
      <dgm:prSet/>
      <dgm:spPr/>
      <dgm:t>
        <a:bodyPr/>
        <a:lstStyle/>
        <a:p>
          <a:endParaRPr lang="en-US">
            <a:solidFill>
              <a:schemeClr val="tx1"/>
            </a:solidFill>
          </a:endParaRPr>
        </a:p>
      </dgm:t>
    </dgm:pt>
    <dgm:pt modelId="{F531BBE5-9E94-4166-B650-C7BCC4B35DB1}" type="pres">
      <dgm:prSet presAssocID="{099B6F02-BD8D-4D8A-90EA-748EE76ABFDA}" presName="Name0" presStyleCnt="0">
        <dgm:presLayoutVars>
          <dgm:chMax val="5"/>
          <dgm:chPref val="5"/>
          <dgm:dir/>
          <dgm:animLvl val="lvl"/>
        </dgm:presLayoutVars>
      </dgm:prSet>
      <dgm:spPr/>
      <dgm:t>
        <a:bodyPr/>
        <a:lstStyle/>
        <a:p>
          <a:endParaRPr lang="en-US"/>
        </a:p>
      </dgm:t>
    </dgm:pt>
    <dgm:pt modelId="{7E5DFFCA-9DB1-49CA-BFA3-3B4B8E666A2F}" type="pres">
      <dgm:prSet presAssocID="{9CB9B835-2F17-4D7B-9D71-BAE7AD991970}" presName="parentText1" presStyleLbl="node1" presStyleIdx="0" presStyleCnt="3">
        <dgm:presLayoutVars>
          <dgm:chMax/>
          <dgm:chPref val="3"/>
          <dgm:bulletEnabled val="1"/>
        </dgm:presLayoutVars>
      </dgm:prSet>
      <dgm:spPr/>
      <dgm:t>
        <a:bodyPr/>
        <a:lstStyle/>
        <a:p>
          <a:endParaRPr lang="en-US"/>
        </a:p>
      </dgm:t>
    </dgm:pt>
    <dgm:pt modelId="{565805AF-F784-4F84-AF89-FFE81AD20867}" type="pres">
      <dgm:prSet presAssocID="{9CB9B835-2F17-4D7B-9D71-BAE7AD991970}" presName="childText1" presStyleLbl="solidAlignAcc1" presStyleIdx="0" presStyleCnt="3">
        <dgm:presLayoutVars>
          <dgm:chMax val="0"/>
          <dgm:chPref val="0"/>
          <dgm:bulletEnabled val="1"/>
        </dgm:presLayoutVars>
      </dgm:prSet>
      <dgm:spPr/>
      <dgm:t>
        <a:bodyPr/>
        <a:lstStyle/>
        <a:p>
          <a:endParaRPr lang="en-US"/>
        </a:p>
      </dgm:t>
    </dgm:pt>
    <dgm:pt modelId="{90F4BEDD-C438-4C3C-88AF-3757F75F9F88}" type="pres">
      <dgm:prSet presAssocID="{DC77425D-E9D6-4238-8FC5-64E464E64E72}" presName="parentText2" presStyleLbl="node1" presStyleIdx="1" presStyleCnt="3">
        <dgm:presLayoutVars>
          <dgm:chMax/>
          <dgm:chPref val="3"/>
          <dgm:bulletEnabled val="1"/>
        </dgm:presLayoutVars>
      </dgm:prSet>
      <dgm:spPr/>
      <dgm:t>
        <a:bodyPr/>
        <a:lstStyle/>
        <a:p>
          <a:endParaRPr lang="en-US"/>
        </a:p>
      </dgm:t>
    </dgm:pt>
    <dgm:pt modelId="{1F2161DD-F854-4408-9A6B-85A337B9F501}" type="pres">
      <dgm:prSet presAssocID="{DC77425D-E9D6-4238-8FC5-64E464E64E72}" presName="childText2" presStyleLbl="solidAlignAcc1" presStyleIdx="1" presStyleCnt="3">
        <dgm:presLayoutVars>
          <dgm:chMax val="0"/>
          <dgm:chPref val="0"/>
          <dgm:bulletEnabled val="1"/>
        </dgm:presLayoutVars>
      </dgm:prSet>
      <dgm:spPr/>
      <dgm:t>
        <a:bodyPr/>
        <a:lstStyle/>
        <a:p>
          <a:endParaRPr lang="en-US"/>
        </a:p>
      </dgm:t>
    </dgm:pt>
    <dgm:pt modelId="{9AA86AA9-4AF9-4B1C-B9FD-3505BD6FB582}" type="pres">
      <dgm:prSet presAssocID="{F1358B0E-3775-4654-9E80-1B80C239FFB8}" presName="parentText3" presStyleLbl="node1" presStyleIdx="2" presStyleCnt="3">
        <dgm:presLayoutVars>
          <dgm:chMax/>
          <dgm:chPref val="3"/>
          <dgm:bulletEnabled val="1"/>
        </dgm:presLayoutVars>
      </dgm:prSet>
      <dgm:spPr/>
      <dgm:t>
        <a:bodyPr/>
        <a:lstStyle/>
        <a:p>
          <a:endParaRPr lang="en-US"/>
        </a:p>
      </dgm:t>
    </dgm:pt>
    <dgm:pt modelId="{A48798E4-69F6-402F-A313-5891F80D3FB8}" type="pres">
      <dgm:prSet presAssocID="{F1358B0E-3775-4654-9E80-1B80C239FFB8}" presName="childText3" presStyleLbl="solidAlignAcc1" presStyleIdx="2" presStyleCnt="3">
        <dgm:presLayoutVars>
          <dgm:chMax val="0"/>
          <dgm:chPref val="0"/>
          <dgm:bulletEnabled val="1"/>
        </dgm:presLayoutVars>
      </dgm:prSet>
      <dgm:spPr/>
      <dgm:t>
        <a:bodyPr/>
        <a:lstStyle/>
        <a:p>
          <a:endParaRPr lang="en-US"/>
        </a:p>
      </dgm:t>
    </dgm:pt>
  </dgm:ptLst>
  <dgm:cxnLst>
    <dgm:cxn modelId="{1A099C08-6867-42C4-94C1-1247AE3ACEC8}" srcId="{099B6F02-BD8D-4D8A-90EA-748EE76ABFDA}" destId="{9CB9B835-2F17-4D7B-9D71-BAE7AD991970}" srcOrd="0" destOrd="0" parTransId="{D17B550D-1A74-4FF9-8036-9773F14A172C}" sibTransId="{2C429B02-800A-4B7F-A579-98BE30F7DD70}"/>
    <dgm:cxn modelId="{01D05B51-A286-4A4F-A27F-C7D476FC92F1}" type="presOf" srcId="{9F669D2D-F8CC-4F97-9ACB-C80586C8C36B}" destId="{A48798E4-69F6-402F-A313-5891F80D3FB8}" srcOrd="0" destOrd="0" presId="urn:microsoft.com/office/officeart/2009/3/layout/IncreasingArrowsProcess"/>
    <dgm:cxn modelId="{B95B13F4-12AF-4217-86BF-D201516F6CCA}" srcId="{099B6F02-BD8D-4D8A-90EA-748EE76ABFDA}" destId="{F1358B0E-3775-4654-9E80-1B80C239FFB8}" srcOrd="2" destOrd="0" parTransId="{A2C1FBAF-819D-4667-B94B-7869847108E9}" sibTransId="{9D169DDB-770E-492D-BFB6-89AC87187CFB}"/>
    <dgm:cxn modelId="{A7E5AB22-4FCF-4D27-9FE8-456F32BEBF3B}" srcId="{F1358B0E-3775-4654-9E80-1B80C239FFB8}" destId="{9F669D2D-F8CC-4F97-9ACB-C80586C8C36B}" srcOrd="0" destOrd="0" parTransId="{0B5BDE7D-D0CE-4CDC-B629-A1036B113319}" sibTransId="{7E9CEC63-2955-41CD-93C3-FE14CC5DCE4D}"/>
    <dgm:cxn modelId="{A7EFAFB6-D35F-40B6-B304-689914DEF69F}" srcId="{DC77425D-E9D6-4238-8FC5-64E464E64E72}" destId="{7F3D64D3-7158-434B-8170-69FF31EF116F}" srcOrd="0" destOrd="0" parTransId="{CDD359C7-D23A-4E09-9109-2EA339FFCE0B}" sibTransId="{7B2CDD8F-AE16-42D3-AB85-9D051136740B}"/>
    <dgm:cxn modelId="{6205B71D-A7F3-4687-B608-DEB0F0FBA8EE}" type="presOf" srcId="{7F3D64D3-7158-434B-8170-69FF31EF116F}" destId="{1F2161DD-F854-4408-9A6B-85A337B9F501}" srcOrd="0" destOrd="0" presId="urn:microsoft.com/office/officeart/2009/3/layout/IncreasingArrowsProcess"/>
    <dgm:cxn modelId="{65E65C7D-BA8C-45D1-A8CF-2168B75E9E53}" srcId="{9CB9B835-2F17-4D7B-9D71-BAE7AD991970}" destId="{6B0FF17A-9150-4F25-A24A-41A0DC46D702}" srcOrd="0" destOrd="0" parTransId="{00CCEFCB-9683-4AA4-BF57-7B6FA923359B}" sibTransId="{93646B6E-EFD0-4664-8639-87BB6CDEE54F}"/>
    <dgm:cxn modelId="{67ABFD31-D74D-4D27-805E-EB681771A2D6}" type="presOf" srcId="{9CB9B835-2F17-4D7B-9D71-BAE7AD991970}" destId="{7E5DFFCA-9DB1-49CA-BFA3-3B4B8E666A2F}" srcOrd="0" destOrd="0" presId="urn:microsoft.com/office/officeart/2009/3/layout/IncreasingArrowsProcess"/>
    <dgm:cxn modelId="{1DA61438-F680-4BB3-AE70-5C9833322552}" srcId="{099B6F02-BD8D-4D8A-90EA-748EE76ABFDA}" destId="{DC77425D-E9D6-4238-8FC5-64E464E64E72}" srcOrd="1" destOrd="0" parTransId="{BA61A3EF-1614-4F0A-B7A7-6EE12D43E1A9}" sibTransId="{DCA01544-9BEF-4F90-A306-4A6CD51EEE99}"/>
    <dgm:cxn modelId="{20E673EB-184F-462C-9E67-95532FEBB658}" type="presOf" srcId="{F1358B0E-3775-4654-9E80-1B80C239FFB8}" destId="{9AA86AA9-4AF9-4B1C-B9FD-3505BD6FB582}" srcOrd="0" destOrd="0" presId="urn:microsoft.com/office/officeart/2009/3/layout/IncreasingArrowsProcess"/>
    <dgm:cxn modelId="{E645A4AA-1A74-4A0D-99B0-3B3D3DAAC92D}" type="presOf" srcId="{DC77425D-E9D6-4238-8FC5-64E464E64E72}" destId="{90F4BEDD-C438-4C3C-88AF-3757F75F9F88}" srcOrd="0" destOrd="0" presId="urn:microsoft.com/office/officeart/2009/3/layout/IncreasingArrowsProcess"/>
    <dgm:cxn modelId="{42C49F69-3F35-4B79-8550-61A45CCE5B52}" type="presOf" srcId="{099B6F02-BD8D-4D8A-90EA-748EE76ABFDA}" destId="{F531BBE5-9E94-4166-B650-C7BCC4B35DB1}" srcOrd="0" destOrd="0" presId="urn:microsoft.com/office/officeart/2009/3/layout/IncreasingArrowsProcess"/>
    <dgm:cxn modelId="{A9914B3F-2243-441D-891E-95F2D83264A4}" type="presOf" srcId="{6B0FF17A-9150-4F25-A24A-41A0DC46D702}" destId="{565805AF-F784-4F84-AF89-FFE81AD20867}" srcOrd="0" destOrd="0" presId="urn:microsoft.com/office/officeart/2009/3/layout/IncreasingArrowsProcess"/>
    <dgm:cxn modelId="{F7B7A208-6671-4078-8E4B-B5476C611984}" type="presParOf" srcId="{F531BBE5-9E94-4166-B650-C7BCC4B35DB1}" destId="{7E5DFFCA-9DB1-49CA-BFA3-3B4B8E666A2F}" srcOrd="0" destOrd="0" presId="urn:microsoft.com/office/officeart/2009/3/layout/IncreasingArrowsProcess"/>
    <dgm:cxn modelId="{B9D60809-DC31-419D-9774-9A8324A40ED0}" type="presParOf" srcId="{F531BBE5-9E94-4166-B650-C7BCC4B35DB1}" destId="{565805AF-F784-4F84-AF89-FFE81AD20867}" srcOrd="1" destOrd="0" presId="urn:microsoft.com/office/officeart/2009/3/layout/IncreasingArrowsProcess"/>
    <dgm:cxn modelId="{9F305BE5-617D-45E3-9916-90BBB7190F81}" type="presParOf" srcId="{F531BBE5-9E94-4166-B650-C7BCC4B35DB1}" destId="{90F4BEDD-C438-4C3C-88AF-3757F75F9F88}" srcOrd="2" destOrd="0" presId="urn:microsoft.com/office/officeart/2009/3/layout/IncreasingArrowsProcess"/>
    <dgm:cxn modelId="{30F420BB-212C-4491-88ED-2333FC1229C4}" type="presParOf" srcId="{F531BBE5-9E94-4166-B650-C7BCC4B35DB1}" destId="{1F2161DD-F854-4408-9A6B-85A337B9F501}" srcOrd="3" destOrd="0" presId="urn:microsoft.com/office/officeart/2009/3/layout/IncreasingArrowsProcess"/>
    <dgm:cxn modelId="{7E429B07-8A75-4217-AF64-760B469DB3AB}" type="presParOf" srcId="{F531BBE5-9E94-4166-B650-C7BCC4B35DB1}" destId="{9AA86AA9-4AF9-4B1C-B9FD-3505BD6FB582}" srcOrd="4" destOrd="0" presId="urn:microsoft.com/office/officeart/2009/3/layout/IncreasingArrowsProcess"/>
    <dgm:cxn modelId="{E1337814-F1EB-49D7-9D87-69F156EFE597}" type="presParOf" srcId="{F531BBE5-9E94-4166-B650-C7BCC4B35DB1}" destId="{A48798E4-69F6-402F-A313-5891F80D3FB8}"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F9F7F-B0E7-4BAD-B7A2-FF4C6AA53B36}">
      <dsp:nvSpPr>
        <dsp:cNvPr id="0" name=""/>
        <dsp:cNvSpPr/>
      </dsp:nvSpPr>
      <dsp:spPr>
        <a:xfrm>
          <a:off x="2863" y="401532"/>
          <a:ext cx="2791690" cy="109798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Palatino Linotype" panose="02040502050505030304" pitchFamily="18" charset="0"/>
            </a:rPr>
            <a:t>Phase 1 </a:t>
          </a:r>
        </a:p>
        <a:p>
          <a:pPr lvl="0" algn="ctr" defTabSz="800100">
            <a:lnSpc>
              <a:spcPct val="90000"/>
            </a:lnSpc>
            <a:spcBef>
              <a:spcPct val="0"/>
            </a:spcBef>
            <a:spcAft>
              <a:spcPct val="35000"/>
            </a:spcAft>
          </a:pPr>
          <a:r>
            <a:rPr lang="en-US" sz="1800" kern="1200" dirty="0" smtClean="0">
              <a:solidFill>
                <a:schemeClr val="tx1"/>
              </a:solidFill>
              <a:latin typeface="Palatino Linotype" panose="02040502050505030304" pitchFamily="18" charset="0"/>
            </a:rPr>
            <a:t>Running until November 2020</a:t>
          </a:r>
          <a:endParaRPr lang="en-US" sz="1800" kern="1200" dirty="0">
            <a:solidFill>
              <a:schemeClr val="tx1"/>
            </a:solidFill>
            <a:latin typeface="Palatino Linotype" panose="02040502050505030304" pitchFamily="18" charset="0"/>
          </a:endParaRPr>
        </a:p>
      </dsp:txBody>
      <dsp:txXfrm>
        <a:off x="2863" y="401532"/>
        <a:ext cx="2791690" cy="1097980"/>
      </dsp:txXfrm>
    </dsp:sp>
    <dsp:sp modelId="{79D3B604-ACD9-4B47-8A3B-79D781EEE816}">
      <dsp:nvSpPr>
        <dsp:cNvPr id="0" name=""/>
        <dsp:cNvSpPr/>
      </dsp:nvSpPr>
      <dsp:spPr>
        <a:xfrm>
          <a:off x="2863" y="1499512"/>
          <a:ext cx="2791690" cy="385397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170 R&amp;D&amp;I projects out of 1200 received in an open call have been selected by an Independent Scientific Committee (IC).</a:t>
          </a: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Funded with 100kE each.</a:t>
          </a: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Running for 1 year started in May 2019.</a:t>
          </a:r>
          <a:endParaRPr lang="en-US" sz="1800" kern="1200" dirty="0">
            <a:solidFill>
              <a:schemeClr val="tx1"/>
            </a:solidFill>
            <a:latin typeface="Palatino Linotype" panose="02040502050505030304" pitchFamily="18" charset="0"/>
          </a:endParaRPr>
        </a:p>
      </dsp:txBody>
      <dsp:txXfrm>
        <a:off x="2863" y="1499512"/>
        <a:ext cx="2791690" cy="3853979"/>
      </dsp:txXfrm>
    </dsp:sp>
    <dsp:sp modelId="{A1B7E9DD-D9F9-47EC-B01F-C859317BF533}">
      <dsp:nvSpPr>
        <dsp:cNvPr id="0" name=""/>
        <dsp:cNvSpPr/>
      </dsp:nvSpPr>
      <dsp:spPr>
        <a:xfrm>
          <a:off x="3185391" y="401532"/>
          <a:ext cx="2791690" cy="1097980"/>
        </a:xfrm>
        <a:prstGeom prst="rect">
          <a:avLst/>
        </a:prstGeom>
        <a:solidFill>
          <a:schemeClr val="accent4">
            <a:hueOff val="4900445"/>
            <a:satOff val="-20388"/>
            <a:lumOff val="4804"/>
            <a:alphaOff val="0"/>
          </a:schemeClr>
        </a:solidFill>
        <a:ln w="12700" cap="flat" cmpd="sng" algn="ctr">
          <a:solidFill>
            <a:schemeClr val="accent4">
              <a:hueOff val="4900445"/>
              <a:satOff val="-20388"/>
              <a:lumOff val="4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Palatino Linotype" panose="02040502050505030304" pitchFamily="18" charset="0"/>
            </a:rPr>
            <a:t>Phase 2 </a:t>
          </a:r>
        </a:p>
        <a:p>
          <a:pPr lvl="0" algn="ctr" defTabSz="800100">
            <a:lnSpc>
              <a:spcPct val="90000"/>
            </a:lnSpc>
            <a:spcBef>
              <a:spcPct val="0"/>
            </a:spcBef>
            <a:spcAft>
              <a:spcPct val="35000"/>
            </a:spcAft>
          </a:pPr>
          <a:r>
            <a:rPr lang="en-US" sz="1800" kern="1200" dirty="0" smtClean="0">
              <a:solidFill>
                <a:schemeClr val="tx1"/>
              </a:solidFill>
              <a:latin typeface="Palatino Linotype" panose="02040502050505030304" pitchFamily="18" charset="0"/>
            </a:rPr>
            <a:t>(2021-2024)</a:t>
          </a:r>
          <a:endParaRPr lang="en-US" sz="1800" kern="1200" dirty="0">
            <a:solidFill>
              <a:schemeClr val="tx1"/>
            </a:solidFill>
            <a:latin typeface="Palatino Linotype" panose="02040502050505030304" pitchFamily="18" charset="0"/>
          </a:endParaRPr>
        </a:p>
      </dsp:txBody>
      <dsp:txXfrm>
        <a:off x="3185391" y="401532"/>
        <a:ext cx="2791690" cy="1097980"/>
      </dsp:txXfrm>
    </dsp:sp>
    <dsp:sp modelId="{0E6062AC-ADE9-4303-BE7B-BFD11790B655}">
      <dsp:nvSpPr>
        <dsp:cNvPr id="0" name=""/>
        <dsp:cNvSpPr/>
      </dsp:nvSpPr>
      <dsp:spPr>
        <a:xfrm>
          <a:off x="3185391" y="1499512"/>
          <a:ext cx="2791690" cy="3853979"/>
        </a:xfrm>
        <a:prstGeom prst="rect">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“X” number of projects out of the 170 will be selected by the IC.</a:t>
          </a: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Each one will be funded in a scalable manner.</a:t>
          </a: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endParaRPr lang="en-US" sz="1800" kern="1200" dirty="0">
            <a:solidFill>
              <a:schemeClr val="tx1"/>
            </a:solidFill>
            <a:latin typeface="Palatino Linotype" panose="02040502050505030304" pitchFamily="18" charset="0"/>
          </a:endParaRPr>
        </a:p>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The will run for 2 years.</a:t>
          </a:r>
          <a:endParaRPr lang="en-US" sz="1800" kern="1200" dirty="0">
            <a:solidFill>
              <a:schemeClr val="tx1"/>
            </a:solidFill>
            <a:latin typeface="Palatino Linotype" panose="02040502050505030304" pitchFamily="18" charset="0"/>
          </a:endParaRPr>
        </a:p>
      </dsp:txBody>
      <dsp:txXfrm>
        <a:off x="3185391" y="1499512"/>
        <a:ext cx="2791690" cy="3853979"/>
      </dsp:txXfrm>
    </dsp:sp>
    <dsp:sp modelId="{957924CC-D335-44AA-8F3C-A20B327DBE77}">
      <dsp:nvSpPr>
        <dsp:cNvPr id="0" name=""/>
        <dsp:cNvSpPr/>
      </dsp:nvSpPr>
      <dsp:spPr>
        <a:xfrm>
          <a:off x="6367918" y="401532"/>
          <a:ext cx="2791690" cy="1097980"/>
        </a:xfrm>
        <a:prstGeom prst="rect">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latin typeface="Palatino Linotype" panose="02040502050505030304" pitchFamily="18" charset="0"/>
            </a:rPr>
            <a:t>Phase 3 </a:t>
          </a:r>
        </a:p>
        <a:p>
          <a:pPr lvl="0" algn="ctr" defTabSz="800100">
            <a:lnSpc>
              <a:spcPct val="90000"/>
            </a:lnSpc>
            <a:spcBef>
              <a:spcPct val="0"/>
            </a:spcBef>
            <a:spcAft>
              <a:spcPct val="35000"/>
            </a:spcAft>
          </a:pPr>
          <a:r>
            <a:rPr lang="en-US" sz="1800" kern="1200" dirty="0" smtClean="0">
              <a:solidFill>
                <a:schemeClr val="tx1"/>
              </a:solidFill>
              <a:latin typeface="Palatino Linotype" panose="02040502050505030304" pitchFamily="18" charset="0"/>
            </a:rPr>
            <a:t>(2021-2027)</a:t>
          </a:r>
        </a:p>
      </dsp:txBody>
      <dsp:txXfrm>
        <a:off x="6367918" y="401532"/>
        <a:ext cx="2791690" cy="1097980"/>
      </dsp:txXfrm>
    </dsp:sp>
    <dsp:sp modelId="{95FFCB13-1BF5-4B4C-A80B-79BE30A1DD24}">
      <dsp:nvSpPr>
        <dsp:cNvPr id="0" name=""/>
        <dsp:cNvSpPr/>
      </dsp:nvSpPr>
      <dsp:spPr>
        <a:xfrm>
          <a:off x="6367918" y="1499512"/>
          <a:ext cx="2791690" cy="3853979"/>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solidFill>
                <a:schemeClr val="tx1"/>
              </a:solidFill>
              <a:latin typeface="Palatino Linotype" panose="02040502050505030304" pitchFamily="18" charset="0"/>
            </a:rPr>
            <a:t>Repetition of phases 1 and 2 in several rounds for establishing a pan-European innovation ecosystem.</a:t>
          </a:r>
          <a:endParaRPr lang="en-US" sz="1800" kern="1200" dirty="0">
            <a:solidFill>
              <a:schemeClr val="tx1"/>
            </a:solidFill>
            <a:latin typeface="Palatino Linotype" panose="02040502050505030304" pitchFamily="18" charset="0"/>
          </a:endParaRPr>
        </a:p>
      </dsp:txBody>
      <dsp:txXfrm>
        <a:off x="6367918" y="1499512"/>
        <a:ext cx="2791690" cy="38539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F9F7F-B0E7-4BAD-B7A2-FF4C6AA53B36}">
      <dsp:nvSpPr>
        <dsp:cNvPr id="0" name=""/>
        <dsp:cNvSpPr/>
      </dsp:nvSpPr>
      <dsp:spPr>
        <a:xfrm>
          <a:off x="2863" y="63150"/>
          <a:ext cx="2791690" cy="973203"/>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Palatino Linotype" panose="02040502050505030304" pitchFamily="18" charset="0"/>
            </a:rPr>
            <a:t>Phase 1 </a:t>
          </a:r>
        </a:p>
        <a:p>
          <a:pPr lvl="0" algn="ctr" defTabSz="711200">
            <a:lnSpc>
              <a:spcPct val="90000"/>
            </a:lnSpc>
            <a:spcBef>
              <a:spcPct val="0"/>
            </a:spcBef>
            <a:spcAft>
              <a:spcPct val="35000"/>
            </a:spcAft>
          </a:pPr>
          <a:r>
            <a:rPr lang="en-US" sz="1600" kern="1200" dirty="0" smtClean="0">
              <a:solidFill>
                <a:schemeClr val="tx1"/>
              </a:solidFill>
              <a:latin typeface="Palatino Linotype" panose="02040502050505030304" pitchFamily="18" charset="0"/>
            </a:rPr>
            <a:t>Running until November 2020</a:t>
          </a:r>
          <a:endParaRPr lang="en-US" sz="1600" kern="1200" dirty="0">
            <a:solidFill>
              <a:schemeClr val="tx1"/>
            </a:solidFill>
            <a:latin typeface="Palatino Linotype" panose="02040502050505030304" pitchFamily="18" charset="0"/>
          </a:endParaRPr>
        </a:p>
      </dsp:txBody>
      <dsp:txXfrm>
        <a:off x="2863" y="63150"/>
        <a:ext cx="2791690" cy="973203"/>
      </dsp:txXfrm>
    </dsp:sp>
    <dsp:sp modelId="{79D3B604-ACD9-4B47-8A3B-79D781EEE816}">
      <dsp:nvSpPr>
        <dsp:cNvPr id="0" name=""/>
        <dsp:cNvSpPr/>
      </dsp:nvSpPr>
      <dsp:spPr>
        <a:xfrm>
          <a:off x="2863" y="1036354"/>
          <a:ext cx="2791690" cy="465552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latin typeface="Palatino Linotype" panose="02040502050505030304" pitchFamily="18" charset="0"/>
            </a:rPr>
            <a:t>Running of a pilot experience with 100 students.</a:t>
          </a:r>
          <a:endParaRPr lang="en-US" sz="1600" kern="1200" dirty="0">
            <a:solidFill>
              <a:schemeClr val="tx1"/>
            </a:solidFill>
            <a:latin typeface="Palatino Linotype" panose="02040502050505030304" pitchFamily="18" charset="0"/>
          </a:endParaRPr>
        </a:p>
        <a:p>
          <a:pPr marL="171450" lvl="1" indent="-171450" algn="l" defTabSz="711200">
            <a:lnSpc>
              <a:spcPct val="90000"/>
            </a:lnSpc>
            <a:spcBef>
              <a:spcPct val="0"/>
            </a:spcBef>
            <a:spcAft>
              <a:spcPct val="15000"/>
            </a:spcAft>
            <a:buChar char="••"/>
          </a:pPr>
          <a:endParaRPr lang="en-US" sz="1600" kern="1200" dirty="0">
            <a:solidFill>
              <a:schemeClr val="tx1"/>
            </a:solidFill>
            <a:latin typeface="Palatino Linotype" panose="02040502050505030304"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Palatino Linotype" panose="02040502050505030304" pitchFamily="18" charset="0"/>
            </a:rPr>
            <a:t>Aalto DF and ESADE are the coordinators of this activity happening at their premises.</a:t>
          </a:r>
          <a:endParaRPr lang="en-US" sz="1600" kern="1200" dirty="0">
            <a:solidFill>
              <a:schemeClr val="tx1"/>
            </a:solidFill>
            <a:latin typeface="Palatino Linotype" panose="02040502050505030304" pitchFamily="18" charset="0"/>
          </a:endParaRPr>
        </a:p>
        <a:p>
          <a:pPr marL="171450" lvl="1" indent="-171450" algn="l" defTabSz="711200">
            <a:lnSpc>
              <a:spcPct val="90000"/>
            </a:lnSpc>
            <a:spcBef>
              <a:spcPct val="0"/>
            </a:spcBef>
            <a:spcAft>
              <a:spcPct val="15000"/>
            </a:spcAft>
            <a:buChar char="••"/>
          </a:pPr>
          <a:endParaRPr lang="en-US" sz="1600" kern="1200" dirty="0">
            <a:solidFill>
              <a:schemeClr val="tx1"/>
            </a:solidFill>
            <a:latin typeface="Palatino Linotype" panose="02040502050505030304"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Palatino Linotype" panose="02040502050505030304" pitchFamily="18" charset="0"/>
            </a:rPr>
            <a:t>Design Thinking methodology.</a:t>
          </a:r>
          <a:endParaRPr lang="en-US" sz="1600" kern="1200" dirty="0">
            <a:solidFill>
              <a:schemeClr val="tx1"/>
            </a:solidFill>
            <a:latin typeface="Palatino Linotype" panose="02040502050505030304" pitchFamily="18" charset="0"/>
          </a:endParaRPr>
        </a:p>
        <a:p>
          <a:pPr marL="171450" lvl="1" indent="-171450" algn="l" defTabSz="711200">
            <a:lnSpc>
              <a:spcPct val="90000"/>
            </a:lnSpc>
            <a:spcBef>
              <a:spcPct val="0"/>
            </a:spcBef>
            <a:spcAft>
              <a:spcPct val="15000"/>
            </a:spcAft>
            <a:buChar char="••"/>
          </a:pPr>
          <a:endParaRPr lang="en-US" sz="1600" kern="1200" dirty="0">
            <a:solidFill>
              <a:schemeClr val="tx1"/>
            </a:solidFill>
            <a:latin typeface="Palatino Linotype" panose="02040502050505030304"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Palatino Linotype" panose="02040502050505030304" pitchFamily="18" charset="0"/>
            </a:rPr>
            <a:t>Students are inspired with the technology of the projects for prototyping social innovation solutions.</a:t>
          </a:r>
          <a:endParaRPr lang="en-US" sz="1600" kern="1200" dirty="0">
            <a:solidFill>
              <a:schemeClr val="tx1"/>
            </a:solidFill>
            <a:latin typeface="Palatino Linotype" panose="02040502050505030304" pitchFamily="18" charset="0"/>
          </a:endParaRPr>
        </a:p>
      </dsp:txBody>
      <dsp:txXfrm>
        <a:off x="2863" y="1036354"/>
        <a:ext cx="2791690" cy="4655520"/>
      </dsp:txXfrm>
    </dsp:sp>
    <dsp:sp modelId="{A1B7E9DD-D9F9-47EC-B01F-C859317BF533}">
      <dsp:nvSpPr>
        <dsp:cNvPr id="0" name=""/>
        <dsp:cNvSpPr/>
      </dsp:nvSpPr>
      <dsp:spPr>
        <a:xfrm>
          <a:off x="3185391" y="63150"/>
          <a:ext cx="2791690" cy="973203"/>
        </a:xfrm>
        <a:prstGeom prst="rect">
          <a:avLst/>
        </a:prstGeom>
        <a:solidFill>
          <a:schemeClr val="accent4">
            <a:hueOff val="4900445"/>
            <a:satOff val="-20388"/>
            <a:lumOff val="4804"/>
            <a:alphaOff val="0"/>
          </a:schemeClr>
        </a:solidFill>
        <a:ln w="12700" cap="flat" cmpd="sng" algn="ctr">
          <a:solidFill>
            <a:schemeClr val="accent4">
              <a:hueOff val="4900445"/>
              <a:satOff val="-20388"/>
              <a:lumOff val="4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Palatino Linotype" panose="02040502050505030304" pitchFamily="18" charset="0"/>
            </a:rPr>
            <a:t>Phase 2 </a:t>
          </a:r>
        </a:p>
        <a:p>
          <a:pPr lvl="0" algn="ctr" defTabSz="711200">
            <a:lnSpc>
              <a:spcPct val="90000"/>
            </a:lnSpc>
            <a:spcBef>
              <a:spcPct val="0"/>
            </a:spcBef>
            <a:spcAft>
              <a:spcPct val="35000"/>
            </a:spcAft>
          </a:pPr>
          <a:r>
            <a:rPr lang="en-US" sz="1600" kern="1200" dirty="0" smtClean="0">
              <a:solidFill>
                <a:schemeClr val="tx1"/>
              </a:solidFill>
              <a:latin typeface="Palatino Linotype" panose="02040502050505030304" pitchFamily="18" charset="0"/>
            </a:rPr>
            <a:t>(2021-2024)</a:t>
          </a:r>
          <a:endParaRPr lang="en-US" sz="1600" kern="1200" dirty="0">
            <a:solidFill>
              <a:schemeClr val="tx1"/>
            </a:solidFill>
            <a:latin typeface="Palatino Linotype" panose="02040502050505030304" pitchFamily="18" charset="0"/>
          </a:endParaRPr>
        </a:p>
      </dsp:txBody>
      <dsp:txXfrm>
        <a:off x="3185391" y="63150"/>
        <a:ext cx="2791690" cy="973203"/>
      </dsp:txXfrm>
    </dsp:sp>
    <dsp:sp modelId="{0E6062AC-ADE9-4303-BE7B-BFD11790B655}">
      <dsp:nvSpPr>
        <dsp:cNvPr id="0" name=""/>
        <dsp:cNvSpPr/>
      </dsp:nvSpPr>
      <dsp:spPr>
        <a:xfrm>
          <a:off x="3185391" y="1036354"/>
          <a:ext cx="2791690" cy="4655520"/>
        </a:xfrm>
        <a:prstGeom prst="rect">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latin typeface="Palatino Linotype" panose="02040502050505030304" pitchFamily="18" charset="0"/>
            </a:rPr>
            <a:t>Scalability of phase 1 student projects up to 400 students.</a:t>
          </a:r>
          <a:endParaRPr lang="en-US" sz="1600" kern="1200" dirty="0">
            <a:solidFill>
              <a:schemeClr val="tx1"/>
            </a:solidFill>
            <a:latin typeface="Palatino Linotype" panose="02040502050505030304" pitchFamily="18" charset="0"/>
          </a:endParaRPr>
        </a:p>
      </dsp:txBody>
      <dsp:txXfrm>
        <a:off x="3185391" y="1036354"/>
        <a:ext cx="2791690" cy="4655520"/>
      </dsp:txXfrm>
    </dsp:sp>
    <dsp:sp modelId="{957924CC-D335-44AA-8F3C-A20B327DBE77}">
      <dsp:nvSpPr>
        <dsp:cNvPr id="0" name=""/>
        <dsp:cNvSpPr/>
      </dsp:nvSpPr>
      <dsp:spPr>
        <a:xfrm>
          <a:off x="6367918" y="63150"/>
          <a:ext cx="2791690" cy="973203"/>
        </a:xfrm>
        <a:prstGeom prst="rect">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Palatino Linotype" panose="02040502050505030304" pitchFamily="18" charset="0"/>
            </a:rPr>
            <a:t>Phase 3 </a:t>
          </a:r>
        </a:p>
        <a:p>
          <a:pPr lvl="0" algn="ctr" defTabSz="711200">
            <a:lnSpc>
              <a:spcPct val="90000"/>
            </a:lnSpc>
            <a:spcBef>
              <a:spcPct val="0"/>
            </a:spcBef>
            <a:spcAft>
              <a:spcPct val="35000"/>
            </a:spcAft>
          </a:pPr>
          <a:r>
            <a:rPr lang="en-US" sz="1600" kern="1200" dirty="0" smtClean="0">
              <a:solidFill>
                <a:schemeClr val="tx1"/>
              </a:solidFill>
              <a:latin typeface="Palatino Linotype" panose="02040502050505030304" pitchFamily="18" charset="0"/>
            </a:rPr>
            <a:t>(2021-2027)</a:t>
          </a:r>
        </a:p>
      </dsp:txBody>
      <dsp:txXfrm>
        <a:off x="6367918" y="63150"/>
        <a:ext cx="2791690" cy="973203"/>
      </dsp:txXfrm>
    </dsp:sp>
    <dsp:sp modelId="{95FFCB13-1BF5-4B4C-A80B-79BE30A1DD24}">
      <dsp:nvSpPr>
        <dsp:cNvPr id="0" name=""/>
        <dsp:cNvSpPr/>
      </dsp:nvSpPr>
      <dsp:spPr>
        <a:xfrm>
          <a:off x="6367918" y="1036354"/>
          <a:ext cx="2791690" cy="4655520"/>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latin typeface="Palatino Linotype" panose="02040502050505030304" pitchFamily="18" charset="0"/>
            </a:rPr>
            <a:t>This is going to be huge!!!</a:t>
          </a:r>
          <a:endParaRPr lang="en-US" sz="1600" kern="1200" dirty="0">
            <a:solidFill>
              <a:schemeClr val="tx1"/>
            </a:solidFill>
            <a:latin typeface="Palatino Linotype" panose="02040502050505030304" pitchFamily="18" charset="0"/>
          </a:endParaRPr>
        </a:p>
      </dsp:txBody>
      <dsp:txXfrm>
        <a:off x="6367918" y="1036354"/>
        <a:ext cx="2791690" cy="46555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5DFFCA-9DB1-49CA-BFA3-3B4B8E666A2F}">
      <dsp:nvSpPr>
        <dsp:cNvPr id="0" name=""/>
        <dsp:cNvSpPr/>
      </dsp:nvSpPr>
      <dsp:spPr>
        <a:xfrm>
          <a:off x="0" y="734852"/>
          <a:ext cx="8128000" cy="1183746"/>
        </a:xfrm>
        <a:prstGeom prst="rightArrow">
          <a:avLst>
            <a:gd name="adj1" fmla="val 50000"/>
            <a:gd name="adj2" fmla="val 5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7920"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rPr>
            <a:t>Step 1</a:t>
          </a:r>
          <a:endParaRPr lang="en-US" sz="2200" kern="1200" dirty="0">
            <a:solidFill>
              <a:schemeClr val="tx1"/>
            </a:solidFill>
          </a:endParaRPr>
        </a:p>
      </dsp:txBody>
      <dsp:txXfrm>
        <a:off x="0" y="1030789"/>
        <a:ext cx="7832064" cy="591873"/>
      </dsp:txXfrm>
    </dsp:sp>
    <dsp:sp modelId="{565805AF-F784-4F84-AF89-FFE81AD20867}">
      <dsp:nvSpPr>
        <dsp:cNvPr id="0" name=""/>
        <dsp:cNvSpPr/>
      </dsp:nvSpPr>
      <dsp:spPr>
        <a:xfrm>
          <a:off x="0" y="1647691"/>
          <a:ext cx="2503424" cy="2280331"/>
        </a:xfrm>
        <a:prstGeom prst="re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solidFill>
                <a:schemeClr val="tx1"/>
              </a:solidFill>
            </a:rPr>
            <a:t>Aalto and ESADE sent a request to all projects asking for volunteers to inspire students.</a:t>
          </a:r>
          <a:endParaRPr lang="en-US" sz="1900" kern="1200" dirty="0">
            <a:solidFill>
              <a:schemeClr val="tx1"/>
            </a:solidFill>
          </a:endParaRPr>
        </a:p>
      </dsp:txBody>
      <dsp:txXfrm>
        <a:off x="0" y="1647691"/>
        <a:ext cx="2503424" cy="2280331"/>
      </dsp:txXfrm>
    </dsp:sp>
    <dsp:sp modelId="{90F4BEDD-C438-4C3C-88AF-3757F75F9F88}">
      <dsp:nvSpPr>
        <dsp:cNvPr id="0" name=""/>
        <dsp:cNvSpPr/>
      </dsp:nvSpPr>
      <dsp:spPr>
        <a:xfrm>
          <a:off x="2503423" y="1129434"/>
          <a:ext cx="5624576" cy="1183746"/>
        </a:xfrm>
        <a:prstGeom prst="rightArrow">
          <a:avLst>
            <a:gd name="adj1" fmla="val 50000"/>
            <a:gd name="adj2" fmla="val 50000"/>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7920"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rPr>
            <a:t>Step 2</a:t>
          </a:r>
          <a:endParaRPr lang="en-US" sz="2200" kern="1200" dirty="0">
            <a:solidFill>
              <a:schemeClr val="tx1"/>
            </a:solidFill>
          </a:endParaRPr>
        </a:p>
      </dsp:txBody>
      <dsp:txXfrm>
        <a:off x="2503423" y="1425371"/>
        <a:ext cx="5328640" cy="591873"/>
      </dsp:txXfrm>
    </dsp:sp>
    <dsp:sp modelId="{1F2161DD-F854-4408-9A6B-85A337B9F501}">
      <dsp:nvSpPr>
        <dsp:cNvPr id="0" name=""/>
        <dsp:cNvSpPr/>
      </dsp:nvSpPr>
      <dsp:spPr>
        <a:xfrm>
          <a:off x="2503423" y="2042273"/>
          <a:ext cx="2503424" cy="2280331"/>
        </a:xfrm>
        <a:prstGeom prst="rect">
          <a:avLst/>
        </a:prstGeom>
        <a:solidFill>
          <a:schemeClr val="lt1">
            <a:hueOff val="0"/>
            <a:satOff val="0"/>
            <a:lumOff val="0"/>
            <a:alphaOff val="0"/>
          </a:schemeClr>
        </a:solidFill>
        <a:ln w="12700" cap="flat" cmpd="sng" algn="ctr">
          <a:solidFill>
            <a:schemeClr val="accent4">
              <a:hueOff val="4900445"/>
              <a:satOff val="-20388"/>
              <a:lumOff val="480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solidFill>
                <a:schemeClr val="tx1"/>
              </a:solidFill>
            </a:rPr>
            <a:t>Aalto and ESADE made a selection of the most suitable projects to run the pilot (e.g. technology more prone for social innovation and understandable for MSc students).</a:t>
          </a:r>
          <a:endParaRPr lang="en-US" sz="1900" kern="1200" dirty="0">
            <a:solidFill>
              <a:schemeClr val="tx1"/>
            </a:solidFill>
          </a:endParaRPr>
        </a:p>
      </dsp:txBody>
      <dsp:txXfrm>
        <a:off x="2503423" y="2042273"/>
        <a:ext cx="2503424" cy="2280331"/>
      </dsp:txXfrm>
    </dsp:sp>
    <dsp:sp modelId="{9AA86AA9-4AF9-4B1C-B9FD-3505BD6FB582}">
      <dsp:nvSpPr>
        <dsp:cNvPr id="0" name=""/>
        <dsp:cNvSpPr/>
      </dsp:nvSpPr>
      <dsp:spPr>
        <a:xfrm>
          <a:off x="5006848" y="1524016"/>
          <a:ext cx="3121152" cy="1183746"/>
        </a:xfrm>
        <a:prstGeom prst="rightArrow">
          <a:avLst>
            <a:gd name="adj1" fmla="val 50000"/>
            <a:gd name="adj2" fmla="val 5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7920" numCol="1" spcCol="1270" anchor="ctr" anchorCtr="0">
          <a:noAutofit/>
        </a:bodyPr>
        <a:lstStyle/>
        <a:p>
          <a:pPr lvl="0" algn="l" defTabSz="977900">
            <a:lnSpc>
              <a:spcPct val="90000"/>
            </a:lnSpc>
            <a:spcBef>
              <a:spcPct val="0"/>
            </a:spcBef>
            <a:spcAft>
              <a:spcPct val="35000"/>
            </a:spcAft>
          </a:pPr>
          <a:r>
            <a:rPr lang="en-US" sz="2200" kern="1200" dirty="0" smtClean="0">
              <a:solidFill>
                <a:schemeClr val="tx1"/>
              </a:solidFill>
            </a:rPr>
            <a:t>Step 3</a:t>
          </a:r>
          <a:endParaRPr lang="en-US" sz="2200" kern="1200" dirty="0">
            <a:solidFill>
              <a:schemeClr val="tx1"/>
            </a:solidFill>
          </a:endParaRPr>
        </a:p>
      </dsp:txBody>
      <dsp:txXfrm>
        <a:off x="5006848" y="1819953"/>
        <a:ext cx="2825216" cy="591873"/>
      </dsp:txXfrm>
    </dsp:sp>
    <dsp:sp modelId="{A48798E4-69F6-402F-A313-5891F80D3FB8}">
      <dsp:nvSpPr>
        <dsp:cNvPr id="0" name=""/>
        <dsp:cNvSpPr/>
      </dsp:nvSpPr>
      <dsp:spPr>
        <a:xfrm>
          <a:off x="5006848" y="2436855"/>
          <a:ext cx="2503424" cy="2246958"/>
        </a:xfrm>
        <a:prstGeom prst="rect">
          <a:avLst/>
        </a:prstGeom>
        <a:solidFill>
          <a:schemeClr val="lt1">
            <a:hueOff val="0"/>
            <a:satOff val="0"/>
            <a:lumOff val="0"/>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solidFill>
                <a:schemeClr val="tx1"/>
              </a:solidFill>
            </a:rPr>
            <a:t>Aalto and ESADE are running the experience with recruited students from their network and fully documenting process and results.</a:t>
          </a:r>
          <a:endParaRPr lang="en-US" sz="1900" kern="1200" dirty="0">
            <a:solidFill>
              <a:schemeClr val="tx1"/>
            </a:solidFill>
          </a:endParaRPr>
        </a:p>
      </dsp:txBody>
      <dsp:txXfrm>
        <a:off x="5006848" y="2436855"/>
        <a:ext cx="2503424" cy="224695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88861F-EEC6-6C48-B7DD-198B25D7BCA2}" type="datetimeFigureOut">
              <a:rPr lang="en-US" smtClean="0"/>
              <a:t>1/23/2020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E19E5A-073F-6842-9146-474CF4DDCDF0}" type="slidenum">
              <a:rPr lang="en-US" smtClean="0"/>
              <a:t>‹#›</a:t>
            </a:fld>
            <a:endParaRPr lang="en-US"/>
          </a:p>
        </p:txBody>
      </p:sp>
    </p:spTree>
    <p:extLst>
      <p:ext uri="{BB962C8B-B14F-4D97-AF65-F5344CB8AC3E}">
        <p14:creationId xmlns:p14="http://schemas.microsoft.com/office/powerpoint/2010/main" val="3667767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2</a:t>
            </a:fld>
            <a:endParaRPr lang="en-US"/>
          </a:p>
        </p:txBody>
      </p:sp>
    </p:spTree>
    <p:extLst>
      <p:ext uri="{BB962C8B-B14F-4D97-AF65-F5344CB8AC3E}">
        <p14:creationId xmlns:p14="http://schemas.microsoft.com/office/powerpoint/2010/main" val="7890072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11</a:t>
            </a:fld>
            <a:endParaRPr lang="en-US"/>
          </a:p>
        </p:txBody>
      </p:sp>
    </p:spTree>
    <p:extLst>
      <p:ext uri="{BB962C8B-B14F-4D97-AF65-F5344CB8AC3E}">
        <p14:creationId xmlns:p14="http://schemas.microsoft.com/office/powerpoint/2010/main" val="515991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12</a:t>
            </a:fld>
            <a:endParaRPr lang="en-US"/>
          </a:p>
        </p:txBody>
      </p:sp>
    </p:spTree>
    <p:extLst>
      <p:ext uri="{BB962C8B-B14F-4D97-AF65-F5344CB8AC3E}">
        <p14:creationId xmlns:p14="http://schemas.microsoft.com/office/powerpoint/2010/main" val="2607130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13</a:t>
            </a:fld>
            <a:endParaRPr lang="en-US"/>
          </a:p>
        </p:txBody>
      </p:sp>
    </p:spTree>
    <p:extLst>
      <p:ext uri="{BB962C8B-B14F-4D97-AF65-F5344CB8AC3E}">
        <p14:creationId xmlns:p14="http://schemas.microsoft.com/office/powerpoint/2010/main" val="1133481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14</a:t>
            </a:fld>
            <a:endParaRPr lang="en-US"/>
          </a:p>
        </p:txBody>
      </p:sp>
    </p:spTree>
    <p:extLst>
      <p:ext uri="{BB962C8B-B14F-4D97-AF65-F5344CB8AC3E}">
        <p14:creationId xmlns:p14="http://schemas.microsoft.com/office/powerpoint/2010/main" val="2499081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Second:</a:t>
            </a:r>
          </a:p>
          <a:p>
            <a:endParaRPr lang="en-GB" dirty="0" smtClean="0"/>
          </a:p>
          <a:p>
            <a:r>
              <a:rPr lang="en-GB" dirty="0" smtClean="0"/>
              <a:t>Incorporate</a:t>
            </a:r>
            <a:r>
              <a:rPr lang="en-GB" baseline="0" dirty="0" smtClean="0"/>
              <a:t> in the value chain the necessary actors for that:</a:t>
            </a:r>
          </a:p>
          <a:p>
            <a:endParaRPr lang="en-GB" baseline="0" dirty="0" smtClean="0"/>
          </a:p>
          <a:p>
            <a:r>
              <a:rPr lang="en-GB" baseline="0" dirty="0" smtClean="0"/>
              <a:t>Value generators: Research Infrastructures and their research communities.</a:t>
            </a:r>
          </a:p>
          <a:p>
            <a:r>
              <a:rPr lang="en-GB" baseline="0" dirty="0" smtClean="0"/>
              <a:t>Value captors: Industry, Business and Innovators and Private Investors.</a:t>
            </a:r>
          </a:p>
          <a:p>
            <a:endParaRPr lang="en-GB" baseline="0" dirty="0" smtClean="0"/>
          </a:p>
          <a:p>
            <a:r>
              <a:rPr lang="en-GB" baseline="0" dirty="0" smtClean="0"/>
              <a:t>Risk absorption: Public funding.</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F334880-E9DB-46AB-8C06-E330FEB97472}" type="slidenum">
              <a:rPr lang="en-GB" smtClean="0"/>
              <a:t>3</a:t>
            </a:fld>
            <a:endParaRPr lang="en-GB"/>
          </a:p>
        </p:txBody>
      </p:sp>
    </p:spTree>
    <p:extLst>
      <p:ext uri="{BB962C8B-B14F-4D97-AF65-F5344CB8AC3E}">
        <p14:creationId xmlns:p14="http://schemas.microsoft.com/office/powerpoint/2010/main" val="1223570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4</a:t>
            </a:fld>
            <a:endParaRPr lang="en-US"/>
          </a:p>
        </p:txBody>
      </p:sp>
    </p:spTree>
    <p:extLst>
      <p:ext uri="{BB962C8B-B14F-4D97-AF65-F5344CB8AC3E}">
        <p14:creationId xmlns:p14="http://schemas.microsoft.com/office/powerpoint/2010/main" val="1120414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5</a:t>
            </a:fld>
            <a:endParaRPr lang="en-US"/>
          </a:p>
        </p:txBody>
      </p:sp>
    </p:spTree>
    <p:extLst>
      <p:ext uri="{BB962C8B-B14F-4D97-AF65-F5344CB8AC3E}">
        <p14:creationId xmlns:p14="http://schemas.microsoft.com/office/powerpoint/2010/main" val="1144065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6</a:t>
            </a:fld>
            <a:endParaRPr lang="en-US"/>
          </a:p>
        </p:txBody>
      </p:sp>
    </p:spTree>
    <p:extLst>
      <p:ext uri="{BB962C8B-B14F-4D97-AF65-F5344CB8AC3E}">
        <p14:creationId xmlns:p14="http://schemas.microsoft.com/office/powerpoint/2010/main" val="446202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7</a:t>
            </a:fld>
            <a:endParaRPr lang="en-US"/>
          </a:p>
        </p:txBody>
      </p:sp>
    </p:spTree>
    <p:extLst>
      <p:ext uri="{BB962C8B-B14F-4D97-AF65-F5344CB8AC3E}">
        <p14:creationId xmlns:p14="http://schemas.microsoft.com/office/powerpoint/2010/main" val="2485691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8</a:t>
            </a:fld>
            <a:endParaRPr lang="en-US"/>
          </a:p>
        </p:txBody>
      </p:sp>
    </p:spTree>
    <p:extLst>
      <p:ext uri="{BB962C8B-B14F-4D97-AF65-F5344CB8AC3E}">
        <p14:creationId xmlns:p14="http://schemas.microsoft.com/office/powerpoint/2010/main" val="70458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9</a:t>
            </a:fld>
            <a:endParaRPr lang="en-US"/>
          </a:p>
        </p:txBody>
      </p:sp>
    </p:spTree>
    <p:extLst>
      <p:ext uri="{BB962C8B-B14F-4D97-AF65-F5344CB8AC3E}">
        <p14:creationId xmlns:p14="http://schemas.microsoft.com/office/powerpoint/2010/main" val="202050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Project – Overall scope of ATTRACT, importance of detection and imaging technologies to enable innovation, access to Project Work Plan and deliveries.</a:t>
            </a:r>
          </a:p>
          <a:p>
            <a:r>
              <a:rPr lang="en-US" dirty="0"/>
              <a:t>2) ATTRACT Call – All information for the call, examples of challenges to tackle, documentation, and link to submission platform</a:t>
            </a:r>
          </a:p>
          <a:p>
            <a:r>
              <a:rPr lang="en-US" dirty="0"/>
              <a:t>	        – Also Speed Networking service. 32 MATCHES already!</a:t>
            </a:r>
          </a:p>
          <a:p>
            <a:r>
              <a:rPr lang="en-US" dirty="0"/>
              <a:t>3) Consortium – PARTNERS visibility (link to website)</a:t>
            </a:r>
          </a:p>
          <a:p>
            <a:r>
              <a:rPr lang="en-US" dirty="0"/>
              <a:t>4) Committees – All ATTRACT committees and short bios.</a:t>
            </a:r>
          </a:p>
          <a:p>
            <a:r>
              <a:rPr lang="en-US" dirty="0"/>
              <a:t>5) News and events – Latest news, events and also MEDIA ROOM for journalists</a:t>
            </a:r>
          </a:p>
          <a:p>
            <a:endParaRPr lang="en-US" dirty="0"/>
          </a:p>
        </p:txBody>
      </p:sp>
      <p:sp>
        <p:nvSpPr>
          <p:cNvPr id="4" name="Slide Number Placeholder 3"/>
          <p:cNvSpPr>
            <a:spLocks noGrp="1"/>
          </p:cNvSpPr>
          <p:nvPr>
            <p:ph type="sldNum" sz="quarter" idx="5"/>
          </p:nvPr>
        </p:nvSpPr>
        <p:spPr/>
        <p:txBody>
          <a:bodyPr/>
          <a:lstStyle/>
          <a:p>
            <a:fld id="{D6E19E5A-073F-6842-9146-474CF4DDCDF0}" type="slidenum">
              <a:rPr lang="en-US" smtClean="0"/>
              <a:t>10</a:t>
            </a:fld>
            <a:endParaRPr lang="en-US"/>
          </a:p>
        </p:txBody>
      </p:sp>
    </p:spTree>
    <p:extLst>
      <p:ext uri="{BB962C8B-B14F-4D97-AF65-F5344CB8AC3E}">
        <p14:creationId xmlns:p14="http://schemas.microsoft.com/office/powerpoint/2010/main" val="691455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F417C-2125-CD4F-BF2F-F2868EE203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AD5188-F589-2A4F-8024-9AA19EF178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8B043F-AF4D-9144-91F6-9537CDD24EBA}"/>
              </a:ext>
            </a:extLst>
          </p:cNvPr>
          <p:cNvSpPr>
            <a:spLocks noGrp="1"/>
          </p:cNvSpPr>
          <p:nvPr>
            <p:ph type="dt" sz="half" idx="10"/>
          </p:nvPr>
        </p:nvSpPr>
        <p:spPr/>
        <p:txBody>
          <a:bodyPr/>
          <a:lstStyle/>
          <a:p>
            <a:fld id="{A2DE6277-930E-4339-BDCD-147F86A627B6}" type="datetime1">
              <a:rPr lang="en-US" smtClean="0"/>
              <a:t>1/23/2020</a:t>
            </a:fld>
            <a:endParaRPr lang="en-US"/>
          </a:p>
        </p:txBody>
      </p:sp>
      <p:sp>
        <p:nvSpPr>
          <p:cNvPr id="5" name="Footer Placeholder 4">
            <a:extLst>
              <a:ext uri="{FF2B5EF4-FFF2-40B4-BE49-F238E27FC236}">
                <a16:creationId xmlns:a16="http://schemas.microsoft.com/office/drawing/2014/main" id="{1C86FE69-57FC-E34C-B9CB-95DDAC860435}"/>
              </a:ext>
            </a:extLst>
          </p:cNvPr>
          <p:cNvSpPr>
            <a:spLocks noGrp="1"/>
          </p:cNvSpPr>
          <p:nvPr>
            <p:ph type="ftr" sz="quarter" idx="11"/>
          </p:nvPr>
        </p:nvSpPr>
        <p:spPr/>
        <p:txBody>
          <a:bodyPr/>
          <a:lstStyle/>
          <a:p>
            <a:r>
              <a:rPr lang="en-US" smtClean="0"/>
              <a:t>CONFIDENTIAL</a:t>
            </a:r>
            <a:endParaRPr lang="en-US"/>
          </a:p>
        </p:txBody>
      </p:sp>
      <p:sp>
        <p:nvSpPr>
          <p:cNvPr id="6" name="Slide Number Placeholder 5">
            <a:extLst>
              <a:ext uri="{FF2B5EF4-FFF2-40B4-BE49-F238E27FC236}">
                <a16:creationId xmlns:a16="http://schemas.microsoft.com/office/drawing/2014/main" id="{E63E4C9E-0640-FA49-BEC6-E44FCF829F0D}"/>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1957966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E2C74-7DCB-3642-94D4-C6AB038D38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69BB9E1-214A-5446-A6E4-1E8C084A5A3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E29A5C-47C9-F145-BB26-C1BCE43E1C7C}"/>
              </a:ext>
            </a:extLst>
          </p:cNvPr>
          <p:cNvSpPr>
            <a:spLocks noGrp="1"/>
          </p:cNvSpPr>
          <p:nvPr>
            <p:ph type="dt" sz="half" idx="10"/>
          </p:nvPr>
        </p:nvSpPr>
        <p:spPr/>
        <p:txBody>
          <a:bodyPr/>
          <a:lstStyle/>
          <a:p>
            <a:fld id="{15FC853E-B4C8-4C65-82AC-093102BC0476}" type="datetime1">
              <a:rPr lang="en-US" smtClean="0"/>
              <a:t>1/23/2020</a:t>
            </a:fld>
            <a:endParaRPr lang="en-US"/>
          </a:p>
        </p:txBody>
      </p:sp>
      <p:sp>
        <p:nvSpPr>
          <p:cNvPr id="5" name="Footer Placeholder 4">
            <a:extLst>
              <a:ext uri="{FF2B5EF4-FFF2-40B4-BE49-F238E27FC236}">
                <a16:creationId xmlns:a16="http://schemas.microsoft.com/office/drawing/2014/main" id="{608DA008-6D7B-A349-BBD0-287DDD2C2642}"/>
              </a:ext>
            </a:extLst>
          </p:cNvPr>
          <p:cNvSpPr>
            <a:spLocks noGrp="1"/>
          </p:cNvSpPr>
          <p:nvPr>
            <p:ph type="ftr" sz="quarter" idx="11"/>
          </p:nvPr>
        </p:nvSpPr>
        <p:spPr/>
        <p:txBody>
          <a:bodyPr/>
          <a:lstStyle/>
          <a:p>
            <a:r>
              <a:rPr lang="en-US" smtClean="0"/>
              <a:t>CONFIDENTIAL</a:t>
            </a:r>
            <a:endParaRPr lang="en-US"/>
          </a:p>
        </p:txBody>
      </p:sp>
      <p:sp>
        <p:nvSpPr>
          <p:cNvPr id="6" name="Slide Number Placeholder 5">
            <a:extLst>
              <a:ext uri="{FF2B5EF4-FFF2-40B4-BE49-F238E27FC236}">
                <a16:creationId xmlns:a16="http://schemas.microsoft.com/office/drawing/2014/main" id="{6F548155-3AEF-4646-A7A6-EC676D5C64BA}"/>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3535633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F083CE-4216-1D41-A0F3-9A8021B522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1F590F-9C39-044F-B349-05D30B4AD05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E20DE7-3333-A342-BBAA-F53FBFB4650C}"/>
              </a:ext>
            </a:extLst>
          </p:cNvPr>
          <p:cNvSpPr>
            <a:spLocks noGrp="1"/>
          </p:cNvSpPr>
          <p:nvPr>
            <p:ph type="dt" sz="half" idx="10"/>
          </p:nvPr>
        </p:nvSpPr>
        <p:spPr/>
        <p:txBody>
          <a:bodyPr/>
          <a:lstStyle/>
          <a:p>
            <a:fld id="{D1D70CCB-644E-43BB-8ACE-07CE498CC254}" type="datetime1">
              <a:rPr lang="en-US" smtClean="0"/>
              <a:t>1/23/2020</a:t>
            </a:fld>
            <a:endParaRPr lang="en-US"/>
          </a:p>
        </p:txBody>
      </p:sp>
      <p:sp>
        <p:nvSpPr>
          <p:cNvPr id="5" name="Footer Placeholder 4">
            <a:extLst>
              <a:ext uri="{FF2B5EF4-FFF2-40B4-BE49-F238E27FC236}">
                <a16:creationId xmlns:a16="http://schemas.microsoft.com/office/drawing/2014/main" id="{89B698C8-2E28-2B45-828E-79F6FBA6803E}"/>
              </a:ext>
            </a:extLst>
          </p:cNvPr>
          <p:cNvSpPr>
            <a:spLocks noGrp="1"/>
          </p:cNvSpPr>
          <p:nvPr>
            <p:ph type="ftr" sz="quarter" idx="11"/>
          </p:nvPr>
        </p:nvSpPr>
        <p:spPr/>
        <p:txBody>
          <a:bodyPr/>
          <a:lstStyle/>
          <a:p>
            <a:r>
              <a:rPr lang="en-US" smtClean="0"/>
              <a:t>CONFIDENTIAL</a:t>
            </a:r>
            <a:endParaRPr lang="en-US"/>
          </a:p>
        </p:txBody>
      </p:sp>
      <p:sp>
        <p:nvSpPr>
          <p:cNvPr id="6" name="Slide Number Placeholder 5">
            <a:extLst>
              <a:ext uri="{FF2B5EF4-FFF2-40B4-BE49-F238E27FC236}">
                <a16:creationId xmlns:a16="http://schemas.microsoft.com/office/drawing/2014/main" id="{B3E2DD0B-F1F5-4E4F-A918-3199761E3D22}"/>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208356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571FA-8959-C44C-A5F0-C39A576549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E1C62F-F94A-A645-90DC-708DC5C52E8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7812E6-1D8D-F843-9A86-74BA7DE56998}"/>
              </a:ext>
            </a:extLst>
          </p:cNvPr>
          <p:cNvSpPr>
            <a:spLocks noGrp="1"/>
          </p:cNvSpPr>
          <p:nvPr>
            <p:ph type="dt" sz="half" idx="10"/>
          </p:nvPr>
        </p:nvSpPr>
        <p:spPr/>
        <p:txBody>
          <a:bodyPr/>
          <a:lstStyle/>
          <a:p>
            <a:fld id="{B3EDC992-2B2B-4BB7-B6C5-83A98B89EE96}" type="datetime1">
              <a:rPr lang="en-US" smtClean="0"/>
              <a:t>1/23/2020</a:t>
            </a:fld>
            <a:endParaRPr lang="en-US"/>
          </a:p>
        </p:txBody>
      </p:sp>
      <p:sp>
        <p:nvSpPr>
          <p:cNvPr id="5" name="Footer Placeholder 4">
            <a:extLst>
              <a:ext uri="{FF2B5EF4-FFF2-40B4-BE49-F238E27FC236}">
                <a16:creationId xmlns:a16="http://schemas.microsoft.com/office/drawing/2014/main" id="{F07060DB-E611-4A4A-873B-43EF9919749F}"/>
              </a:ext>
            </a:extLst>
          </p:cNvPr>
          <p:cNvSpPr>
            <a:spLocks noGrp="1"/>
          </p:cNvSpPr>
          <p:nvPr>
            <p:ph type="ftr" sz="quarter" idx="11"/>
          </p:nvPr>
        </p:nvSpPr>
        <p:spPr/>
        <p:txBody>
          <a:bodyPr/>
          <a:lstStyle/>
          <a:p>
            <a:r>
              <a:rPr lang="en-US" smtClean="0"/>
              <a:t>CONFIDENTIAL</a:t>
            </a:r>
            <a:endParaRPr lang="en-US"/>
          </a:p>
        </p:txBody>
      </p:sp>
      <p:sp>
        <p:nvSpPr>
          <p:cNvPr id="6" name="Slide Number Placeholder 5">
            <a:extLst>
              <a:ext uri="{FF2B5EF4-FFF2-40B4-BE49-F238E27FC236}">
                <a16:creationId xmlns:a16="http://schemas.microsoft.com/office/drawing/2014/main" id="{02088B65-2BB4-7549-851D-DF301C55C693}"/>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3076638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29347-C9B5-CF46-9FAC-48B0FC82D6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41325A-EED7-5449-B0A7-6B66BFD721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DF32E28-449B-D24B-B718-FF7C04DCD984}"/>
              </a:ext>
            </a:extLst>
          </p:cNvPr>
          <p:cNvSpPr>
            <a:spLocks noGrp="1"/>
          </p:cNvSpPr>
          <p:nvPr>
            <p:ph type="dt" sz="half" idx="10"/>
          </p:nvPr>
        </p:nvSpPr>
        <p:spPr/>
        <p:txBody>
          <a:bodyPr/>
          <a:lstStyle/>
          <a:p>
            <a:fld id="{3F1B309C-80C0-4F08-9E19-9D03103B601C}" type="datetime1">
              <a:rPr lang="en-US" smtClean="0"/>
              <a:t>1/23/2020</a:t>
            </a:fld>
            <a:endParaRPr lang="en-US"/>
          </a:p>
        </p:txBody>
      </p:sp>
      <p:sp>
        <p:nvSpPr>
          <p:cNvPr id="5" name="Footer Placeholder 4">
            <a:extLst>
              <a:ext uri="{FF2B5EF4-FFF2-40B4-BE49-F238E27FC236}">
                <a16:creationId xmlns:a16="http://schemas.microsoft.com/office/drawing/2014/main" id="{1B4AE419-4057-B149-A3E3-AD7EA022AF62}"/>
              </a:ext>
            </a:extLst>
          </p:cNvPr>
          <p:cNvSpPr>
            <a:spLocks noGrp="1"/>
          </p:cNvSpPr>
          <p:nvPr>
            <p:ph type="ftr" sz="quarter" idx="11"/>
          </p:nvPr>
        </p:nvSpPr>
        <p:spPr/>
        <p:txBody>
          <a:bodyPr/>
          <a:lstStyle/>
          <a:p>
            <a:r>
              <a:rPr lang="en-US" smtClean="0"/>
              <a:t>CONFIDENTIAL</a:t>
            </a:r>
            <a:endParaRPr lang="en-US"/>
          </a:p>
        </p:txBody>
      </p:sp>
      <p:sp>
        <p:nvSpPr>
          <p:cNvPr id="6" name="Slide Number Placeholder 5">
            <a:extLst>
              <a:ext uri="{FF2B5EF4-FFF2-40B4-BE49-F238E27FC236}">
                <a16:creationId xmlns:a16="http://schemas.microsoft.com/office/drawing/2014/main" id="{2F9A867D-EA12-5A41-AD57-F726680D936C}"/>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1147734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A93C-0562-8840-9493-5A0BEE25F2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539C71-15D9-384D-8E42-CADBC546732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4B596FC-37A2-6947-843F-24A37BC5DE6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D59BE5-FE6B-C24B-87AF-BABD1CD5F5C9}"/>
              </a:ext>
            </a:extLst>
          </p:cNvPr>
          <p:cNvSpPr>
            <a:spLocks noGrp="1"/>
          </p:cNvSpPr>
          <p:nvPr>
            <p:ph type="dt" sz="half" idx="10"/>
          </p:nvPr>
        </p:nvSpPr>
        <p:spPr/>
        <p:txBody>
          <a:bodyPr/>
          <a:lstStyle/>
          <a:p>
            <a:fld id="{98E38883-D9BE-41C2-993C-306B3BA6342B}" type="datetime1">
              <a:rPr lang="en-US" smtClean="0"/>
              <a:t>1/23/2020</a:t>
            </a:fld>
            <a:endParaRPr lang="en-US"/>
          </a:p>
        </p:txBody>
      </p:sp>
      <p:sp>
        <p:nvSpPr>
          <p:cNvPr id="6" name="Footer Placeholder 5">
            <a:extLst>
              <a:ext uri="{FF2B5EF4-FFF2-40B4-BE49-F238E27FC236}">
                <a16:creationId xmlns:a16="http://schemas.microsoft.com/office/drawing/2014/main" id="{7EE16FF0-6236-2E4D-872C-2E0656644589}"/>
              </a:ext>
            </a:extLst>
          </p:cNvPr>
          <p:cNvSpPr>
            <a:spLocks noGrp="1"/>
          </p:cNvSpPr>
          <p:nvPr>
            <p:ph type="ftr" sz="quarter" idx="11"/>
          </p:nvPr>
        </p:nvSpPr>
        <p:spPr/>
        <p:txBody>
          <a:bodyPr/>
          <a:lstStyle/>
          <a:p>
            <a:r>
              <a:rPr lang="en-US" smtClean="0"/>
              <a:t>CONFIDENTIAL</a:t>
            </a:r>
            <a:endParaRPr lang="en-US"/>
          </a:p>
        </p:txBody>
      </p:sp>
      <p:sp>
        <p:nvSpPr>
          <p:cNvPr id="7" name="Slide Number Placeholder 6">
            <a:extLst>
              <a:ext uri="{FF2B5EF4-FFF2-40B4-BE49-F238E27FC236}">
                <a16:creationId xmlns:a16="http://schemas.microsoft.com/office/drawing/2014/main" id="{928C6F27-4630-F44D-A5F3-E3AA2A5DC00D}"/>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260793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1063B-CE8A-1346-8E82-DE69309EEB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5D6F16-4D03-2A44-987B-4D32C93A54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2B1DE37-F420-C647-809A-D70DC74AB2A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E158B8-1405-A94F-916B-39F140538E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CBEF614-2EE6-FF47-AC19-23BE7F21966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CAD88-8329-E747-B068-19D20C0F6542}"/>
              </a:ext>
            </a:extLst>
          </p:cNvPr>
          <p:cNvSpPr>
            <a:spLocks noGrp="1"/>
          </p:cNvSpPr>
          <p:nvPr>
            <p:ph type="dt" sz="half" idx="10"/>
          </p:nvPr>
        </p:nvSpPr>
        <p:spPr/>
        <p:txBody>
          <a:bodyPr/>
          <a:lstStyle/>
          <a:p>
            <a:fld id="{B52B8C29-786D-4446-B262-991C54FA37E2}" type="datetime1">
              <a:rPr lang="en-US" smtClean="0"/>
              <a:t>1/23/2020</a:t>
            </a:fld>
            <a:endParaRPr lang="en-US"/>
          </a:p>
        </p:txBody>
      </p:sp>
      <p:sp>
        <p:nvSpPr>
          <p:cNvPr id="8" name="Footer Placeholder 7">
            <a:extLst>
              <a:ext uri="{FF2B5EF4-FFF2-40B4-BE49-F238E27FC236}">
                <a16:creationId xmlns:a16="http://schemas.microsoft.com/office/drawing/2014/main" id="{FB865B27-E455-3442-9BFC-957011F8C73A}"/>
              </a:ext>
            </a:extLst>
          </p:cNvPr>
          <p:cNvSpPr>
            <a:spLocks noGrp="1"/>
          </p:cNvSpPr>
          <p:nvPr>
            <p:ph type="ftr" sz="quarter" idx="11"/>
          </p:nvPr>
        </p:nvSpPr>
        <p:spPr/>
        <p:txBody>
          <a:bodyPr/>
          <a:lstStyle/>
          <a:p>
            <a:r>
              <a:rPr lang="en-US" smtClean="0"/>
              <a:t>CONFIDENTIAL</a:t>
            </a:r>
            <a:endParaRPr lang="en-US"/>
          </a:p>
        </p:txBody>
      </p:sp>
      <p:sp>
        <p:nvSpPr>
          <p:cNvPr id="9" name="Slide Number Placeholder 8">
            <a:extLst>
              <a:ext uri="{FF2B5EF4-FFF2-40B4-BE49-F238E27FC236}">
                <a16:creationId xmlns:a16="http://schemas.microsoft.com/office/drawing/2014/main" id="{626AEF56-6976-BC40-9476-A4A5493599A3}"/>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2251063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C5E4B-3701-7B4D-BDBF-FF0D2AB2DD9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90EAE4-A359-1F41-B433-C099D9B23607}"/>
              </a:ext>
            </a:extLst>
          </p:cNvPr>
          <p:cNvSpPr>
            <a:spLocks noGrp="1"/>
          </p:cNvSpPr>
          <p:nvPr>
            <p:ph type="dt" sz="half" idx="10"/>
          </p:nvPr>
        </p:nvSpPr>
        <p:spPr/>
        <p:txBody>
          <a:bodyPr/>
          <a:lstStyle/>
          <a:p>
            <a:fld id="{5C9E440A-41FA-4F95-9B36-23C144FB6CF0}" type="datetime1">
              <a:rPr lang="en-US" smtClean="0"/>
              <a:t>1/23/2020</a:t>
            </a:fld>
            <a:endParaRPr lang="en-US"/>
          </a:p>
        </p:txBody>
      </p:sp>
      <p:sp>
        <p:nvSpPr>
          <p:cNvPr id="4" name="Footer Placeholder 3">
            <a:extLst>
              <a:ext uri="{FF2B5EF4-FFF2-40B4-BE49-F238E27FC236}">
                <a16:creationId xmlns:a16="http://schemas.microsoft.com/office/drawing/2014/main" id="{AC4E6B62-3EEE-A944-B365-E6BACACEDE4B}"/>
              </a:ext>
            </a:extLst>
          </p:cNvPr>
          <p:cNvSpPr>
            <a:spLocks noGrp="1"/>
          </p:cNvSpPr>
          <p:nvPr>
            <p:ph type="ftr" sz="quarter" idx="11"/>
          </p:nvPr>
        </p:nvSpPr>
        <p:spPr/>
        <p:txBody>
          <a:bodyPr/>
          <a:lstStyle/>
          <a:p>
            <a:r>
              <a:rPr lang="en-US" smtClean="0"/>
              <a:t>CONFIDENTIAL</a:t>
            </a:r>
            <a:endParaRPr lang="en-US"/>
          </a:p>
        </p:txBody>
      </p:sp>
      <p:sp>
        <p:nvSpPr>
          <p:cNvPr id="5" name="Slide Number Placeholder 4">
            <a:extLst>
              <a:ext uri="{FF2B5EF4-FFF2-40B4-BE49-F238E27FC236}">
                <a16:creationId xmlns:a16="http://schemas.microsoft.com/office/drawing/2014/main" id="{BB466549-B318-0D48-888F-C81A8EDD0865}"/>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2891034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61976B-E6CF-944B-AD4D-51A1983F7B79}"/>
              </a:ext>
            </a:extLst>
          </p:cNvPr>
          <p:cNvSpPr>
            <a:spLocks noGrp="1"/>
          </p:cNvSpPr>
          <p:nvPr>
            <p:ph type="dt" sz="half" idx="10"/>
          </p:nvPr>
        </p:nvSpPr>
        <p:spPr/>
        <p:txBody>
          <a:bodyPr/>
          <a:lstStyle/>
          <a:p>
            <a:fld id="{91DE8E76-EC9E-4833-A6A8-8A091B633D5C}" type="datetime1">
              <a:rPr lang="en-US" smtClean="0"/>
              <a:t>1/23/2020</a:t>
            </a:fld>
            <a:endParaRPr lang="en-US"/>
          </a:p>
        </p:txBody>
      </p:sp>
      <p:sp>
        <p:nvSpPr>
          <p:cNvPr id="3" name="Footer Placeholder 2">
            <a:extLst>
              <a:ext uri="{FF2B5EF4-FFF2-40B4-BE49-F238E27FC236}">
                <a16:creationId xmlns:a16="http://schemas.microsoft.com/office/drawing/2014/main" id="{A33BDE1E-865E-604C-8D87-17F59DCA965E}"/>
              </a:ext>
            </a:extLst>
          </p:cNvPr>
          <p:cNvSpPr>
            <a:spLocks noGrp="1"/>
          </p:cNvSpPr>
          <p:nvPr>
            <p:ph type="ftr" sz="quarter" idx="11"/>
          </p:nvPr>
        </p:nvSpPr>
        <p:spPr/>
        <p:txBody>
          <a:bodyPr/>
          <a:lstStyle/>
          <a:p>
            <a:r>
              <a:rPr lang="en-US" smtClean="0"/>
              <a:t>CONFIDENTIAL</a:t>
            </a:r>
            <a:endParaRPr lang="en-US"/>
          </a:p>
        </p:txBody>
      </p:sp>
      <p:sp>
        <p:nvSpPr>
          <p:cNvPr id="4" name="Slide Number Placeholder 3">
            <a:extLst>
              <a:ext uri="{FF2B5EF4-FFF2-40B4-BE49-F238E27FC236}">
                <a16:creationId xmlns:a16="http://schemas.microsoft.com/office/drawing/2014/main" id="{53365FA6-918D-C94D-ADAF-A628C5E3F156}"/>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1837650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A702E-0AC7-AC44-838C-1F9A578F7B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D2BF833-1158-A14B-B6BD-47444A778E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AB1ACA-68B9-C041-8FB9-28E69B9EC5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137CBE3-63D0-9D4B-852A-5B19CD4B5653}"/>
              </a:ext>
            </a:extLst>
          </p:cNvPr>
          <p:cNvSpPr>
            <a:spLocks noGrp="1"/>
          </p:cNvSpPr>
          <p:nvPr>
            <p:ph type="dt" sz="half" idx="10"/>
          </p:nvPr>
        </p:nvSpPr>
        <p:spPr/>
        <p:txBody>
          <a:bodyPr/>
          <a:lstStyle/>
          <a:p>
            <a:fld id="{0A42F04C-89D0-4607-B063-2B9C68448566}" type="datetime1">
              <a:rPr lang="en-US" smtClean="0"/>
              <a:t>1/23/2020</a:t>
            </a:fld>
            <a:endParaRPr lang="en-US"/>
          </a:p>
        </p:txBody>
      </p:sp>
      <p:sp>
        <p:nvSpPr>
          <p:cNvPr id="6" name="Footer Placeholder 5">
            <a:extLst>
              <a:ext uri="{FF2B5EF4-FFF2-40B4-BE49-F238E27FC236}">
                <a16:creationId xmlns:a16="http://schemas.microsoft.com/office/drawing/2014/main" id="{ED87BB2F-9FDF-CF40-8EEB-2D5F43B64016}"/>
              </a:ext>
            </a:extLst>
          </p:cNvPr>
          <p:cNvSpPr>
            <a:spLocks noGrp="1"/>
          </p:cNvSpPr>
          <p:nvPr>
            <p:ph type="ftr" sz="quarter" idx="11"/>
          </p:nvPr>
        </p:nvSpPr>
        <p:spPr/>
        <p:txBody>
          <a:bodyPr/>
          <a:lstStyle/>
          <a:p>
            <a:r>
              <a:rPr lang="en-US" smtClean="0"/>
              <a:t>CONFIDENTIAL</a:t>
            </a:r>
            <a:endParaRPr lang="en-US"/>
          </a:p>
        </p:txBody>
      </p:sp>
      <p:sp>
        <p:nvSpPr>
          <p:cNvPr id="7" name="Slide Number Placeholder 6">
            <a:extLst>
              <a:ext uri="{FF2B5EF4-FFF2-40B4-BE49-F238E27FC236}">
                <a16:creationId xmlns:a16="http://schemas.microsoft.com/office/drawing/2014/main" id="{DF0D3540-B2C3-4443-A5D5-8DA6099FEB8A}"/>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2278937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6215A-DE20-5643-9C2B-FB722B7CA7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DF850BD-767C-1246-B40E-531A0EBD35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138008-DDAD-F147-98A1-5E9404F8DB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BBC2591-9D4B-A642-8DB2-4C23F78DCCE3}"/>
              </a:ext>
            </a:extLst>
          </p:cNvPr>
          <p:cNvSpPr>
            <a:spLocks noGrp="1"/>
          </p:cNvSpPr>
          <p:nvPr>
            <p:ph type="dt" sz="half" idx="10"/>
          </p:nvPr>
        </p:nvSpPr>
        <p:spPr/>
        <p:txBody>
          <a:bodyPr/>
          <a:lstStyle/>
          <a:p>
            <a:fld id="{FDA82FB7-ED57-4AB4-BBD7-455296DA1B34}" type="datetime1">
              <a:rPr lang="en-US" smtClean="0"/>
              <a:t>1/23/2020</a:t>
            </a:fld>
            <a:endParaRPr lang="en-US"/>
          </a:p>
        </p:txBody>
      </p:sp>
      <p:sp>
        <p:nvSpPr>
          <p:cNvPr id="6" name="Footer Placeholder 5">
            <a:extLst>
              <a:ext uri="{FF2B5EF4-FFF2-40B4-BE49-F238E27FC236}">
                <a16:creationId xmlns:a16="http://schemas.microsoft.com/office/drawing/2014/main" id="{9DBFCCAE-0534-3042-8DC1-30936D6ADFA2}"/>
              </a:ext>
            </a:extLst>
          </p:cNvPr>
          <p:cNvSpPr>
            <a:spLocks noGrp="1"/>
          </p:cNvSpPr>
          <p:nvPr>
            <p:ph type="ftr" sz="quarter" idx="11"/>
          </p:nvPr>
        </p:nvSpPr>
        <p:spPr/>
        <p:txBody>
          <a:bodyPr/>
          <a:lstStyle/>
          <a:p>
            <a:r>
              <a:rPr lang="en-US" smtClean="0"/>
              <a:t>CONFIDENTIAL</a:t>
            </a:r>
            <a:endParaRPr lang="en-US"/>
          </a:p>
        </p:txBody>
      </p:sp>
      <p:sp>
        <p:nvSpPr>
          <p:cNvPr id="7" name="Slide Number Placeholder 6">
            <a:extLst>
              <a:ext uri="{FF2B5EF4-FFF2-40B4-BE49-F238E27FC236}">
                <a16:creationId xmlns:a16="http://schemas.microsoft.com/office/drawing/2014/main" id="{7FD1CE64-D64A-D746-8EEC-EE49A4E2EDB4}"/>
              </a:ext>
            </a:extLst>
          </p:cNvPr>
          <p:cNvSpPr>
            <a:spLocks noGrp="1"/>
          </p:cNvSpPr>
          <p:nvPr>
            <p:ph type="sldNum" sz="quarter" idx="12"/>
          </p:nvPr>
        </p:nvSpPr>
        <p:spPr/>
        <p:txBody>
          <a:bodyPr/>
          <a:lstStyle/>
          <a:p>
            <a:fld id="{27B4DCD4-4C81-ED48-89A7-FC9EBF8A2484}" type="slidenum">
              <a:rPr lang="en-US" smtClean="0"/>
              <a:t>‹#›</a:t>
            </a:fld>
            <a:endParaRPr lang="en-US"/>
          </a:p>
        </p:txBody>
      </p:sp>
    </p:spTree>
    <p:extLst>
      <p:ext uri="{BB962C8B-B14F-4D97-AF65-F5344CB8AC3E}">
        <p14:creationId xmlns:p14="http://schemas.microsoft.com/office/powerpoint/2010/main" val="2368084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560FDB-95E9-2B43-ADA5-2AD0BA3BD6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2146F91-6EFE-5542-AE22-9C1C64B545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2FD817-3FD2-484C-97FD-C51A0EECBB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F0D08-E733-411A-B03C-FE0F232F7636}" type="datetime1">
              <a:rPr lang="en-US" smtClean="0"/>
              <a:t>1/23/2020</a:t>
            </a:fld>
            <a:endParaRPr lang="en-US"/>
          </a:p>
        </p:txBody>
      </p:sp>
      <p:sp>
        <p:nvSpPr>
          <p:cNvPr id="5" name="Footer Placeholder 4">
            <a:extLst>
              <a:ext uri="{FF2B5EF4-FFF2-40B4-BE49-F238E27FC236}">
                <a16:creationId xmlns:a16="http://schemas.microsoft.com/office/drawing/2014/main" id="{8E46C025-2FE0-8945-8EA3-42006AC796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CONFIDENTIAL</a:t>
            </a:r>
            <a:endParaRPr lang="en-US"/>
          </a:p>
        </p:txBody>
      </p:sp>
      <p:sp>
        <p:nvSpPr>
          <p:cNvPr id="6" name="Slide Number Placeholder 5">
            <a:extLst>
              <a:ext uri="{FF2B5EF4-FFF2-40B4-BE49-F238E27FC236}">
                <a16:creationId xmlns:a16="http://schemas.microsoft.com/office/drawing/2014/main" id="{41109778-5250-A245-96D1-D041D9DB1D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B4DCD4-4C81-ED48-89A7-FC9EBF8A2484}" type="slidenum">
              <a:rPr lang="en-US" smtClean="0"/>
              <a:t>‹#›</a:t>
            </a:fld>
            <a:endParaRPr lang="en-US"/>
          </a:p>
        </p:txBody>
      </p:sp>
    </p:spTree>
    <p:extLst>
      <p:ext uri="{BB962C8B-B14F-4D97-AF65-F5344CB8AC3E}">
        <p14:creationId xmlns:p14="http://schemas.microsoft.com/office/powerpoint/2010/main" val="1303499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gif"/><Relationship Id="rId10" Type="http://schemas.openxmlformats.org/officeDocument/2006/relationships/image" Target="../media/image13.gif"/><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attract-eu.co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1">
            <a:extLst>
              <a:ext uri="{FF2B5EF4-FFF2-40B4-BE49-F238E27FC236}">
                <a16:creationId xmlns:a16="http://schemas.microsoft.com/office/drawing/2014/main" id="{69CBF1F8-24F2-4B4B-8509-0FAD6939FB83}"/>
              </a:ext>
            </a:extLst>
          </p:cNvPr>
          <p:cNvSpPr/>
          <p:nvPr/>
        </p:nvSpPr>
        <p:spPr>
          <a:xfrm>
            <a:off x="1143000" y="2887620"/>
            <a:ext cx="8326418" cy="361904"/>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p>
            <a:pPr algn="ctr" defTabSz="342900">
              <a:spcBef>
                <a:spcPts val="750"/>
              </a:spcBef>
            </a:pPr>
            <a:endParaRPr sz="1200" b="1" dirty="0">
              <a:solidFill>
                <a:srgbClr val="FF6600"/>
              </a:solidFill>
            </a:endParaRPr>
          </a:p>
        </p:txBody>
      </p:sp>
      <p:pic>
        <p:nvPicPr>
          <p:cNvPr id="10" name="Picture 9">
            <a:extLst>
              <a:ext uri="{FF2B5EF4-FFF2-40B4-BE49-F238E27FC236}">
                <a16:creationId xmlns:a16="http://schemas.microsoft.com/office/drawing/2014/main" id="{7A2876CB-2F49-6149-93C3-C33FA609FD87}"/>
              </a:ext>
            </a:extLst>
          </p:cNvPr>
          <p:cNvPicPr>
            <a:picLocks noChangeAspect="1"/>
          </p:cNvPicPr>
          <p:nvPr/>
        </p:nvPicPr>
        <p:blipFill rotWithShape="1">
          <a:blip r:embed="rId2">
            <a:extLst>
              <a:ext uri="{28A0092B-C50C-407E-A947-70E740481C1C}">
                <a14:useLocalDpi xmlns:a14="http://schemas.microsoft.com/office/drawing/2010/main" val="0"/>
              </a:ext>
            </a:extLst>
          </a:blip>
          <a:srcRect t="26181"/>
          <a:stretch/>
        </p:blipFill>
        <p:spPr>
          <a:xfrm>
            <a:off x="0" y="-404833"/>
            <a:ext cx="12213921" cy="6043755"/>
          </a:xfrm>
          <a:prstGeom prst="rect">
            <a:avLst/>
          </a:prstGeom>
        </p:spPr>
      </p:pic>
      <p:sp>
        <p:nvSpPr>
          <p:cNvPr id="11" name="Triángulo rectángulo 19">
            <a:extLst>
              <a:ext uri="{FF2B5EF4-FFF2-40B4-BE49-F238E27FC236}">
                <a16:creationId xmlns:a16="http://schemas.microsoft.com/office/drawing/2014/main" id="{CD4A8B34-BEA0-8E42-AC19-CECAFF6F3129}"/>
              </a:ext>
            </a:extLst>
          </p:cNvPr>
          <p:cNvSpPr/>
          <p:nvPr/>
        </p:nvSpPr>
        <p:spPr>
          <a:xfrm>
            <a:off x="0" y="-404833"/>
            <a:ext cx="10290412" cy="6043755"/>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dirty="0">
              <a:ln>
                <a:noFill/>
              </a:ln>
              <a:solidFill>
                <a:srgbClr val="000000"/>
              </a:solidFill>
              <a:effectLst/>
              <a:uFillTx/>
              <a:latin typeface="Arial"/>
              <a:ea typeface="Arial"/>
              <a:cs typeface="Arial"/>
              <a:sym typeface="Arial"/>
            </a:endParaRPr>
          </a:p>
        </p:txBody>
      </p:sp>
      <p:pic>
        <p:nvPicPr>
          <p:cNvPr id="12" name="Imagen 6">
            <a:extLst>
              <a:ext uri="{FF2B5EF4-FFF2-40B4-BE49-F238E27FC236}">
                <a16:creationId xmlns:a16="http://schemas.microsoft.com/office/drawing/2014/main" id="{136C2901-8970-0249-A196-03572EC8F3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49" y="915209"/>
            <a:ext cx="3283145" cy="1407063"/>
          </a:xfrm>
          <a:prstGeom prst="rect">
            <a:avLst/>
          </a:prstGeom>
        </p:spPr>
      </p:pic>
      <p:sp>
        <p:nvSpPr>
          <p:cNvPr id="13" name="Shape 10">
            <a:extLst>
              <a:ext uri="{FF2B5EF4-FFF2-40B4-BE49-F238E27FC236}">
                <a16:creationId xmlns:a16="http://schemas.microsoft.com/office/drawing/2014/main" id="{34858087-E2A8-2848-995B-B12FDD9E1570}"/>
              </a:ext>
            </a:extLst>
          </p:cNvPr>
          <p:cNvSpPr/>
          <p:nvPr/>
        </p:nvSpPr>
        <p:spPr>
          <a:xfrm>
            <a:off x="89749" y="3416133"/>
            <a:ext cx="9311946" cy="2020040"/>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lvl1pPr defTabSz="457200">
              <a:spcBef>
                <a:spcPts val="1900"/>
              </a:spcBef>
              <a:defRPr sz="3200">
                <a:solidFill>
                  <a:srgbClr val="333399"/>
                </a:solidFill>
              </a:defRPr>
            </a:lvl1pPr>
          </a:lstStyle>
          <a:p>
            <a:pPr lvl="0" algn="l">
              <a:lnSpc>
                <a:spcPct val="120000"/>
              </a:lnSpc>
              <a:defRPr sz="1800">
                <a:solidFill>
                  <a:srgbClr val="000000"/>
                </a:solidFill>
              </a:defRPr>
            </a:pPr>
            <a:r>
              <a:rPr lang="en-US" sz="2600" b="1" dirty="0" smtClean="0">
                <a:solidFill>
                  <a:schemeClr val="bg1"/>
                </a:solidFill>
                <a:latin typeface="Palatino Linotype" panose="02040502050505030304" pitchFamily="18" charset="0"/>
                <a:ea typeface="Arial" charset="0"/>
                <a:cs typeface="Arial" charset="0"/>
              </a:rPr>
              <a:t>ATTRACT: Quick Reference </a:t>
            </a:r>
            <a:r>
              <a:rPr lang="en-US" sz="2600" b="1" dirty="0">
                <a:solidFill>
                  <a:schemeClr val="bg1"/>
                </a:solidFill>
                <a:latin typeface="Palatino Linotype" panose="02040502050505030304" pitchFamily="18" charset="0"/>
                <a:ea typeface="Arial" charset="0"/>
                <a:cs typeface="Arial" charset="0"/>
              </a:rPr>
              <a:t>G</a:t>
            </a:r>
            <a:r>
              <a:rPr lang="en-US" sz="2600" b="1" dirty="0" smtClean="0">
                <a:solidFill>
                  <a:schemeClr val="bg1"/>
                </a:solidFill>
                <a:latin typeface="Palatino Linotype" panose="02040502050505030304" pitchFamily="18" charset="0"/>
                <a:ea typeface="Arial" charset="0"/>
                <a:cs typeface="Arial" charset="0"/>
              </a:rPr>
              <a:t>uide</a:t>
            </a:r>
          </a:p>
          <a:p>
            <a:pPr lvl="0" algn="l">
              <a:lnSpc>
                <a:spcPct val="120000"/>
              </a:lnSpc>
              <a:defRPr sz="1800">
                <a:solidFill>
                  <a:srgbClr val="000000"/>
                </a:solidFill>
              </a:defRPr>
            </a:pPr>
            <a:r>
              <a:rPr lang="en-US" sz="2600" b="1" dirty="0" smtClean="0">
                <a:solidFill>
                  <a:schemeClr val="bg1"/>
                </a:solidFill>
                <a:latin typeface="Palatino Linotype" panose="02040502050505030304" pitchFamily="18" charset="0"/>
                <a:ea typeface="Arial" charset="0"/>
                <a:cs typeface="Arial" charset="0"/>
              </a:rPr>
              <a:t>Pablo G. Tello, meeting, January 23-24 Aalto, Finland</a:t>
            </a:r>
          </a:p>
          <a:p>
            <a:pPr lvl="0">
              <a:lnSpc>
                <a:spcPct val="120000"/>
              </a:lnSpc>
              <a:defRPr sz="1800">
                <a:solidFill>
                  <a:srgbClr val="000000"/>
                </a:solidFill>
              </a:defRPr>
            </a:pPr>
            <a:r>
              <a:rPr lang="en-US" sz="2600" b="1" dirty="0" smtClean="0">
                <a:solidFill>
                  <a:schemeClr val="bg1"/>
                </a:solidFill>
                <a:latin typeface="Palatino Linotype" panose="02040502050505030304" pitchFamily="18" charset="0"/>
                <a:ea typeface="Arial" charset="0"/>
                <a:cs typeface="Arial" charset="0"/>
              </a:rPr>
              <a:t>ATTRACT Project Administrative Office</a:t>
            </a:r>
            <a:endParaRPr lang="en-US" sz="1600" b="1" dirty="0" smtClean="0">
              <a:solidFill>
                <a:schemeClr val="bg1"/>
              </a:solidFill>
              <a:latin typeface="Palatino Linotype" panose="02040502050505030304" pitchFamily="18" charset="0"/>
              <a:ea typeface="Arial" charset="0"/>
              <a:cs typeface="Arial" charset="0"/>
            </a:endParaRPr>
          </a:p>
        </p:txBody>
      </p:sp>
      <p:grpSp>
        <p:nvGrpSpPr>
          <p:cNvPr id="15" name="Agrupar 13">
            <a:extLst>
              <a:ext uri="{FF2B5EF4-FFF2-40B4-BE49-F238E27FC236}">
                <a16:creationId xmlns:a16="http://schemas.microsoft.com/office/drawing/2014/main" id="{E87AB832-14A7-D443-9C1C-ADD933DF775D}"/>
              </a:ext>
            </a:extLst>
          </p:cNvPr>
          <p:cNvGrpSpPr/>
          <p:nvPr/>
        </p:nvGrpSpPr>
        <p:grpSpPr>
          <a:xfrm>
            <a:off x="1124215" y="5641125"/>
            <a:ext cx="10155268" cy="1122838"/>
            <a:chOff x="2978433" y="4616930"/>
            <a:chExt cx="4403835" cy="486919"/>
          </a:xfrm>
        </p:grpSpPr>
        <p:pic>
          <p:nvPicPr>
            <p:cNvPr id="16" name="Picture 15">
              <a:extLst>
                <a:ext uri="{FF2B5EF4-FFF2-40B4-BE49-F238E27FC236}">
                  <a16:creationId xmlns:a16="http://schemas.microsoft.com/office/drawing/2014/main" id="{00846B15-546C-8C4A-AB5A-9C22177D0B14}"/>
                </a:ext>
              </a:extLst>
            </p:cNvPr>
            <p:cNvPicPr>
              <a:picLocks noChangeAspect="1"/>
            </p:cNvPicPr>
            <p:nvPr/>
          </p:nvPicPr>
          <p:blipFill rotWithShape="1">
            <a:blip r:embed="rId4"/>
            <a:srcRect l="9220" r="2492"/>
            <a:stretch/>
          </p:blipFill>
          <p:spPr>
            <a:xfrm>
              <a:off x="2978433" y="4616930"/>
              <a:ext cx="4403835" cy="486919"/>
            </a:xfrm>
            <a:prstGeom prst="rect">
              <a:avLst/>
            </a:prstGeom>
          </p:spPr>
        </p:pic>
        <p:pic>
          <p:nvPicPr>
            <p:cNvPr id="17" name="Imagen 12">
              <a:extLst>
                <a:ext uri="{FF2B5EF4-FFF2-40B4-BE49-F238E27FC236}">
                  <a16:creationId xmlns:a16="http://schemas.microsoft.com/office/drawing/2014/main" id="{3A30CBB5-03BA-5B4D-9551-4A62B4AC50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3811" y="4700792"/>
              <a:ext cx="315708" cy="315708"/>
            </a:xfrm>
            <a:prstGeom prst="rect">
              <a:avLst/>
            </a:prstGeom>
          </p:spPr>
        </p:pic>
      </p:grpSp>
      <p:pic>
        <p:nvPicPr>
          <p:cNvPr id="2" name="Picture 1"/>
          <p:cNvPicPr>
            <a:picLocks noChangeAspect="1"/>
          </p:cNvPicPr>
          <p:nvPr/>
        </p:nvPicPr>
        <p:blipFill>
          <a:blip r:embed="rId6"/>
          <a:stretch>
            <a:fillRect/>
          </a:stretch>
        </p:blipFill>
        <p:spPr>
          <a:xfrm>
            <a:off x="10290412" y="5790829"/>
            <a:ext cx="989071" cy="860227"/>
          </a:xfrm>
          <a:prstGeom prst="rect">
            <a:avLst/>
          </a:prstGeom>
        </p:spPr>
      </p:pic>
    </p:spTree>
    <p:extLst>
      <p:ext uri="{BB962C8B-B14F-4D97-AF65-F5344CB8AC3E}">
        <p14:creationId xmlns:p14="http://schemas.microsoft.com/office/powerpoint/2010/main" val="1961183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How could you get involved? (1)</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228600" y="1340077"/>
            <a:ext cx="11289145" cy="4832092"/>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latin typeface="Palatino Linotype" panose="02040502050505030304" pitchFamily="18" charset="0"/>
              </a:rPr>
              <a:t>Propose yourself as a volunteer for running a round of student project and liaise with Aalto for the preparatory work.</a:t>
            </a:r>
          </a:p>
          <a:p>
            <a:pPr marL="457200" indent="-457200">
              <a:buFont typeface="Arial" panose="020B0604020202020204" pitchFamily="34" charset="0"/>
              <a:buChar char="•"/>
            </a:pPr>
            <a:endParaRPr lang="en-US" sz="2800" dirty="0">
              <a:latin typeface="Palatino Linotype" panose="02040502050505030304" pitchFamily="18" charset="0"/>
            </a:endParaRPr>
          </a:p>
          <a:p>
            <a:pPr marL="457200" indent="-457200">
              <a:buFont typeface="Arial" panose="020B0604020202020204" pitchFamily="34" charset="0"/>
              <a:buChar char="•"/>
            </a:pPr>
            <a:r>
              <a:rPr lang="en-US" sz="2800" dirty="0" smtClean="0">
                <a:latin typeface="Palatino Linotype" panose="02040502050505030304" pitchFamily="18" charset="0"/>
              </a:rPr>
              <a:t>You could decide to:</a:t>
            </a:r>
          </a:p>
          <a:p>
            <a:pPr marL="457200" indent="-457200">
              <a:buFont typeface="Arial" panose="020B0604020202020204" pitchFamily="34" charset="0"/>
              <a:buChar char="•"/>
            </a:pPr>
            <a:endParaRPr lang="en-US" sz="2800" dirty="0">
              <a:latin typeface="Palatino Linotype" panose="02040502050505030304" pitchFamily="18" charset="0"/>
            </a:endParaRPr>
          </a:p>
          <a:p>
            <a:pPr marL="1371600" lvl="2" indent="-457200">
              <a:buFont typeface="Courier New" panose="02070309020205020404" pitchFamily="49" charset="0"/>
              <a:buChar char="o"/>
            </a:pPr>
            <a:r>
              <a:rPr lang="en-US" sz="2800" dirty="0" smtClean="0">
                <a:latin typeface="Palatino Linotype" panose="02040502050505030304" pitchFamily="18" charset="0"/>
              </a:rPr>
              <a:t>Option 1: Run the round in your facilities.</a:t>
            </a:r>
          </a:p>
          <a:p>
            <a:pPr marL="1371600" lvl="2" indent="-457200">
              <a:buFont typeface="Courier New" panose="02070309020205020404" pitchFamily="49" charset="0"/>
              <a:buChar char="o"/>
            </a:pPr>
            <a:endParaRPr lang="en-US" sz="2800" dirty="0" smtClean="0">
              <a:latin typeface="Palatino Linotype" panose="02040502050505030304" pitchFamily="18" charset="0"/>
            </a:endParaRPr>
          </a:p>
          <a:p>
            <a:pPr marL="1371600" lvl="2" indent="-457200">
              <a:buFont typeface="Courier New" panose="02070309020205020404" pitchFamily="49" charset="0"/>
              <a:buChar char="o"/>
            </a:pPr>
            <a:r>
              <a:rPr lang="en-US" sz="2800" dirty="0" smtClean="0">
                <a:latin typeface="Palatino Linotype" panose="02040502050505030304" pitchFamily="18" charset="0"/>
              </a:rPr>
              <a:t>Option 2: Liaise with Aalto, ESADE and/or CERN </a:t>
            </a:r>
            <a:r>
              <a:rPr lang="en-US" sz="2800" dirty="0" err="1" smtClean="0">
                <a:latin typeface="Palatino Linotype" panose="02040502050505030304" pitchFamily="18" charset="0"/>
              </a:rPr>
              <a:t>IdeaSquare</a:t>
            </a:r>
            <a:r>
              <a:rPr lang="en-US" sz="2800" dirty="0" smtClean="0">
                <a:latin typeface="Palatino Linotype" panose="02040502050505030304" pitchFamily="18" charset="0"/>
              </a:rPr>
              <a:t> for running it together (easier from the admin point of view; see next slides).</a:t>
            </a:r>
          </a:p>
          <a:p>
            <a:pPr lvl="1"/>
            <a:endParaRPr lang="en-US" sz="2800" dirty="0">
              <a:latin typeface="Palatino Linotype" panose="02040502050505030304" pitchFamily="18" charset="0"/>
            </a:endParaRPr>
          </a:p>
        </p:txBody>
      </p:sp>
    </p:spTree>
    <p:extLst>
      <p:ext uri="{BB962C8B-B14F-4D97-AF65-F5344CB8AC3E}">
        <p14:creationId xmlns:p14="http://schemas.microsoft.com/office/powerpoint/2010/main" val="3920684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How could you get involved? (2)</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228600" y="1774186"/>
            <a:ext cx="11289145" cy="3539430"/>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smtClean="0">
                <a:latin typeface="Palatino Linotype" panose="02040502050505030304" pitchFamily="18" charset="0"/>
              </a:rPr>
              <a:t>If you decide for option 1 then a contractual arrangement between the ATTRACT Consortium and your institution should be put in place for you to get the cost formally reimbursed according to H2020 rules. </a:t>
            </a:r>
          </a:p>
          <a:p>
            <a:pPr marL="457200" indent="-457200" algn="just">
              <a:buFont typeface="Arial" panose="020B0604020202020204" pitchFamily="34" charset="0"/>
              <a:buChar char="•"/>
            </a:pPr>
            <a:endParaRPr lang="en-US" sz="2800" dirty="0">
              <a:latin typeface="Palatino Linotype" panose="02040502050505030304" pitchFamily="18" charset="0"/>
            </a:endParaRPr>
          </a:p>
          <a:p>
            <a:pPr marL="457200" indent="-457200" algn="just">
              <a:buFont typeface="Arial" panose="020B0604020202020204" pitchFamily="34" charset="0"/>
              <a:buChar char="•"/>
            </a:pPr>
            <a:r>
              <a:rPr lang="en-US" sz="2800" dirty="0" smtClean="0">
                <a:latin typeface="Palatino Linotype" panose="02040502050505030304" pitchFamily="18" charset="0"/>
              </a:rPr>
              <a:t>If you decide for option 2 then there is no need for this contractual arrangement since the activity is happening at the premises of one of the ATTRACT consortium members.</a:t>
            </a:r>
            <a:endParaRPr lang="en-US" sz="2800" dirty="0">
              <a:latin typeface="Palatino Linotype" panose="02040502050505030304" pitchFamily="18" charset="0"/>
            </a:endParaRPr>
          </a:p>
        </p:txBody>
      </p:sp>
    </p:spTree>
    <p:extLst>
      <p:ext uri="{BB962C8B-B14F-4D97-AF65-F5344CB8AC3E}">
        <p14:creationId xmlns:p14="http://schemas.microsoft.com/office/powerpoint/2010/main" val="3069409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What costs can be covered?</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228600" y="1127640"/>
            <a:ext cx="11289145" cy="5262979"/>
          </a:xfrm>
          <a:prstGeom prst="rect">
            <a:avLst/>
          </a:prstGeom>
          <a:noFill/>
        </p:spPr>
        <p:txBody>
          <a:bodyPr wrap="square" rtlCol="0">
            <a:spAutoFit/>
          </a:bodyPr>
          <a:lstStyle/>
          <a:p>
            <a:pPr marL="457200" indent="-457200" algn="just">
              <a:buFont typeface="Arial" panose="020B0604020202020204" pitchFamily="34" charset="0"/>
              <a:buChar char="•"/>
            </a:pPr>
            <a:r>
              <a:rPr lang="en-US" sz="2400" dirty="0" smtClean="0">
                <a:latin typeface="Palatino Linotype" panose="02040502050505030304" pitchFamily="18" charset="0"/>
              </a:rPr>
              <a:t>Each student project round must be considered as a lump sum </a:t>
            </a:r>
            <a:r>
              <a:rPr lang="en-US" sz="2400" i="1" dirty="0" smtClean="0">
                <a:latin typeface="Palatino Linotype" panose="02040502050505030304" pitchFamily="18" charset="0"/>
              </a:rPr>
              <a:t>voucher</a:t>
            </a:r>
            <a:r>
              <a:rPr lang="en-US" sz="2400" dirty="0" smtClean="0">
                <a:latin typeface="Palatino Linotype" panose="02040502050505030304" pitchFamily="18" charset="0"/>
              </a:rPr>
              <a:t>. </a:t>
            </a:r>
          </a:p>
          <a:p>
            <a:pPr marL="457200" indent="-457200" algn="just">
              <a:buFont typeface="Arial" panose="020B0604020202020204" pitchFamily="34" charset="0"/>
              <a:buChar char="•"/>
            </a:pPr>
            <a:endParaRPr lang="en-US" sz="2400" dirty="0">
              <a:latin typeface="Palatino Linotype" panose="02040502050505030304" pitchFamily="18" charset="0"/>
            </a:endParaRPr>
          </a:p>
          <a:p>
            <a:pPr marL="457200" indent="-457200" algn="just">
              <a:buFont typeface="Arial" panose="020B0604020202020204" pitchFamily="34" charset="0"/>
              <a:buChar char="•"/>
            </a:pPr>
            <a:r>
              <a:rPr lang="en-US" sz="2400" dirty="0" smtClean="0">
                <a:latin typeface="Palatino Linotype" panose="02040502050505030304" pitchFamily="18" charset="0"/>
              </a:rPr>
              <a:t>This voucher will be covering:</a:t>
            </a:r>
          </a:p>
          <a:p>
            <a:pPr marL="457200" indent="-457200" algn="just">
              <a:buFont typeface="Arial" panose="020B0604020202020204" pitchFamily="34" charset="0"/>
              <a:buChar char="•"/>
            </a:pPr>
            <a:endParaRPr lang="en-US" sz="2400" dirty="0">
              <a:latin typeface="Palatino Linotype" panose="02040502050505030304" pitchFamily="18" charset="0"/>
            </a:endParaRPr>
          </a:p>
          <a:p>
            <a:pPr marL="1828800" lvl="3" indent="-457200" algn="just">
              <a:buFont typeface="Courier New" panose="02070309020205020404" pitchFamily="49" charset="0"/>
              <a:buChar char="o"/>
            </a:pPr>
            <a:r>
              <a:rPr lang="en-US" sz="2400" dirty="0" smtClean="0">
                <a:latin typeface="Palatino Linotype" panose="02040502050505030304" pitchFamily="18" charset="0"/>
              </a:rPr>
              <a:t>Student associated costs during the round (i.e. travelling, accommodation).</a:t>
            </a:r>
          </a:p>
          <a:p>
            <a:pPr marL="1828800" lvl="3" indent="-457200" algn="just">
              <a:buFont typeface="Courier New" panose="02070309020205020404" pitchFamily="49" charset="0"/>
              <a:buChar char="o"/>
            </a:pPr>
            <a:r>
              <a:rPr lang="en-US" sz="2400" dirty="0" smtClean="0">
                <a:latin typeface="Palatino Linotype" panose="02040502050505030304" pitchFamily="18" charset="0"/>
              </a:rPr>
              <a:t>Prototyping materials.</a:t>
            </a:r>
            <a:endParaRPr lang="en-US" sz="2400" dirty="0">
              <a:latin typeface="Palatino Linotype" panose="02040502050505030304" pitchFamily="18" charset="0"/>
            </a:endParaRPr>
          </a:p>
          <a:p>
            <a:pPr marL="1828800" lvl="3" indent="-457200" algn="just">
              <a:buFont typeface="Courier New" panose="02070309020205020404" pitchFamily="49" charset="0"/>
              <a:buChar char="o"/>
            </a:pPr>
            <a:r>
              <a:rPr lang="en-US" sz="2400" dirty="0" smtClean="0">
                <a:latin typeface="Palatino Linotype" panose="02040502050505030304" pitchFamily="18" charset="0"/>
              </a:rPr>
              <a:t>Hours of the teachers.</a:t>
            </a:r>
          </a:p>
          <a:p>
            <a:pPr lvl="3" algn="just"/>
            <a:endParaRPr lang="en-US" sz="2400" dirty="0" smtClean="0">
              <a:latin typeface="Palatino Linotype" panose="02040502050505030304" pitchFamily="18" charset="0"/>
            </a:endParaRPr>
          </a:p>
          <a:p>
            <a:pPr marL="457200" indent="-457200" algn="just">
              <a:buFont typeface="Courier New" panose="02070309020205020404" pitchFamily="49" charset="0"/>
              <a:buChar char="o"/>
            </a:pPr>
            <a:r>
              <a:rPr lang="en-US" sz="2400" dirty="0" smtClean="0">
                <a:solidFill>
                  <a:srgbClr val="FF0000"/>
                </a:solidFill>
                <a:latin typeface="Palatino Linotype" panose="02040502050505030304" pitchFamily="18" charset="0"/>
              </a:rPr>
              <a:t>All costs MUST BE justified with receipts. Otherwise you will not get reimbursed and must be classified as what the EC knows as </a:t>
            </a:r>
            <a:r>
              <a:rPr lang="en-US" sz="2400" b="1" u="sng" dirty="0" smtClean="0">
                <a:solidFill>
                  <a:srgbClr val="FF0000"/>
                </a:solidFill>
                <a:latin typeface="Palatino Linotype" panose="02040502050505030304" pitchFamily="18" charset="0"/>
              </a:rPr>
              <a:t>eligible costs </a:t>
            </a:r>
            <a:r>
              <a:rPr lang="en-US" sz="2400" dirty="0" smtClean="0">
                <a:solidFill>
                  <a:srgbClr val="FF0000"/>
                </a:solidFill>
                <a:latin typeface="Palatino Linotype" panose="02040502050505030304" pitchFamily="18" charset="0"/>
              </a:rPr>
              <a:t>in any H2020 project.</a:t>
            </a:r>
          </a:p>
          <a:p>
            <a:pPr marL="457200" indent="-457200" algn="just">
              <a:buFont typeface="Courier New" panose="02070309020205020404" pitchFamily="49" charset="0"/>
              <a:buChar char="o"/>
            </a:pPr>
            <a:endParaRPr lang="en-US" sz="2400" dirty="0">
              <a:solidFill>
                <a:srgbClr val="FF0000"/>
              </a:solidFill>
              <a:latin typeface="Palatino Linotype" panose="02040502050505030304" pitchFamily="18" charset="0"/>
            </a:endParaRPr>
          </a:p>
          <a:p>
            <a:pPr marL="457200" indent="-457200" algn="just">
              <a:buFont typeface="Courier New" panose="02070309020205020404" pitchFamily="49" charset="0"/>
              <a:buChar char="o"/>
            </a:pPr>
            <a:r>
              <a:rPr lang="en-US" sz="2400" dirty="0" smtClean="0">
                <a:latin typeface="Palatino Linotype" panose="02040502050505030304" pitchFamily="18" charset="0"/>
              </a:rPr>
              <a:t>This is an additional consideration that makes option 1 more straightforward.</a:t>
            </a:r>
          </a:p>
        </p:txBody>
      </p:sp>
    </p:spTree>
    <p:extLst>
      <p:ext uri="{BB962C8B-B14F-4D97-AF65-F5344CB8AC3E}">
        <p14:creationId xmlns:p14="http://schemas.microsoft.com/office/powerpoint/2010/main" val="8333236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What happens if I am not entitled to get funding in H2020?</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330200" y="1506331"/>
            <a:ext cx="11289145" cy="4832092"/>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smtClean="0">
                <a:latin typeface="Palatino Linotype" panose="02040502050505030304" pitchFamily="18" charset="0"/>
              </a:rPr>
              <a:t>You can still run a student project round. </a:t>
            </a:r>
          </a:p>
          <a:p>
            <a:pPr marL="457200" indent="-457200" algn="just">
              <a:buFont typeface="Arial" panose="020B0604020202020204" pitchFamily="34" charset="0"/>
              <a:buChar char="•"/>
            </a:pPr>
            <a:endParaRPr lang="en-US" sz="2800" dirty="0">
              <a:latin typeface="Palatino Linotype" panose="02040502050505030304" pitchFamily="18" charset="0"/>
            </a:endParaRPr>
          </a:p>
          <a:p>
            <a:pPr marL="457200" indent="-457200" algn="just">
              <a:buFont typeface="Arial" panose="020B0604020202020204" pitchFamily="34" charset="0"/>
              <a:buChar char="•"/>
            </a:pPr>
            <a:r>
              <a:rPr lang="en-US" sz="2800" dirty="0" smtClean="0">
                <a:latin typeface="Palatino Linotype" panose="02040502050505030304" pitchFamily="18" charset="0"/>
              </a:rPr>
              <a:t>But it needs to happen at </a:t>
            </a:r>
            <a:r>
              <a:rPr lang="en-US" sz="2800" dirty="0" err="1" smtClean="0">
                <a:latin typeface="Palatino Linotype" panose="02040502050505030304" pitchFamily="18" charset="0"/>
              </a:rPr>
              <a:t>IdeaSquare</a:t>
            </a:r>
            <a:r>
              <a:rPr lang="en-US" sz="2800" dirty="0" smtClean="0">
                <a:latin typeface="Palatino Linotype" panose="02040502050505030304" pitchFamily="18" charset="0"/>
              </a:rPr>
              <a:t> at CERN.</a:t>
            </a:r>
          </a:p>
          <a:p>
            <a:pPr marL="457200" indent="-457200" algn="just">
              <a:buFont typeface="Arial" panose="020B0604020202020204" pitchFamily="34" charset="0"/>
              <a:buChar char="•"/>
            </a:pPr>
            <a:endParaRPr lang="en-US" sz="2800" dirty="0">
              <a:latin typeface="Palatino Linotype" panose="02040502050505030304" pitchFamily="18" charset="0"/>
            </a:endParaRPr>
          </a:p>
          <a:p>
            <a:pPr marL="457200" indent="-457200" algn="just">
              <a:buFont typeface="Arial" panose="020B0604020202020204" pitchFamily="34" charset="0"/>
              <a:buChar char="•"/>
            </a:pPr>
            <a:r>
              <a:rPr lang="en-US" sz="2800" dirty="0" smtClean="0">
                <a:latin typeface="Palatino Linotype" panose="02040502050505030304" pitchFamily="18" charset="0"/>
              </a:rPr>
              <a:t>The EC allows funding students from countries normally not entitled to be so in H2020 given the international status of CERN.</a:t>
            </a:r>
          </a:p>
          <a:p>
            <a:pPr marL="457200" indent="-457200" algn="just">
              <a:buFont typeface="Arial" panose="020B0604020202020204" pitchFamily="34" charset="0"/>
              <a:buChar char="•"/>
            </a:pPr>
            <a:endParaRPr lang="en-US" sz="2800" dirty="0">
              <a:latin typeface="Palatino Linotype" panose="02040502050505030304" pitchFamily="18" charset="0"/>
            </a:endParaRPr>
          </a:p>
          <a:p>
            <a:pPr marL="457200" indent="-457200" algn="just">
              <a:buFont typeface="Arial" panose="020B0604020202020204" pitchFamily="34" charset="0"/>
              <a:buChar char="•"/>
            </a:pPr>
            <a:r>
              <a:rPr lang="en-US" sz="2800" b="1" dirty="0" smtClean="0">
                <a:solidFill>
                  <a:srgbClr val="FF0000"/>
                </a:solidFill>
                <a:latin typeface="Palatino Linotype" panose="02040502050505030304" pitchFamily="18" charset="0"/>
              </a:rPr>
              <a:t>We will NOT be able to fund the hours of the teachers.</a:t>
            </a:r>
          </a:p>
          <a:p>
            <a:pPr marL="457200" indent="-457200" algn="just">
              <a:buFont typeface="Arial" panose="020B0604020202020204" pitchFamily="34" charset="0"/>
              <a:buChar char="•"/>
            </a:pPr>
            <a:endParaRPr lang="en-US" sz="2800" b="1" dirty="0">
              <a:solidFill>
                <a:srgbClr val="FF0000"/>
              </a:solidFill>
              <a:latin typeface="Palatino Linotype" panose="02040502050505030304" pitchFamily="18" charset="0"/>
            </a:endParaRPr>
          </a:p>
          <a:p>
            <a:pPr marL="457200" indent="-457200" algn="just">
              <a:buFont typeface="Arial" panose="020B0604020202020204" pitchFamily="34" charset="0"/>
              <a:buChar char="•"/>
            </a:pPr>
            <a:r>
              <a:rPr lang="en-US" sz="2800" b="1" dirty="0" smtClean="0">
                <a:solidFill>
                  <a:srgbClr val="FF0000"/>
                </a:solidFill>
                <a:latin typeface="Palatino Linotype" panose="02040502050505030304" pitchFamily="18" charset="0"/>
              </a:rPr>
              <a:t>Thus, funding will only cover students costs and prototyping materials.</a:t>
            </a:r>
          </a:p>
        </p:txBody>
      </p:sp>
    </p:spTree>
    <p:extLst>
      <p:ext uri="{BB962C8B-B14F-4D97-AF65-F5344CB8AC3E}">
        <p14:creationId xmlns:p14="http://schemas.microsoft.com/office/powerpoint/2010/main" val="23159569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Final remarks</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330200" y="1506331"/>
            <a:ext cx="11289145" cy="3539430"/>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smtClean="0">
                <a:latin typeface="Palatino Linotype" panose="02040502050505030304" pitchFamily="18" charset="0"/>
              </a:rPr>
              <a:t>We (the ATTRACT </a:t>
            </a:r>
            <a:r>
              <a:rPr lang="en-US" sz="2800" dirty="0">
                <a:latin typeface="Palatino Linotype" panose="02040502050505030304" pitchFamily="18" charset="0"/>
              </a:rPr>
              <a:t>C</a:t>
            </a:r>
            <a:r>
              <a:rPr lang="en-US" sz="2800" dirty="0" smtClean="0">
                <a:latin typeface="Palatino Linotype" panose="02040502050505030304" pitchFamily="18" charset="0"/>
              </a:rPr>
              <a:t>onsortium) only will know about fine details on how the admin will run regarding student projects rounds during the Grant Agreement negotiations with the EC.</a:t>
            </a:r>
          </a:p>
          <a:p>
            <a:pPr marL="457200" indent="-457200" algn="just">
              <a:buFont typeface="Arial" panose="020B0604020202020204" pitchFamily="34" charset="0"/>
              <a:buChar char="•"/>
            </a:pPr>
            <a:endParaRPr lang="en-US" sz="2800" dirty="0">
              <a:latin typeface="Palatino Linotype" panose="02040502050505030304" pitchFamily="18" charset="0"/>
            </a:endParaRPr>
          </a:p>
          <a:p>
            <a:pPr marL="457200" indent="-457200" algn="just">
              <a:buFont typeface="Arial" panose="020B0604020202020204" pitchFamily="34" charset="0"/>
              <a:buChar char="•"/>
            </a:pPr>
            <a:r>
              <a:rPr lang="en-US" sz="2800" dirty="0" smtClean="0">
                <a:latin typeface="Palatino Linotype" panose="02040502050505030304" pitchFamily="18" charset="0"/>
              </a:rPr>
              <a:t>Some unforeseen issues will need to be solved in collaboration with the EC on the go (ATTRACT is an innovative way of doing things also for them but we have built a solid and very good relationship with the EC in phase 1).</a:t>
            </a:r>
          </a:p>
        </p:txBody>
      </p:sp>
    </p:spTree>
    <p:extLst>
      <p:ext uri="{BB962C8B-B14F-4D97-AF65-F5344CB8AC3E}">
        <p14:creationId xmlns:p14="http://schemas.microsoft.com/office/powerpoint/2010/main" val="942138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ángulo 3">
            <a:extLst>
              <a:ext uri="{FF2B5EF4-FFF2-40B4-BE49-F238E27FC236}">
                <a16:creationId xmlns:a16="http://schemas.microsoft.com/office/drawing/2014/main" id="{574575FF-4F22-D645-8EA1-C2E9DF30FE13}"/>
              </a:ext>
            </a:extLst>
          </p:cNvPr>
          <p:cNvSpPr/>
          <p:nvPr/>
        </p:nvSpPr>
        <p:spPr>
          <a:xfrm>
            <a:off x="0" y="0"/>
            <a:ext cx="12192000" cy="6858256"/>
          </a:xfrm>
          <a:prstGeom prst="rect">
            <a:avLst/>
          </a:prstGeom>
          <a:gradFill>
            <a:gsLst>
              <a:gs pos="0">
                <a:srgbClr val="EFAA55"/>
              </a:gs>
              <a:gs pos="100000">
                <a:srgbClr val="E2565E"/>
              </a:gs>
            </a:gsLst>
            <a:lin ang="5400000" scaled="1"/>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Arial"/>
              <a:ea typeface="Arial"/>
              <a:cs typeface="Arial"/>
              <a:sym typeface="Arial"/>
            </a:endParaRPr>
          </a:p>
        </p:txBody>
      </p:sp>
      <p:pic>
        <p:nvPicPr>
          <p:cNvPr id="24" name="Imagen 7">
            <a:extLst>
              <a:ext uri="{FF2B5EF4-FFF2-40B4-BE49-F238E27FC236}">
                <a16:creationId xmlns:a16="http://schemas.microsoft.com/office/drawing/2014/main" id="{5AD9E7E9-C362-1B48-B78C-242ADD69D11B}"/>
              </a:ext>
            </a:extLst>
          </p:cNvPr>
          <p:cNvPicPr>
            <a:picLocks noChangeAspect="1"/>
          </p:cNvPicPr>
          <p:nvPr/>
        </p:nvPicPr>
        <p:blipFill rotWithShape="1">
          <a:blip r:embed="rId2" cstate="print">
            <a:alphaModFix amt="10000"/>
            <a:extLst>
              <a:ext uri="{28A0092B-C50C-407E-A947-70E740481C1C}">
                <a14:useLocalDpi xmlns:a14="http://schemas.microsoft.com/office/drawing/2010/main" val="0"/>
              </a:ext>
            </a:extLst>
          </a:blip>
          <a:srcRect l="2462" r="8886"/>
          <a:stretch/>
        </p:blipFill>
        <p:spPr>
          <a:xfrm>
            <a:off x="1362" y="0"/>
            <a:ext cx="12190638" cy="6858256"/>
          </a:xfrm>
          <a:prstGeom prst="rect">
            <a:avLst/>
          </a:prstGeom>
        </p:spPr>
      </p:pic>
      <p:sp>
        <p:nvSpPr>
          <p:cNvPr id="25" name="Shape 10">
            <a:extLst>
              <a:ext uri="{FF2B5EF4-FFF2-40B4-BE49-F238E27FC236}">
                <a16:creationId xmlns:a16="http://schemas.microsoft.com/office/drawing/2014/main" id="{FB4B7D15-46B7-3E4B-8796-302FEDA17E90}"/>
              </a:ext>
            </a:extLst>
          </p:cNvPr>
          <p:cNvSpPr/>
          <p:nvPr/>
        </p:nvSpPr>
        <p:spPr>
          <a:xfrm>
            <a:off x="0" y="3081148"/>
            <a:ext cx="12192457" cy="817403"/>
          </a:xfrm>
          <a:prstGeom prst="rect">
            <a:avLst/>
          </a:prstGeom>
          <a:ln w="12700">
            <a:miter lim="400000"/>
          </a:ln>
          <a:extLst>
            <a:ext uri="{C572A759-6A51-4108-AA02-DFA0A04FC94B}">
              <ma14:wrappingTextBoxFlag xmlns:ma14="http://schemas.microsoft.com/office/mac/drawingml/2011/main" xmlns="" val="1"/>
            </a:ext>
          </a:extLst>
        </p:spPr>
        <p:txBody>
          <a:bodyPr wrap="square" lIns="34289" rIns="34289">
            <a:spAutoFit/>
          </a:bodyPr>
          <a:lstStyle>
            <a:lvl1pPr defTabSz="457200">
              <a:spcBef>
                <a:spcPts val="1900"/>
              </a:spcBef>
              <a:defRPr sz="3200">
                <a:solidFill>
                  <a:srgbClr val="333399"/>
                </a:solidFill>
              </a:defRPr>
            </a:lvl1pPr>
          </a:lstStyle>
          <a:p>
            <a:pPr lvl="0" algn="ctr">
              <a:lnSpc>
                <a:spcPct val="120000"/>
              </a:lnSpc>
              <a:defRPr sz="1800">
                <a:solidFill>
                  <a:srgbClr val="000000"/>
                </a:solidFill>
              </a:defRPr>
            </a:pPr>
            <a:r>
              <a:rPr lang="en-US" sz="4200" dirty="0" smtClean="0">
                <a:solidFill>
                  <a:schemeClr val="bg1"/>
                </a:solidFill>
                <a:latin typeface="Palatino Linotype" panose="02040502050505030304" pitchFamily="18" charset="0"/>
                <a:ea typeface="Arial" charset="0"/>
                <a:cs typeface="Arial" charset="0"/>
              </a:rPr>
              <a:t>Thanks and Questions</a:t>
            </a:r>
            <a:endParaRPr lang="en-US" sz="4200" dirty="0">
              <a:solidFill>
                <a:schemeClr val="bg1"/>
              </a:solidFill>
              <a:latin typeface="Palatino Linotype" panose="02040502050505030304" pitchFamily="18" charset="0"/>
              <a:ea typeface="Arial" charset="0"/>
              <a:cs typeface="Arial" charset="0"/>
            </a:endParaRPr>
          </a:p>
        </p:txBody>
      </p:sp>
      <p:pic>
        <p:nvPicPr>
          <p:cNvPr id="37" name="Imagen 10">
            <a:extLst>
              <a:ext uri="{FF2B5EF4-FFF2-40B4-BE49-F238E27FC236}">
                <a16:creationId xmlns:a16="http://schemas.microsoft.com/office/drawing/2014/main" id="{8C68CB04-D91F-B846-9ACE-2A0CA3B839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0834" y="801529"/>
            <a:ext cx="2519073" cy="1079603"/>
          </a:xfrm>
          <a:prstGeom prst="rect">
            <a:avLst/>
          </a:prstGeom>
        </p:spPr>
      </p:pic>
      <p:grpSp>
        <p:nvGrpSpPr>
          <p:cNvPr id="42" name="Agrupar 13">
            <a:extLst>
              <a:ext uri="{FF2B5EF4-FFF2-40B4-BE49-F238E27FC236}">
                <a16:creationId xmlns:a16="http://schemas.microsoft.com/office/drawing/2014/main" id="{6A551F19-C463-4742-A4F8-3E77E431A700}"/>
              </a:ext>
            </a:extLst>
          </p:cNvPr>
          <p:cNvGrpSpPr/>
          <p:nvPr/>
        </p:nvGrpSpPr>
        <p:grpSpPr>
          <a:xfrm>
            <a:off x="1209941" y="5198205"/>
            <a:ext cx="10155268" cy="1122838"/>
            <a:chOff x="2978433" y="4616929"/>
            <a:chExt cx="4403835" cy="486919"/>
          </a:xfrm>
        </p:grpSpPr>
        <p:pic>
          <p:nvPicPr>
            <p:cNvPr id="43" name="Picture 42">
              <a:extLst>
                <a:ext uri="{FF2B5EF4-FFF2-40B4-BE49-F238E27FC236}">
                  <a16:creationId xmlns:a16="http://schemas.microsoft.com/office/drawing/2014/main" id="{683FE01E-9D68-744F-B279-63E9075BD105}"/>
                </a:ext>
              </a:extLst>
            </p:cNvPr>
            <p:cNvPicPr>
              <a:picLocks noChangeAspect="1"/>
            </p:cNvPicPr>
            <p:nvPr/>
          </p:nvPicPr>
          <p:blipFill rotWithShape="1">
            <a:blip r:embed="rId4"/>
            <a:srcRect l="9220" r="2492"/>
            <a:stretch/>
          </p:blipFill>
          <p:spPr>
            <a:xfrm>
              <a:off x="2978433" y="4616929"/>
              <a:ext cx="4403835" cy="486919"/>
            </a:xfrm>
            <a:prstGeom prst="rect">
              <a:avLst/>
            </a:prstGeom>
          </p:spPr>
        </p:pic>
        <p:pic>
          <p:nvPicPr>
            <p:cNvPr id="44" name="Imagen 12">
              <a:extLst>
                <a:ext uri="{FF2B5EF4-FFF2-40B4-BE49-F238E27FC236}">
                  <a16:creationId xmlns:a16="http://schemas.microsoft.com/office/drawing/2014/main" id="{E0AD13C4-E1B4-F642-913B-D8F4CA4C15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3811" y="4700792"/>
              <a:ext cx="315708" cy="315708"/>
            </a:xfrm>
            <a:prstGeom prst="rect">
              <a:avLst/>
            </a:prstGeom>
          </p:spPr>
        </p:pic>
      </p:grpSp>
    </p:spTree>
    <p:extLst>
      <p:ext uri="{BB962C8B-B14F-4D97-AF65-F5344CB8AC3E}">
        <p14:creationId xmlns:p14="http://schemas.microsoft.com/office/powerpoint/2010/main" val="2388270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8" name="TextBox 7"/>
          <p:cNvSpPr txBox="1"/>
          <p:nvPr/>
        </p:nvSpPr>
        <p:spPr>
          <a:xfrm>
            <a:off x="291999" y="1916077"/>
            <a:ext cx="11134305" cy="2246769"/>
          </a:xfrm>
          <a:prstGeom prst="rect">
            <a:avLst/>
          </a:prstGeom>
          <a:noFill/>
        </p:spPr>
        <p:txBody>
          <a:bodyPr wrap="square" rtlCol="0">
            <a:spAutoFit/>
          </a:bodyPr>
          <a:lstStyle/>
          <a:p>
            <a:pPr algn="just"/>
            <a:r>
              <a:rPr lang="en-US" sz="2800" dirty="0" smtClean="0">
                <a:latin typeface="Palatino Linotype" panose="02040502050505030304" pitchFamily="18" charset="0"/>
              </a:rPr>
              <a:t>It is an initiative with the purpose of creating a sustainable breakthrough innovation ecosystem in Europe focused on detection and imaging technologies for boosting fundamental research, industrial applications and social innovation.</a:t>
            </a:r>
          </a:p>
          <a:p>
            <a:endParaRPr lang="en-US" sz="2800" dirty="0">
              <a:latin typeface="Palatino Linotype" panose="02040502050505030304" pitchFamily="18" charset="0"/>
            </a:endParaRPr>
          </a:p>
        </p:txBody>
      </p:sp>
      <p:sp>
        <p:nvSpPr>
          <p:cNvPr id="5" name="Title 1"/>
          <p:cNvSpPr txBox="1">
            <a:spLocks/>
          </p:cNvSpPr>
          <p:nvPr/>
        </p:nvSpPr>
        <p:spPr>
          <a:xfrm>
            <a:off x="162691" y="151766"/>
            <a:ext cx="12024360" cy="7792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600" b="1" dirty="0" smtClean="0">
                <a:solidFill>
                  <a:sysClr val="windowText" lastClr="000000"/>
                </a:solidFill>
                <a:latin typeface="Palatino Linotype" panose="02040502050505030304" pitchFamily="18" charset="0"/>
              </a:rPr>
              <a:t>What is ATTRACT?</a:t>
            </a:r>
            <a:endParaRPr kumimoji="0" lang="de-DE" sz="36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Tree>
    <p:extLst>
      <p:ext uri="{BB962C8B-B14F-4D97-AF65-F5344CB8AC3E}">
        <p14:creationId xmlns:p14="http://schemas.microsoft.com/office/powerpoint/2010/main" val="2836606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802" y="33518"/>
            <a:ext cx="11277294" cy="6563722"/>
            <a:chOff x="371802" y="33518"/>
            <a:chExt cx="11277294" cy="6563722"/>
          </a:xfrm>
        </p:grpSpPr>
        <p:grpSp>
          <p:nvGrpSpPr>
            <p:cNvPr id="60" name="Group 59"/>
            <p:cNvGrpSpPr/>
            <p:nvPr/>
          </p:nvGrpSpPr>
          <p:grpSpPr>
            <a:xfrm>
              <a:off x="371802" y="33518"/>
              <a:ext cx="11277294" cy="6563722"/>
              <a:chOff x="-97430" y="436574"/>
              <a:chExt cx="11277294" cy="6563722"/>
            </a:xfrm>
          </p:grpSpPr>
          <p:grpSp>
            <p:nvGrpSpPr>
              <p:cNvPr id="8" name="Group 7"/>
              <p:cNvGrpSpPr/>
              <p:nvPr/>
            </p:nvGrpSpPr>
            <p:grpSpPr>
              <a:xfrm>
                <a:off x="2832171" y="1192479"/>
                <a:ext cx="4676775" cy="4676775"/>
                <a:chOff x="3576638" y="1095374"/>
                <a:chExt cx="4676775" cy="4676775"/>
              </a:xfrm>
              <a:effectLst>
                <a:outerShdw blurRad="50800" dist="38100" dir="16200000" rotWithShape="0">
                  <a:prstClr val="black">
                    <a:alpha val="40000"/>
                  </a:prstClr>
                </a:outerShdw>
              </a:effectLst>
              <a:scene3d>
                <a:camera prst="isometricTopUp"/>
                <a:lightRig rig="twoPt" dir="t"/>
              </a:scene3d>
            </p:grpSpPr>
            <p:sp>
              <p:nvSpPr>
                <p:cNvPr id="4" name="Block Arc 3"/>
                <p:cNvSpPr/>
                <p:nvPr/>
              </p:nvSpPr>
              <p:spPr>
                <a:xfrm>
                  <a:off x="3576638" y="1095374"/>
                  <a:ext cx="4676775" cy="4676775"/>
                </a:xfrm>
                <a:prstGeom prst="blockArc">
                  <a:avLst>
                    <a:gd name="adj1" fmla="val 10800000"/>
                    <a:gd name="adj2" fmla="val 16195171"/>
                    <a:gd name="adj3" fmla="val 13747"/>
                  </a:avLst>
                </a:prstGeom>
                <a:ln w="38100">
                  <a:solidFill>
                    <a:schemeClr val="bg1"/>
                  </a:solidFill>
                </a:ln>
                <a:sp3d extrusionH="508000" prstMaterial="matte">
                  <a:bevelT prst="convex"/>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latin typeface="Palatino Linotype" panose="02040502050505030304" pitchFamily="18" charset="0"/>
                  </a:endParaRPr>
                </a:p>
              </p:txBody>
            </p:sp>
            <p:sp>
              <p:nvSpPr>
                <p:cNvPr id="5" name="Block Arc 4"/>
                <p:cNvSpPr/>
                <p:nvPr/>
              </p:nvSpPr>
              <p:spPr>
                <a:xfrm rot="5400000">
                  <a:off x="3576638" y="1095374"/>
                  <a:ext cx="4676775" cy="4676775"/>
                </a:xfrm>
                <a:prstGeom prst="blockArc">
                  <a:avLst>
                    <a:gd name="adj1" fmla="val 10800000"/>
                    <a:gd name="adj2" fmla="val 16195171"/>
                    <a:gd name="adj3" fmla="val 13747"/>
                  </a:avLst>
                </a:prstGeom>
                <a:ln w="38100">
                  <a:solidFill>
                    <a:schemeClr val="bg1"/>
                  </a:solidFill>
                </a:ln>
                <a:sp3d extrusionH="508000" prstMaterial="matte">
                  <a:bevelT prst="convex"/>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solidFill>
                      <a:schemeClr val="tx1"/>
                    </a:solidFill>
                    <a:latin typeface="Palatino Linotype" panose="02040502050505030304" pitchFamily="18" charset="0"/>
                  </a:endParaRPr>
                </a:p>
              </p:txBody>
            </p:sp>
            <p:sp>
              <p:nvSpPr>
                <p:cNvPr id="6" name="Block Arc 5"/>
                <p:cNvSpPr/>
                <p:nvPr/>
              </p:nvSpPr>
              <p:spPr>
                <a:xfrm rot="16200000" flipV="1">
                  <a:off x="3576638" y="1095374"/>
                  <a:ext cx="4676775" cy="4676775"/>
                </a:xfrm>
                <a:prstGeom prst="blockArc">
                  <a:avLst>
                    <a:gd name="adj1" fmla="val 10800000"/>
                    <a:gd name="adj2" fmla="val 16195171"/>
                    <a:gd name="adj3" fmla="val 13747"/>
                  </a:avLst>
                </a:prstGeom>
                <a:ln w="38100">
                  <a:solidFill>
                    <a:schemeClr val="bg1"/>
                  </a:solidFill>
                </a:ln>
                <a:sp3d extrusionH="508000" prstMaterial="matte">
                  <a:bevelT prst="convex"/>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latin typeface="Palatino Linotype" panose="02040502050505030304" pitchFamily="18" charset="0"/>
                  </a:endParaRPr>
                </a:p>
              </p:txBody>
            </p:sp>
            <p:sp>
              <p:nvSpPr>
                <p:cNvPr id="7" name="Block Arc 6"/>
                <p:cNvSpPr/>
                <p:nvPr/>
              </p:nvSpPr>
              <p:spPr>
                <a:xfrm flipV="1">
                  <a:off x="3576638" y="1095374"/>
                  <a:ext cx="4676775" cy="4676775"/>
                </a:xfrm>
                <a:prstGeom prst="blockArc">
                  <a:avLst>
                    <a:gd name="adj1" fmla="val 10800000"/>
                    <a:gd name="adj2" fmla="val 16195171"/>
                    <a:gd name="adj3" fmla="val 13747"/>
                  </a:avLst>
                </a:prstGeom>
                <a:ln w="38100">
                  <a:solidFill>
                    <a:schemeClr val="bg1"/>
                  </a:solidFill>
                </a:ln>
                <a:sp3d extrusionH="508000" prstMaterial="matte">
                  <a:bevelT prst="convex"/>
                </a:sp3d>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solidFill>
                      <a:schemeClr val="tx1"/>
                    </a:solidFill>
                    <a:latin typeface="Palatino Linotype" panose="02040502050505030304" pitchFamily="18" charset="0"/>
                  </a:endParaRPr>
                </a:p>
              </p:txBody>
            </p:sp>
          </p:grpSp>
          <p:sp>
            <p:nvSpPr>
              <p:cNvPr id="9" name="Oval 8"/>
              <p:cNvSpPr/>
              <p:nvPr/>
            </p:nvSpPr>
            <p:spPr>
              <a:xfrm>
                <a:off x="3107342" y="3377117"/>
                <a:ext cx="169932" cy="153749"/>
              </a:xfrm>
              <a:prstGeom prst="ellipse">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Palatino Linotype" panose="02040502050505030304" pitchFamily="18" charset="0"/>
                </a:endParaRPr>
              </a:p>
            </p:txBody>
          </p:sp>
          <p:sp>
            <p:nvSpPr>
              <p:cNvPr id="10" name="Oval 9"/>
              <p:cNvSpPr/>
              <p:nvPr/>
            </p:nvSpPr>
            <p:spPr>
              <a:xfrm>
                <a:off x="5085592" y="2291436"/>
                <a:ext cx="169932" cy="153749"/>
              </a:xfrm>
              <a:prstGeom prst="ellipse">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Palatino Linotype" panose="02040502050505030304" pitchFamily="18" charset="0"/>
                </a:endParaRPr>
              </a:p>
            </p:txBody>
          </p:sp>
          <p:sp>
            <p:nvSpPr>
              <p:cNvPr id="11" name="Oval 10"/>
              <p:cNvSpPr/>
              <p:nvPr/>
            </p:nvSpPr>
            <p:spPr>
              <a:xfrm>
                <a:off x="7074884" y="3406829"/>
                <a:ext cx="169932" cy="153749"/>
              </a:xfrm>
              <a:prstGeom prst="ellipse">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Palatino Linotype" panose="02040502050505030304" pitchFamily="18" charset="0"/>
                </a:endParaRPr>
              </a:p>
            </p:txBody>
          </p:sp>
          <p:sp>
            <p:nvSpPr>
              <p:cNvPr id="12" name="Oval 11"/>
              <p:cNvSpPr/>
              <p:nvPr/>
            </p:nvSpPr>
            <p:spPr>
              <a:xfrm>
                <a:off x="5085592" y="4580133"/>
                <a:ext cx="169932" cy="153749"/>
              </a:xfrm>
              <a:prstGeom prst="ellipse">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Palatino Linotype" panose="02040502050505030304" pitchFamily="18" charset="0"/>
                </a:endParaRPr>
              </a:p>
            </p:txBody>
          </p:sp>
          <p:grpSp>
            <p:nvGrpSpPr>
              <p:cNvPr id="20" name="Group 19"/>
              <p:cNvGrpSpPr/>
              <p:nvPr/>
            </p:nvGrpSpPr>
            <p:grpSpPr>
              <a:xfrm>
                <a:off x="3583469" y="824163"/>
                <a:ext cx="2930623" cy="1467273"/>
                <a:chOff x="3583469" y="824163"/>
                <a:chExt cx="2930623" cy="1467273"/>
              </a:xfrm>
            </p:grpSpPr>
            <p:cxnSp>
              <p:nvCxnSpPr>
                <p:cNvPr id="14" name="Straight Connector 13"/>
                <p:cNvCxnSpPr>
                  <a:stCxn id="10" idx="0"/>
                </p:cNvCxnSpPr>
                <p:nvPr/>
              </p:nvCxnSpPr>
              <p:spPr>
                <a:xfrm flipV="1">
                  <a:off x="5170558" y="824163"/>
                  <a:ext cx="1343534" cy="14672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583469" y="824163"/>
                  <a:ext cx="293062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flipV="1">
                <a:off x="3033740" y="4676879"/>
                <a:ext cx="2080889" cy="895331"/>
                <a:chOff x="3017546" y="1444411"/>
                <a:chExt cx="2080889" cy="895331"/>
              </a:xfrm>
            </p:grpSpPr>
            <p:cxnSp>
              <p:nvCxnSpPr>
                <p:cNvPr id="22" name="Straight Connector 21"/>
                <p:cNvCxnSpPr/>
                <p:nvPr/>
              </p:nvCxnSpPr>
              <p:spPr>
                <a:xfrm flipH="1" flipV="1">
                  <a:off x="4567731" y="1462570"/>
                  <a:ext cx="530704" cy="8771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017546" y="1444411"/>
                  <a:ext cx="1540701" cy="181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flipH="1">
                <a:off x="316092" y="1436380"/>
                <a:ext cx="2783157" cy="2017611"/>
                <a:chOff x="5170558" y="273825"/>
                <a:chExt cx="2783157" cy="2017611"/>
              </a:xfrm>
            </p:grpSpPr>
            <p:cxnSp>
              <p:nvCxnSpPr>
                <p:cNvPr id="25" name="Straight Connector 24"/>
                <p:cNvCxnSpPr/>
                <p:nvPr/>
              </p:nvCxnSpPr>
              <p:spPr>
                <a:xfrm flipV="1">
                  <a:off x="5170558" y="273825"/>
                  <a:ext cx="926951" cy="20176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7509" y="273825"/>
                  <a:ext cx="18562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7237821" y="2738119"/>
                <a:ext cx="3942043" cy="658076"/>
                <a:chOff x="5166512" y="1548856"/>
                <a:chExt cx="3942043" cy="658076"/>
              </a:xfrm>
            </p:grpSpPr>
            <p:cxnSp>
              <p:nvCxnSpPr>
                <p:cNvPr id="28" name="Straight Connector 27"/>
                <p:cNvCxnSpPr/>
                <p:nvPr/>
              </p:nvCxnSpPr>
              <p:spPr>
                <a:xfrm flipV="1">
                  <a:off x="5166512" y="1548856"/>
                  <a:ext cx="542250" cy="6580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708762" y="1548856"/>
                  <a:ext cx="3399793" cy="81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489020" y="712697"/>
                <a:ext cx="1702710" cy="646331"/>
              </a:xfrm>
              <a:prstGeom prst="rect">
                <a:avLst/>
              </a:prstGeom>
              <a:noFill/>
            </p:spPr>
            <p:txBody>
              <a:bodyPr wrap="none" rtlCol="0">
                <a:spAutoFit/>
              </a:bodyPr>
              <a:lstStyle/>
              <a:p>
                <a:r>
                  <a:rPr lang="en-GB" dirty="0" smtClean="0">
                    <a:latin typeface="Palatino Linotype" panose="02040502050505030304" pitchFamily="18" charset="0"/>
                  </a:rPr>
                  <a:t>Research </a:t>
                </a:r>
              </a:p>
              <a:p>
                <a:r>
                  <a:rPr lang="en-GB" dirty="0" smtClean="0">
                    <a:latin typeface="Palatino Linotype" panose="02040502050505030304" pitchFamily="18" charset="0"/>
                  </a:rPr>
                  <a:t>Infrastructures</a:t>
                </a:r>
                <a:endParaRPr lang="en-GB" dirty="0">
                  <a:latin typeface="Palatino Linotype" panose="02040502050505030304" pitchFamily="18" charset="0"/>
                </a:endParaRPr>
              </a:p>
            </p:txBody>
          </p:sp>
          <p:sp>
            <p:nvSpPr>
              <p:cNvPr id="32" name="TextBox 31"/>
              <p:cNvSpPr txBox="1"/>
              <p:nvPr/>
            </p:nvSpPr>
            <p:spPr>
              <a:xfrm>
                <a:off x="3210019" y="5193798"/>
                <a:ext cx="1071127" cy="369332"/>
              </a:xfrm>
              <a:prstGeom prst="rect">
                <a:avLst/>
              </a:prstGeom>
              <a:noFill/>
            </p:spPr>
            <p:txBody>
              <a:bodyPr wrap="none" rtlCol="0">
                <a:spAutoFit/>
              </a:bodyPr>
              <a:lstStyle/>
              <a:p>
                <a:r>
                  <a:rPr lang="en-GB" dirty="0" smtClean="0">
                    <a:latin typeface="Palatino Linotype" panose="02040502050505030304" pitchFamily="18" charset="0"/>
                  </a:rPr>
                  <a:t>Industry</a:t>
                </a:r>
                <a:endParaRPr lang="en-GB" dirty="0">
                  <a:latin typeface="Palatino Linotype" panose="02040502050505030304" pitchFamily="18" charset="0"/>
                </a:endParaRPr>
              </a:p>
            </p:txBody>
          </p:sp>
          <p:sp>
            <p:nvSpPr>
              <p:cNvPr id="35" name="TextBox 34"/>
              <p:cNvSpPr txBox="1"/>
              <p:nvPr/>
            </p:nvSpPr>
            <p:spPr>
              <a:xfrm>
                <a:off x="2674019" y="436574"/>
                <a:ext cx="5377178" cy="369332"/>
              </a:xfrm>
              <a:prstGeom prst="rect">
                <a:avLst/>
              </a:prstGeom>
              <a:noFill/>
            </p:spPr>
            <p:txBody>
              <a:bodyPr wrap="square" rtlCol="0">
                <a:spAutoFit/>
              </a:bodyPr>
              <a:lstStyle/>
              <a:p>
                <a:pPr algn="ctr"/>
                <a:r>
                  <a:rPr lang="en-GB" dirty="0" smtClean="0">
                    <a:latin typeface="Palatino Linotype" panose="02040502050505030304" pitchFamily="18" charset="0"/>
                  </a:rPr>
                  <a:t>Business, Entrepreneurship &amp; Innovation Experts</a:t>
                </a:r>
                <a:endParaRPr lang="en-GB" dirty="0">
                  <a:latin typeface="Palatino Linotype" panose="02040502050505030304" pitchFamily="18" charset="0"/>
                </a:endParaRPr>
              </a:p>
            </p:txBody>
          </p:sp>
          <p:sp>
            <p:nvSpPr>
              <p:cNvPr id="38" name="TextBox 37"/>
              <p:cNvSpPr txBox="1"/>
              <p:nvPr/>
            </p:nvSpPr>
            <p:spPr>
              <a:xfrm>
                <a:off x="8051196" y="2368310"/>
                <a:ext cx="2033762" cy="369332"/>
              </a:xfrm>
              <a:prstGeom prst="rect">
                <a:avLst/>
              </a:prstGeom>
              <a:noFill/>
            </p:spPr>
            <p:txBody>
              <a:bodyPr wrap="none" rtlCol="0">
                <a:spAutoFit/>
              </a:bodyPr>
              <a:lstStyle/>
              <a:p>
                <a:r>
                  <a:rPr lang="en-GB" dirty="0" smtClean="0">
                    <a:latin typeface="Palatino Linotype" panose="02040502050505030304" pitchFamily="18" charset="0"/>
                  </a:rPr>
                  <a:t>Public Investment</a:t>
                </a:r>
                <a:endParaRPr lang="en-GB" dirty="0">
                  <a:latin typeface="Palatino Linotype" panose="02040502050505030304" pitchFamily="18" charset="0"/>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1774" y="5646892"/>
                <a:ext cx="1453794" cy="1353404"/>
              </a:xfrm>
              <a:prstGeom prst="rect">
                <a:avLst/>
              </a:prstGeom>
            </p:spPr>
          </p:pic>
          <p:pic>
            <p:nvPicPr>
              <p:cNvPr id="41" name="Picture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2107" y="931733"/>
                <a:ext cx="835429" cy="696191"/>
              </a:xfrm>
              <a:prstGeom prst="rect">
                <a:avLst/>
              </a:prstGeom>
            </p:spPr>
          </p:pic>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8744" y="897684"/>
                <a:ext cx="1526691" cy="645572"/>
              </a:xfrm>
              <a:prstGeom prst="rect">
                <a:avLst/>
              </a:prstGeom>
            </p:spPr>
          </p:pic>
          <p:pic>
            <p:nvPicPr>
              <p:cNvPr id="44" name="Pictur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078" y="2988633"/>
                <a:ext cx="951530" cy="930716"/>
              </a:xfrm>
              <a:prstGeom prst="rect">
                <a:avLst/>
              </a:prstGeom>
            </p:spPr>
          </p:pic>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1012" y="2918724"/>
                <a:ext cx="860934" cy="1123950"/>
              </a:xfrm>
              <a:prstGeom prst="rect">
                <a:avLst/>
              </a:prstGeom>
            </p:spPr>
          </p:pic>
          <p:pic>
            <p:nvPicPr>
              <p:cNvPr id="54" name="Picture 5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430" y="1577305"/>
                <a:ext cx="953980" cy="1070765"/>
              </a:xfrm>
              <a:prstGeom prst="rect">
                <a:avLst/>
              </a:prstGeom>
            </p:spPr>
          </p:pic>
          <p:pic>
            <p:nvPicPr>
              <p:cNvPr id="56" name="Picture 5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8829" y="4172318"/>
                <a:ext cx="1656065" cy="713028"/>
              </a:xfrm>
              <a:prstGeom prst="rect">
                <a:avLst/>
              </a:prstGeom>
            </p:spPr>
          </p:pic>
          <p:pic>
            <p:nvPicPr>
              <p:cNvPr id="57" name="Picture 5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2286" y="4982803"/>
                <a:ext cx="1002906" cy="1002906"/>
              </a:xfrm>
              <a:prstGeom prst="rect">
                <a:avLst/>
              </a:prstGeom>
            </p:spPr>
          </p:pic>
          <p:pic>
            <p:nvPicPr>
              <p:cNvPr id="58" name="Picture 5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06405" y="2899863"/>
                <a:ext cx="2852481" cy="992663"/>
              </a:xfrm>
              <a:prstGeom prst="rect">
                <a:avLst/>
              </a:prstGeom>
            </p:spPr>
          </p:pic>
        </p:grpSp>
        <p:pic>
          <p:nvPicPr>
            <p:cNvPr id="2" name="Picture 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4811" y="4583344"/>
              <a:ext cx="1036320" cy="1036320"/>
            </a:xfrm>
            <a:prstGeom prst="rect">
              <a:avLst/>
            </a:prstGeom>
          </p:spPr>
        </p:pic>
      </p:grpSp>
      <p:pic>
        <p:nvPicPr>
          <p:cNvPr id="43" name="Picture 42"/>
          <p:cNvPicPr>
            <a:picLocks noChangeAspect="1"/>
          </p:cNvPicPr>
          <p:nvPr/>
        </p:nvPicPr>
        <p:blipFill>
          <a:blip r:embed="rId13"/>
          <a:stretch>
            <a:fillRect/>
          </a:stretch>
        </p:blipFill>
        <p:spPr>
          <a:xfrm>
            <a:off x="8360981" y="72041"/>
            <a:ext cx="3347417" cy="1671176"/>
          </a:xfrm>
          <a:prstGeom prst="rect">
            <a:avLst/>
          </a:prstGeom>
        </p:spPr>
      </p:pic>
      <p:sp>
        <p:nvSpPr>
          <p:cNvPr id="15" name="Rectangle 14"/>
          <p:cNvSpPr/>
          <p:nvPr/>
        </p:nvSpPr>
        <p:spPr>
          <a:xfrm>
            <a:off x="8692457" y="4497667"/>
            <a:ext cx="2985439" cy="1588127"/>
          </a:xfrm>
          <a:prstGeom prst="rect">
            <a:avLst/>
          </a:prstGeom>
        </p:spPr>
        <p:txBody>
          <a:bodyPr wrap="square">
            <a:spAutoFit/>
          </a:bodyPr>
          <a:lstStyle/>
          <a:p>
            <a:pPr lvl="0">
              <a:lnSpc>
                <a:spcPct val="90000"/>
              </a:lnSpc>
              <a:spcBef>
                <a:spcPct val="0"/>
              </a:spcBef>
              <a:defRPr/>
            </a:pPr>
            <a:r>
              <a:rPr lang="de-DE" sz="3600" b="1" dirty="0">
                <a:solidFill>
                  <a:sysClr val="windowText" lastClr="000000"/>
                </a:solidFill>
                <a:latin typeface="Palatino Linotype" panose="02040502050505030304" pitchFamily="18" charset="0"/>
              </a:rPr>
              <a:t>Who is steering the initiative?</a:t>
            </a:r>
          </a:p>
        </p:txBody>
      </p:sp>
      <p:pic>
        <p:nvPicPr>
          <p:cNvPr id="16" name="Picture 15"/>
          <p:cNvPicPr>
            <a:picLocks noChangeAspect="1"/>
          </p:cNvPicPr>
          <p:nvPr/>
        </p:nvPicPr>
        <p:blipFill>
          <a:blip r:embed="rId14"/>
          <a:stretch>
            <a:fillRect/>
          </a:stretch>
        </p:blipFill>
        <p:spPr>
          <a:xfrm>
            <a:off x="1499718" y="1237706"/>
            <a:ext cx="1161598" cy="1011021"/>
          </a:xfrm>
          <a:prstGeom prst="rect">
            <a:avLst/>
          </a:prstGeom>
        </p:spPr>
      </p:pic>
    </p:spTree>
    <p:extLst>
      <p:ext uri="{BB962C8B-B14F-4D97-AF65-F5344CB8AC3E}">
        <p14:creationId xmlns:p14="http://schemas.microsoft.com/office/powerpoint/2010/main" val="3541270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0" y="5760940"/>
            <a:ext cx="2757474" cy="109798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162691" y="-23725"/>
            <a:ext cx="12024360" cy="7792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600" b="1" dirty="0" smtClean="0">
                <a:solidFill>
                  <a:sysClr val="windowText" lastClr="000000"/>
                </a:solidFill>
                <a:latin typeface="Palatino Linotype" panose="02040502050505030304" pitchFamily="18" charset="0"/>
              </a:rPr>
              <a:t>How ATTRACT deplyoment is envisioned?</a:t>
            </a:r>
            <a:endParaRPr kumimoji="0" lang="de-DE" sz="36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graphicFrame>
        <p:nvGraphicFramePr>
          <p:cNvPr id="3" name="Diagram 2"/>
          <p:cNvGraphicFramePr/>
          <p:nvPr>
            <p:extLst>
              <p:ext uri="{D42A27DB-BD31-4B8C-83A1-F6EECF244321}">
                <p14:modId xmlns:p14="http://schemas.microsoft.com/office/powerpoint/2010/main" val="1095362836"/>
              </p:ext>
            </p:extLst>
          </p:nvPr>
        </p:nvGraphicFramePr>
        <p:xfrm>
          <a:off x="1874981" y="365905"/>
          <a:ext cx="9162473" cy="5755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ight Brace 3"/>
          <p:cNvSpPr/>
          <p:nvPr/>
        </p:nvSpPr>
        <p:spPr>
          <a:xfrm rot="5400000">
            <a:off x="4592781" y="3132966"/>
            <a:ext cx="540325" cy="5975928"/>
          </a:xfrm>
          <a:prstGeom prst="rightBrace">
            <a:avLst>
              <a:gd name="adj1" fmla="val 20021"/>
              <a:gd name="adj2" fmla="val 50890"/>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Palatino Linotype" panose="02040502050505030304" pitchFamily="18" charset="0"/>
            </a:endParaRPr>
          </a:p>
        </p:txBody>
      </p:sp>
      <p:sp>
        <p:nvSpPr>
          <p:cNvPr id="6" name="TextBox 5"/>
          <p:cNvSpPr txBox="1"/>
          <p:nvPr/>
        </p:nvSpPr>
        <p:spPr>
          <a:xfrm>
            <a:off x="2649909" y="6160260"/>
            <a:ext cx="2015295" cy="461665"/>
          </a:xfrm>
          <a:prstGeom prst="rect">
            <a:avLst/>
          </a:prstGeom>
          <a:noFill/>
        </p:spPr>
        <p:txBody>
          <a:bodyPr wrap="none" rtlCol="0">
            <a:spAutoFit/>
          </a:bodyPr>
          <a:lstStyle/>
          <a:p>
            <a:r>
              <a:rPr lang="en-US" sz="2400" dirty="0" smtClean="0">
                <a:latin typeface="Palatino Linotype" panose="02040502050505030304" pitchFamily="18" charset="0"/>
              </a:rPr>
              <a:t>Horizon 2020</a:t>
            </a:r>
            <a:endParaRPr lang="en-GB" sz="2400" dirty="0">
              <a:latin typeface="Palatino Linotype" panose="02040502050505030304" pitchFamily="18" charset="0"/>
            </a:endParaRPr>
          </a:p>
        </p:txBody>
      </p:sp>
      <p:sp>
        <p:nvSpPr>
          <p:cNvPr id="9" name="TextBox 8"/>
          <p:cNvSpPr txBox="1"/>
          <p:nvPr/>
        </p:nvSpPr>
        <p:spPr>
          <a:xfrm>
            <a:off x="5051688" y="6143473"/>
            <a:ext cx="2688385" cy="707886"/>
          </a:xfrm>
          <a:prstGeom prst="rect">
            <a:avLst/>
          </a:prstGeom>
          <a:noFill/>
        </p:spPr>
        <p:txBody>
          <a:bodyPr wrap="square" rtlCol="0">
            <a:spAutoFit/>
          </a:bodyPr>
          <a:lstStyle/>
          <a:p>
            <a:pPr algn="ctr"/>
            <a:r>
              <a:rPr lang="en-US" sz="2000" dirty="0" smtClean="0">
                <a:latin typeface="Palatino Linotype" panose="02040502050505030304" pitchFamily="18" charset="0"/>
              </a:rPr>
              <a:t>Mini-ATTRACT</a:t>
            </a:r>
          </a:p>
          <a:p>
            <a:pPr algn="ctr"/>
            <a:r>
              <a:rPr lang="en-US" sz="2000" dirty="0" smtClean="0">
                <a:latin typeface="Palatino Linotype" panose="02040502050505030304" pitchFamily="18" charset="0"/>
              </a:rPr>
              <a:t>(pilot)</a:t>
            </a:r>
            <a:endParaRPr lang="en-GB" sz="2000" dirty="0">
              <a:latin typeface="Palatino Linotype" panose="02040502050505030304" pitchFamily="18" charset="0"/>
            </a:endParaRPr>
          </a:p>
        </p:txBody>
      </p:sp>
      <p:sp>
        <p:nvSpPr>
          <p:cNvPr id="10" name="TextBox 9"/>
          <p:cNvSpPr txBox="1"/>
          <p:nvPr/>
        </p:nvSpPr>
        <p:spPr>
          <a:xfrm>
            <a:off x="8300604" y="5678756"/>
            <a:ext cx="2930092" cy="1015663"/>
          </a:xfrm>
          <a:prstGeom prst="rect">
            <a:avLst/>
          </a:prstGeom>
          <a:noFill/>
        </p:spPr>
        <p:txBody>
          <a:bodyPr wrap="square" rtlCol="0">
            <a:spAutoFit/>
          </a:bodyPr>
          <a:lstStyle/>
          <a:p>
            <a:pPr algn="ctr"/>
            <a:r>
              <a:rPr lang="en-US" sz="2000" dirty="0" smtClean="0">
                <a:latin typeface="Palatino Linotype" panose="02040502050505030304" pitchFamily="18" charset="0"/>
              </a:rPr>
              <a:t>Horizon Europe </a:t>
            </a:r>
          </a:p>
          <a:p>
            <a:pPr algn="ctr"/>
            <a:r>
              <a:rPr lang="en-US" sz="2000" dirty="0" smtClean="0">
                <a:latin typeface="Palatino Linotype" panose="02040502050505030304" pitchFamily="18" charset="0"/>
              </a:rPr>
              <a:t>MAXI-ATTRACT</a:t>
            </a:r>
          </a:p>
          <a:p>
            <a:pPr algn="ctr"/>
            <a:r>
              <a:rPr lang="en-US" sz="2000" dirty="0" smtClean="0">
                <a:latin typeface="Palatino Linotype" panose="02040502050505030304" pitchFamily="18" charset="0"/>
              </a:rPr>
              <a:t>(full deployment)</a:t>
            </a:r>
            <a:endParaRPr lang="en-GB" sz="2000" dirty="0">
              <a:latin typeface="Palatino Linotype" panose="02040502050505030304" pitchFamily="18" charset="0"/>
            </a:endParaRPr>
          </a:p>
        </p:txBody>
      </p:sp>
    </p:spTree>
    <p:extLst>
      <p:ext uri="{BB962C8B-B14F-4D97-AF65-F5344CB8AC3E}">
        <p14:creationId xmlns:p14="http://schemas.microsoft.com/office/powerpoint/2010/main" val="1661687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What is the status of phase 1?</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0" y="944048"/>
            <a:ext cx="12661899" cy="1200329"/>
          </a:xfrm>
          <a:prstGeom prst="rect">
            <a:avLst/>
          </a:prstGeom>
          <a:noFill/>
        </p:spPr>
        <p:txBody>
          <a:bodyPr wrap="square" rtlCol="0">
            <a:spAutoFit/>
          </a:bodyPr>
          <a:lstStyle/>
          <a:p>
            <a:pPr marL="457200" indent="-457200">
              <a:buFont typeface="Arial" panose="020B0604020202020204" pitchFamily="34" charset="0"/>
              <a:buChar char="•"/>
            </a:pPr>
            <a:r>
              <a:rPr lang="en-US" sz="2400" dirty="0" smtClean="0">
                <a:latin typeface="Palatino Linotype" panose="02040502050505030304" pitchFamily="18" charset="0"/>
              </a:rPr>
              <a:t>Running according to plan.</a:t>
            </a:r>
          </a:p>
          <a:p>
            <a:pPr marL="457200" indent="-457200">
              <a:buFont typeface="Arial" panose="020B0604020202020204" pitchFamily="34" charset="0"/>
              <a:buChar char="•"/>
            </a:pPr>
            <a:endParaRPr lang="en-US" sz="2400" dirty="0">
              <a:latin typeface="Palatino Linotype" panose="02040502050505030304" pitchFamily="18" charset="0"/>
            </a:endParaRPr>
          </a:p>
          <a:p>
            <a:pPr marL="457200" indent="-457200">
              <a:buFont typeface="Arial" panose="020B0604020202020204" pitchFamily="34" charset="0"/>
              <a:buChar char="•"/>
            </a:pPr>
            <a:r>
              <a:rPr lang="en-US" sz="2400" dirty="0" smtClean="0">
                <a:latin typeface="Palatino Linotype" panose="02040502050505030304" pitchFamily="18" charset="0"/>
              </a:rPr>
              <a:t>All of you are kindly invited to the ATTRACT Final Conference in Brussels.</a:t>
            </a:r>
            <a:endParaRPr lang="en-GB" sz="2400" dirty="0">
              <a:latin typeface="Palatino Linotype" panose="0204050205050503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925" y="2412278"/>
            <a:ext cx="10058400" cy="3140630"/>
          </a:xfrm>
          <a:prstGeom prst="rect">
            <a:avLst/>
          </a:prstGeom>
          <a:ln>
            <a:solidFill>
              <a:schemeClr val="accent1"/>
            </a:solidFill>
          </a:ln>
        </p:spPr>
      </p:pic>
      <p:sp>
        <p:nvSpPr>
          <p:cNvPr id="6" name="Rectangle 5"/>
          <p:cNvSpPr/>
          <p:nvPr/>
        </p:nvSpPr>
        <p:spPr>
          <a:xfrm>
            <a:off x="1036003" y="5752996"/>
            <a:ext cx="10905037" cy="523220"/>
          </a:xfrm>
          <a:prstGeom prst="rect">
            <a:avLst/>
          </a:prstGeom>
        </p:spPr>
        <p:txBody>
          <a:bodyPr wrap="none">
            <a:spAutoFit/>
          </a:bodyPr>
          <a:lstStyle/>
          <a:p>
            <a:r>
              <a:rPr lang="en-GB" sz="2800" dirty="0" smtClean="0">
                <a:latin typeface="Palatino Linotype" panose="02040502050505030304" pitchFamily="18" charset="0"/>
              </a:rPr>
              <a:t>Visit our website for much more information </a:t>
            </a:r>
            <a:r>
              <a:rPr lang="en-GB" sz="2800" dirty="0">
                <a:latin typeface="Palatino Linotype" panose="02040502050505030304" pitchFamily="18" charset="0"/>
                <a:hlinkClick r:id="rId4"/>
              </a:rPr>
              <a:t>https://attract-eu.com/</a:t>
            </a:r>
            <a:endParaRPr lang="en-GB" sz="2800" dirty="0">
              <a:latin typeface="Palatino Linotype" panose="02040502050505030304" pitchFamily="18" charset="0"/>
            </a:endParaRPr>
          </a:p>
        </p:txBody>
      </p:sp>
    </p:spTree>
    <p:extLst>
      <p:ext uri="{BB962C8B-B14F-4D97-AF65-F5344CB8AC3E}">
        <p14:creationId xmlns:p14="http://schemas.microsoft.com/office/powerpoint/2010/main" val="1042711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What is the status of phase 2?</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2" name="Rectangle 1"/>
          <p:cNvSpPr/>
          <p:nvPr/>
        </p:nvSpPr>
        <p:spPr>
          <a:xfrm>
            <a:off x="404091" y="1435611"/>
            <a:ext cx="11286836" cy="4431983"/>
          </a:xfrm>
          <a:prstGeom prst="rect">
            <a:avLst/>
          </a:prstGeom>
        </p:spPr>
        <p:txBody>
          <a:bodyPr wrap="square">
            <a:spAutoFit/>
          </a:bodyPr>
          <a:lstStyle/>
          <a:p>
            <a:pPr marL="457200" indent="-457200" algn="just">
              <a:buFont typeface="Arial" panose="020B0604020202020204" pitchFamily="34" charset="0"/>
              <a:buChar char="•"/>
            </a:pPr>
            <a:r>
              <a:rPr lang="en-US" sz="2400" dirty="0">
                <a:latin typeface="Palatino Linotype" panose="02040502050505030304" pitchFamily="18" charset="0"/>
              </a:rPr>
              <a:t>The ATTRACT Consortium is preparing the submission to the call: </a:t>
            </a:r>
            <a:r>
              <a:rPr lang="en-US" sz="2400" i="1" dirty="0">
                <a:latin typeface="Palatino Linotype" panose="02040502050505030304" pitchFamily="18" charset="0"/>
              </a:rPr>
              <a:t>INFRAINNOV-03-2020: Co-Innovation platform for research infrastructure </a:t>
            </a:r>
            <a:r>
              <a:rPr lang="en-US" sz="2400" i="1" dirty="0" smtClean="0">
                <a:latin typeface="Palatino Linotype" panose="02040502050505030304" pitchFamily="18" charset="0"/>
              </a:rPr>
              <a:t>technologies.</a:t>
            </a:r>
          </a:p>
          <a:p>
            <a:pPr marL="457200" indent="-457200" algn="just">
              <a:buFont typeface="Arial" panose="020B0604020202020204" pitchFamily="34" charset="0"/>
              <a:buChar char="•"/>
            </a:pPr>
            <a:endParaRPr lang="en-US" sz="2400" i="1" dirty="0">
              <a:latin typeface="Palatino Linotype" panose="02040502050505030304" pitchFamily="18" charset="0"/>
            </a:endParaRPr>
          </a:p>
          <a:p>
            <a:pPr marL="457200" indent="-457200" algn="just">
              <a:buFont typeface="Arial" panose="020B0604020202020204" pitchFamily="34" charset="0"/>
              <a:buChar char="•"/>
            </a:pPr>
            <a:r>
              <a:rPr lang="en-US" sz="2400" dirty="0" smtClean="0">
                <a:latin typeface="Palatino Linotype" panose="02040502050505030304" pitchFamily="18" charset="0"/>
              </a:rPr>
              <a:t>The deadline for submission is March 17</a:t>
            </a:r>
            <a:r>
              <a:rPr lang="en-US" sz="2400" baseline="30000" dirty="0" smtClean="0">
                <a:latin typeface="Palatino Linotype" panose="02040502050505030304" pitchFamily="18" charset="0"/>
              </a:rPr>
              <a:t>th</a:t>
            </a:r>
            <a:r>
              <a:rPr lang="en-US" sz="2400" dirty="0" smtClean="0">
                <a:latin typeface="Palatino Linotype" panose="02040502050505030304" pitchFamily="18" charset="0"/>
              </a:rPr>
              <a:t> 2020.</a:t>
            </a:r>
          </a:p>
          <a:p>
            <a:pPr marL="457200" indent="-457200" algn="just">
              <a:buFont typeface="Arial" panose="020B0604020202020204" pitchFamily="34" charset="0"/>
              <a:buChar char="•"/>
            </a:pPr>
            <a:endParaRPr lang="en-US" sz="2400" dirty="0">
              <a:latin typeface="Palatino Linotype" panose="02040502050505030304" pitchFamily="18" charset="0"/>
            </a:endParaRPr>
          </a:p>
          <a:p>
            <a:pPr marL="457200" indent="-457200" algn="just">
              <a:buFont typeface="Arial" panose="020B0604020202020204" pitchFamily="34" charset="0"/>
              <a:buChar char="•"/>
            </a:pPr>
            <a:r>
              <a:rPr lang="en-US" sz="2400" dirty="0" smtClean="0">
                <a:latin typeface="Palatino Linotype" panose="02040502050505030304" pitchFamily="18" charset="0"/>
              </a:rPr>
              <a:t>Notification of funding from the EC and invitation to the ATTRACT Consortium for Grant Agreement negotiation expected by August 2020.</a:t>
            </a:r>
          </a:p>
          <a:p>
            <a:pPr marL="457200" indent="-457200" algn="just">
              <a:buFont typeface="Arial" panose="020B0604020202020204" pitchFamily="34" charset="0"/>
              <a:buChar char="•"/>
            </a:pPr>
            <a:endParaRPr lang="en-US" sz="2400" dirty="0">
              <a:latin typeface="Palatino Linotype" panose="02040502050505030304" pitchFamily="18" charset="0"/>
            </a:endParaRPr>
          </a:p>
          <a:p>
            <a:pPr marL="457200" indent="-457200" algn="just">
              <a:buFont typeface="Arial" panose="020B0604020202020204" pitchFamily="34" charset="0"/>
              <a:buChar char="•"/>
            </a:pPr>
            <a:r>
              <a:rPr lang="en-US" sz="2400" dirty="0" smtClean="0">
                <a:latin typeface="Palatino Linotype" panose="02040502050505030304" pitchFamily="18" charset="0"/>
              </a:rPr>
              <a:t>Optimistic starting date for the ATTRACT phase 2 project: January 2021 (it will depend on the duration of the point above).</a:t>
            </a:r>
            <a:endParaRPr lang="en-US" sz="2400" dirty="0">
              <a:latin typeface="Palatino Linotype" panose="02040502050505030304" pitchFamily="18" charset="0"/>
            </a:endParaRPr>
          </a:p>
          <a:p>
            <a:pPr algn="just"/>
            <a:endParaRPr lang="en-US" dirty="0">
              <a:latin typeface="Palatino Linotype" panose="02040502050505030304" pitchFamily="18" charset="0"/>
            </a:endParaRPr>
          </a:p>
        </p:txBody>
      </p:sp>
    </p:spTree>
    <p:extLst>
      <p:ext uri="{BB962C8B-B14F-4D97-AF65-F5344CB8AC3E}">
        <p14:creationId xmlns:p14="http://schemas.microsoft.com/office/powerpoint/2010/main" val="864879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88800" y="42632"/>
            <a:ext cx="12024360" cy="7792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600" b="1" dirty="0" smtClean="0">
                <a:solidFill>
                  <a:sysClr val="windowText" lastClr="000000"/>
                </a:solidFill>
                <a:latin typeface="Palatino Linotype" panose="02040502050505030304" pitchFamily="18" charset="0"/>
              </a:rPr>
              <a:t>What ATTRACT has to do with MSc students?</a:t>
            </a:r>
            <a:endParaRPr kumimoji="0" lang="de-DE" sz="36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graphicFrame>
        <p:nvGraphicFramePr>
          <p:cNvPr id="3" name="Diagram 2"/>
          <p:cNvGraphicFramePr/>
          <p:nvPr>
            <p:extLst>
              <p:ext uri="{D42A27DB-BD31-4B8C-83A1-F6EECF244321}">
                <p14:modId xmlns:p14="http://schemas.microsoft.com/office/powerpoint/2010/main" val="2601311477"/>
              </p:ext>
            </p:extLst>
          </p:nvPr>
        </p:nvGraphicFramePr>
        <p:xfrm>
          <a:off x="1519743" y="822191"/>
          <a:ext cx="9162473" cy="5755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1104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How student pilots happened/are happening in phase 1 (summary of key steps)?</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graphicFrame>
        <p:nvGraphicFramePr>
          <p:cNvPr id="2" name="Diagram 1"/>
          <p:cNvGraphicFramePr/>
          <p:nvPr>
            <p:extLst>
              <p:ext uri="{D42A27DB-BD31-4B8C-83A1-F6EECF244321}">
                <p14:modId xmlns:p14="http://schemas.microsoft.com/office/powerpoint/2010/main" val="24886819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2759242" y="5707965"/>
            <a:ext cx="7536872" cy="923330"/>
          </a:xfrm>
          <a:prstGeom prst="rect">
            <a:avLst/>
          </a:prstGeom>
          <a:noFill/>
        </p:spPr>
        <p:txBody>
          <a:bodyPr wrap="square" rtlCol="0">
            <a:spAutoFit/>
          </a:bodyPr>
          <a:lstStyle/>
          <a:p>
            <a:r>
              <a:rPr lang="en-US" dirty="0" smtClean="0">
                <a:latin typeface="Palatino Linotype" panose="02040502050505030304" pitchFamily="18" charset="0"/>
              </a:rPr>
              <a:t>CERN as administrative coordinator of the ATTRACT phase 1 project is responsible for the reimbursement of the activities according to EC rules.</a:t>
            </a:r>
            <a:endParaRPr lang="en-GB" dirty="0">
              <a:latin typeface="Palatino Linotype" panose="02040502050505030304" pitchFamily="18" charset="0"/>
            </a:endParaRPr>
          </a:p>
        </p:txBody>
      </p:sp>
    </p:spTree>
    <p:extLst>
      <p:ext uri="{BB962C8B-B14F-4D97-AF65-F5344CB8AC3E}">
        <p14:creationId xmlns:p14="http://schemas.microsoft.com/office/powerpoint/2010/main" val="3363845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riángulo rectángulo 8">
            <a:extLst>
              <a:ext uri="{FF2B5EF4-FFF2-40B4-BE49-F238E27FC236}">
                <a16:creationId xmlns:a16="http://schemas.microsoft.com/office/drawing/2014/main" id="{1096D1CD-E3D5-DA48-8BC8-B0E110A7CC4C}"/>
              </a:ext>
            </a:extLst>
          </p:cNvPr>
          <p:cNvSpPr/>
          <p:nvPr/>
        </p:nvSpPr>
        <p:spPr>
          <a:xfrm>
            <a:off x="1768" y="4643252"/>
            <a:ext cx="2757474" cy="2214748"/>
          </a:xfrm>
          <a:prstGeom prst="rtTriangle">
            <a:avLst/>
          </a:prstGeom>
          <a:gradFill flip="none" rotWithShape="1">
            <a:gsLst>
              <a:gs pos="0">
                <a:srgbClr val="EFAA55">
                  <a:alpha val="50000"/>
                </a:srgbClr>
              </a:gs>
              <a:gs pos="100000">
                <a:srgbClr val="E2565E"/>
              </a:gs>
            </a:gsLst>
            <a:lin ang="5400000" scaled="1"/>
            <a:tileRect/>
          </a:gra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_tradnl" sz="1800" b="0" i="0" u="none" strike="noStrike" cap="none" spc="0" normalizeH="0" baseline="0">
              <a:ln>
                <a:noFill/>
              </a:ln>
              <a:solidFill>
                <a:srgbClr val="000000"/>
              </a:solidFill>
              <a:effectLst/>
              <a:uFillTx/>
              <a:latin typeface="Palatino Linotype" panose="02040502050505030304" pitchFamily="18" charset="0"/>
              <a:ea typeface="Arial"/>
              <a:cs typeface="Arial"/>
              <a:sym typeface="Arial"/>
            </a:endParaRPr>
          </a:p>
        </p:txBody>
      </p:sp>
      <p:sp>
        <p:nvSpPr>
          <p:cNvPr id="5" name="Title 1"/>
          <p:cNvSpPr txBox="1">
            <a:spLocks/>
          </p:cNvSpPr>
          <p:nvPr/>
        </p:nvSpPr>
        <p:spPr>
          <a:xfrm>
            <a:off x="228600" y="-105929"/>
            <a:ext cx="1202436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sz="3200" b="1" dirty="0" smtClean="0">
                <a:solidFill>
                  <a:sysClr val="windowText" lastClr="000000"/>
                </a:solidFill>
                <a:latin typeface="Palatino Linotype" panose="02040502050505030304" pitchFamily="18" charset="0"/>
              </a:rPr>
              <a:t>How the student projects will happen in phase 2 logistically?</a:t>
            </a:r>
            <a:endParaRPr kumimoji="0" lang="de-DE" sz="3200" b="1" i="0" u="none" strike="noStrike" kern="1200" cap="none" spc="0" normalizeH="0" baseline="0" noProof="0" dirty="0">
              <a:ln>
                <a:noFill/>
              </a:ln>
              <a:solidFill>
                <a:sysClr val="windowText" lastClr="000000"/>
              </a:solidFill>
              <a:effectLst/>
              <a:uLnTx/>
              <a:uFillTx/>
              <a:latin typeface="Palatino Linotype" panose="02040502050505030304" pitchFamily="18" charset="0"/>
            </a:endParaRPr>
          </a:p>
        </p:txBody>
      </p:sp>
      <p:sp>
        <p:nvSpPr>
          <p:cNvPr id="3" name="TextBox 2"/>
          <p:cNvSpPr txBox="1"/>
          <p:nvPr/>
        </p:nvSpPr>
        <p:spPr>
          <a:xfrm>
            <a:off x="228600" y="1468474"/>
            <a:ext cx="11547764" cy="4893647"/>
          </a:xfrm>
          <a:prstGeom prst="rect">
            <a:avLst/>
          </a:prstGeom>
          <a:noFill/>
        </p:spPr>
        <p:txBody>
          <a:bodyPr wrap="square" rtlCol="0">
            <a:spAutoFit/>
          </a:bodyPr>
          <a:lstStyle/>
          <a:p>
            <a:pPr marL="457200" indent="-457200">
              <a:buFont typeface="Arial" panose="020B0604020202020204" pitchFamily="34" charset="0"/>
              <a:buChar char="•"/>
            </a:pPr>
            <a:r>
              <a:rPr lang="en-US" sz="2400" dirty="0" smtClean="0">
                <a:latin typeface="Palatino Linotype" panose="02040502050505030304" pitchFamily="18" charset="0"/>
              </a:rPr>
              <a:t>Aalto will be the coordinator of the Work package implementing this activity.</a:t>
            </a:r>
          </a:p>
          <a:p>
            <a:pPr marL="457200" indent="-457200">
              <a:buFont typeface="Arial" panose="020B0604020202020204" pitchFamily="34" charset="0"/>
              <a:buChar char="•"/>
            </a:pPr>
            <a:endParaRPr lang="en-US" sz="2400" dirty="0">
              <a:latin typeface="Palatino Linotype" panose="02040502050505030304" pitchFamily="18" charset="0"/>
            </a:endParaRPr>
          </a:p>
          <a:p>
            <a:pPr marL="457200" indent="-457200">
              <a:buFont typeface="Arial" panose="020B0604020202020204" pitchFamily="34" charset="0"/>
              <a:buChar char="•"/>
            </a:pPr>
            <a:r>
              <a:rPr lang="en-US" sz="2400" dirty="0" smtClean="0">
                <a:latin typeface="Palatino Linotype" panose="02040502050505030304" pitchFamily="18" charset="0"/>
              </a:rPr>
              <a:t>CERN (as ATTRACT phase 2 administrative coordinator) will ensure that the administration works well according to the H2020 rules.</a:t>
            </a:r>
          </a:p>
          <a:p>
            <a:pPr marL="457200" indent="-457200">
              <a:buFont typeface="Arial" panose="020B0604020202020204" pitchFamily="34" charset="0"/>
              <a:buChar char="•"/>
            </a:pPr>
            <a:endParaRPr lang="en-US" sz="2400" dirty="0">
              <a:latin typeface="Palatino Linotype" panose="02040502050505030304" pitchFamily="18" charset="0"/>
            </a:endParaRPr>
          </a:p>
          <a:p>
            <a:pPr marL="457200" indent="-457200">
              <a:buFont typeface="Arial" panose="020B0604020202020204" pitchFamily="34" charset="0"/>
              <a:buChar char="•"/>
            </a:pPr>
            <a:r>
              <a:rPr lang="en-US" sz="2400" dirty="0" smtClean="0">
                <a:latin typeface="Palatino Linotype" panose="02040502050505030304" pitchFamily="18" charset="0"/>
              </a:rPr>
              <a:t>ESADE and Aalto facilities will be used for running the student projects.</a:t>
            </a:r>
          </a:p>
          <a:p>
            <a:pPr marL="457200" indent="-457200">
              <a:buFont typeface="Arial" panose="020B0604020202020204" pitchFamily="34" charset="0"/>
              <a:buChar char="•"/>
            </a:pPr>
            <a:endParaRPr lang="en-US" sz="2400" dirty="0">
              <a:latin typeface="Palatino Linotype" panose="02040502050505030304" pitchFamily="18" charset="0"/>
            </a:endParaRPr>
          </a:p>
          <a:p>
            <a:pPr marL="457200" indent="-457200">
              <a:buFont typeface="Arial" panose="020B0604020202020204" pitchFamily="34" charset="0"/>
              <a:buChar char="•"/>
            </a:pPr>
            <a:r>
              <a:rPr lang="en-US" sz="2400" dirty="0" err="1" smtClean="0">
                <a:latin typeface="Palatino Linotype" panose="02040502050505030304" pitchFamily="18" charset="0"/>
              </a:rPr>
              <a:t>IdeaSquare</a:t>
            </a:r>
            <a:r>
              <a:rPr lang="en-US" sz="2400" dirty="0" smtClean="0">
                <a:latin typeface="Palatino Linotype" panose="02040502050505030304" pitchFamily="18" charset="0"/>
              </a:rPr>
              <a:t> at CERN as well (see next slides).</a:t>
            </a:r>
          </a:p>
          <a:p>
            <a:pPr marL="457200" indent="-457200">
              <a:buFont typeface="Arial" panose="020B0604020202020204" pitchFamily="34" charset="0"/>
              <a:buChar char="•"/>
            </a:pPr>
            <a:endParaRPr lang="en-US" sz="2400" dirty="0">
              <a:latin typeface="Palatino Linotype" panose="02040502050505030304" pitchFamily="18" charset="0"/>
            </a:endParaRPr>
          </a:p>
          <a:p>
            <a:pPr marL="457200" indent="-457200">
              <a:buFont typeface="Arial" panose="020B0604020202020204" pitchFamily="34" charset="0"/>
              <a:buChar char="•"/>
            </a:pPr>
            <a:r>
              <a:rPr lang="en-US" sz="2400" dirty="0" smtClean="0">
                <a:latin typeface="Palatino Linotype" panose="02040502050505030304" pitchFamily="18" charset="0"/>
              </a:rPr>
              <a:t>The student projects are expected to happen during 2022-2023 since first the ATTRACT phase 2 call for projects needs to be launched, the proposals received, the evaluation and selection by the IC done and the contractual formalities of the R&amp;D&amp;I projects with the ATTRACT consortium finalized.</a:t>
            </a:r>
            <a:endParaRPr lang="en-GB" sz="2400" dirty="0">
              <a:latin typeface="Palatino Linotype" panose="02040502050505030304" pitchFamily="18" charset="0"/>
            </a:endParaRPr>
          </a:p>
        </p:txBody>
      </p:sp>
    </p:spTree>
    <p:extLst>
      <p:ext uri="{BB962C8B-B14F-4D97-AF65-F5344CB8AC3E}">
        <p14:creationId xmlns:p14="http://schemas.microsoft.com/office/powerpoint/2010/main" val="2056459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2509</TotalTime>
  <Words>2304</Words>
  <Application>Microsoft Office PowerPoint</Application>
  <PresentationFormat>Widescreen</PresentationFormat>
  <Paragraphs>207</Paragraphs>
  <Slides>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Courier New</vt:lpstr>
      <vt:lpstr>Palatino Linotype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Alsina Bardagi, Anna</dc:creator>
  <cp:lastModifiedBy>Markus Nordberg</cp:lastModifiedBy>
  <cp:revision>477</cp:revision>
  <dcterms:created xsi:type="dcterms:W3CDTF">2018-08-20T14:20:57Z</dcterms:created>
  <dcterms:modified xsi:type="dcterms:W3CDTF">2020-01-23T08:10:38Z</dcterms:modified>
</cp:coreProperties>
</file>