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4648"/>
  </p:normalViewPr>
  <p:slideViewPr>
    <p:cSldViewPr snapToGrid="0" snapToObjects="1">
      <p:cViewPr varScale="1">
        <p:scale>
          <a:sx n="89" d="100"/>
          <a:sy n="89" d="100"/>
        </p:scale>
        <p:origin x="184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8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8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24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6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4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8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4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8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B89C0-424B-3741-8763-A12AD977420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BF490-82F7-0B48-AAB1-3D2EBA0D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odle.com/poll/e2yni6wyriwcde3p" TargetMode="External"/><Relationship Id="rId3" Type="http://schemas.openxmlformats.org/officeDocument/2006/relationships/hyperlink" Target="http://www.pizzeria-restaurant-laplace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on Collider Worksh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2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02366" y="0"/>
            <a:ext cx="613975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</a:rPr>
              <a:t>Muon Collider Workshop</a:t>
            </a:r>
          </a:p>
          <a:p>
            <a:r>
              <a:rPr lang="en-US" sz="4400" b="1" dirty="0">
                <a:solidFill>
                  <a:srgbClr val="002060"/>
                </a:solidFill>
              </a:rPr>
              <a:t>	</a:t>
            </a:r>
            <a:r>
              <a:rPr lang="en-US" sz="4400" b="1" dirty="0" smtClean="0">
                <a:solidFill>
                  <a:srgbClr val="002060"/>
                </a:solidFill>
              </a:rPr>
              <a:t>			CERN   </a:t>
            </a:r>
          </a:p>
          <a:p>
            <a:pPr algn="ctr"/>
            <a:r>
              <a:rPr lang="en-US" sz="2800" b="1" smtClean="0">
                <a:solidFill>
                  <a:srgbClr val="002060"/>
                </a:solidFill>
              </a:rPr>
              <a:t>                                     October </a:t>
            </a:r>
            <a:r>
              <a:rPr lang="en-US" sz="2800" b="1" dirty="0" smtClean="0">
                <a:solidFill>
                  <a:srgbClr val="002060"/>
                </a:solidFill>
              </a:rPr>
              <a:t>9-11, 2019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90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</a:rPr>
              <a:t>Dinner tomorrow October 10  h </a:t>
            </a:r>
            <a:r>
              <a:rPr lang="en-US" sz="4800" b="1" dirty="0" smtClean="0">
                <a:solidFill>
                  <a:srgbClr val="002060"/>
                </a:solidFill>
              </a:rPr>
              <a:t>19:30</a:t>
            </a:r>
            <a:endParaRPr lang="en-US" sz="4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Please </a:t>
            </a:r>
            <a:r>
              <a:rPr lang="en-US" dirty="0"/>
              <a:t>fill the doodle: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doodle.com/poll/e2yni6wyriwcde3p</a:t>
            </a:r>
            <a:endParaRPr lang="en-US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if you would like to join </a:t>
            </a:r>
            <a:r>
              <a:rPr lang="en-US" dirty="0" smtClean="0"/>
              <a:t>us at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hlinkClick r:id="rId3"/>
              </a:rPr>
              <a:t>http://www.pizzeria-restaurant-laplace.ch/</a:t>
            </a:r>
            <a:endParaRPr lang="en-US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 smtClean="0"/>
              <a:t>Before h </a:t>
            </a:r>
            <a:r>
              <a:rPr lang="en-US" sz="3200" b="1" dirty="0" smtClean="0"/>
              <a:t>10 October </a:t>
            </a:r>
            <a:r>
              <a:rPr lang="en-US" sz="3200" b="1" dirty="0" smtClean="0"/>
              <a:t>10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54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34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Dinner tomorrow October 10  h 19:30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2019-10-09T11:33:24Z</dcterms:created>
  <dcterms:modified xsi:type="dcterms:W3CDTF">2019-10-09T19:47:34Z</dcterms:modified>
</cp:coreProperties>
</file>