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docProps/core.xml" ContentType="application/vnd.openxmlformats-package.core-propertie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Override PartName="/ppt/handoutMasters/handoutMaster1.xml" ContentType="application/vnd.openxmlformats-officedocument.presentationml.handoutMaster+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92" r:id="rId1"/>
  </p:sldMasterIdLst>
  <p:notesMasterIdLst>
    <p:notesMasterId r:id="rId7"/>
  </p:notesMasterIdLst>
  <p:handoutMasterIdLst>
    <p:handoutMasterId r:id="rId8"/>
  </p:handoutMasterIdLst>
  <p:sldIdLst>
    <p:sldId id="381" r:id="rId2"/>
    <p:sldId id="391" r:id="rId3"/>
    <p:sldId id="388" r:id="rId4"/>
    <p:sldId id="392" r:id="rId5"/>
    <p:sldId id="390" r:id="rId6"/>
  </p:sldIdLst>
  <p:sldSz cx="9144000" cy="6858000" type="screen4x3"/>
  <p:notesSz cx="7010400" cy="9296400"/>
  <p:defaultTextStyle>
    <a:defPPr>
      <a:defRPr lang="en-US"/>
    </a:defPPr>
    <a:lvl1pPr algn="l" rtl="0" fontAlgn="base">
      <a:spcBef>
        <a:spcPct val="20000"/>
      </a:spcBef>
      <a:spcAft>
        <a:spcPct val="0"/>
      </a:spcAft>
      <a:buChar char="•"/>
      <a:defRPr sz="2400" kern="1200">
        <a:solidFill>
          <a:schemeClr val="tx1"/>
        </a:solidFill>
        <a:latin typeface="Arial" charset="0"/>
        <a:ea typeface="ＭＳ Ｐゴシック" pitchFamily="16" charset="-128"/>
        <a:cs typeface="+mn-cs"/>
      </a:defRPr>
    </a:lvl1pPr>
    <a:lvl2pPr marL="457200" algn="l" rtl="0" fontAlgn="base">
      <a:spcBef>
        <a:spcPct val="20000"/>
      </a:spcBef>
      <a:spcAft>
        <a:spcPct val="0"/>
      </a:spcAft>
      <a:buChar char="•"/>
      <a:defRPr sz="2400" kern="1200">
        <a:solidFill>
          <a:schemeClr val="tx1"/>
        </a:solidFill>
        <a:latin typeface="Arial" charset="0"/>
        <a:ea typeface="ＭＳ Ｐゴシック" pitchFamily="16" charset="-128"/>
        <a:cs typeface="+mn-cs"/>
      </a:defRPr>
    </a:lvl2pPr>
    <a:lvl3pPr marL="914400" algn="l" rtl="0" fontAlgn="base">
      <a:spcBef>
        <a:spcPct val="20000"/>
      </a:spcBef>
      <a:spcAft>
        <a:spcPct val="0"/>
      </a:spcAft>
      <a:buChar char="•"/>
      <a:defRPr sz="2400" kern="1200">
        <a:solidFill>
          <a:schemeClr val="tx1"/>
        </a:solidFill>
        <a:latin typeface="Arial" charset="0"/>
        <a:ea typeface="ＭＳ Ｐゴシック" pitchFamily="16" charset="-128"/>
        <a:cs typeface="+mn-cs"/>
      </a:defRPr>
    </a:lvl3pPr>
    <a:lvl4pPr marL="1371600" algn="l" rtl="0" fontAlgn="base">
      <a:spcBef>
        <a:spcPct val="20000"/>
      </a:spcBef>
      <a:spcAft>
        <a:spcPct val="0"/>
      </a:spcAft>
      <a:buChar char="•"/>
      <a:defRPr sz="2400" kern="1200">
        <a:solidFill>
          <a:schemeClr val="tx1"/>
        </a:solidFill>
        <a:latin typeface="Arial" charset="0"/>
        <a:ea typeface="ＭＳ Ｐゴシック" pitchFamily="16" charset="-128"/>
        <a:cs typeface="+mn-cs"/>
      </a:defRPr>
    </a:lvl4pPr>
    <a:lvl5pPr marL="1828800" algn="l" rtl="0" fontAlgn="base">
      <a:spcBef>
        <a:spcPct val="20000"/>
      </a:spcBef>
      <a:spcAft>
        <a:spcPct val="0"/>
      </a:spcAft>
      <a:buChar char="•"/>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FF"/>
    <a:srgbClr val="FBF271"/>
    <a:srgbClr val="FBF376"/>
    <a:srgbClr val="E5C425"/>
    <a:srgbClr val="E3BF24"/>
    <a:srgbClr val="D9C641"/>
    <a:srgbClr val="99CCFF"/>
    <a:srgbClr val="33993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6896" autoAdjust="0"/>
    <p:restoredTop sz="94580" autoAdjust="0"/>
  </p:normalViewPr>
  <p:slideViewPr>
    <p:cSldViewPr snapToGrid="0">
      <p:cViewPr varScale="1">
        <p:scale>
          <a:sx n="118" d="100"/>
          <a:sy n="118" d="100"/>
        </p:scale>
        <p:origin x="-648" y="-104"/>
      </p:cViewPr>
      <p:guideLst>
        <p:guide orient="horz" pos="1152"/>
        <p:guide pos="2024"/>
      </p:guideLst>
    </p:cSldViewPr>
  </p:slideViewPr>
  <p:outlineViewPr>
    <p:cViewPr>
      <p:scale>
        <a:sx n="30" d="100"/>
        <a:sy n="30"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4" d="100"/>
          <a:sy n="84" d="100"/>
        </p:scale>
        <p:origin x="-2080" y="-10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notesMaster" Target="notesMasters/notesMaster1.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handoutMaster" Target="handoutMasters/handoutMaster1.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smtClean="0">
                <a:latin typeface="Times New Roman" pitchFamily="18" charset="0"/>
                <a:ea typeface="+mn-ea"/>
              </a:defRPr>
            </a:lvl1pPr>
          </a:lstStyle>
          <a:p>
            <a:pPr>
              <a:defRPr/>
            </a:pPr>
            <a:endParaRPr lang="en-US"/>
          </a:p>
        </p:txBody>
      </p:sp>
      <p:sp>
        <p:nvSpPr>
          <p:cNvPr id="6147" name="Rectangle 3"/>
          <p:cNvSpPr>
            <a:spLocks noGrp="1" noChangeArrowheads="1"/>
          </p:cNvSpPr>
          <p:nvPr>
            <p:ph type="dt" sz="quarter" idx="1"/>
          </p:nvPr>
        </p:nvSpPr>
        <p:spPr bwMode="auto">
          <a:xfrm>
            <a:off x="397256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smtClean="0">
                <a:latin typeface="Times New Roman" pitchFamily="18" charset="0"/>
                <a:ea typeface="+mn-ea"/>
              </a:defRPr>
            </a:lvl1pPr>
          </a:lstStyle>
          <a:p>
            <a:pPr>
              <a:defRPr/>
            </a:pPr>
            <a:endParaRPr lang="en-US"/>
          </a:p>
        </p:txBody>
      </p:sp>
      <p:sp>
        <p:nvSpPr>
          <p:cNvPr id="6148" name="Rectangle 4"/>
          <p:cNvSpPr>
            <a:spLocks noGrp="1" noChangeArrowheads="1"/>
          </p:cNvSpPr>
          <p:nvPr>
            <p:ph type="ftr" sz="quarter" idx="2"/>
          </p:nvPr>
        </p:nvSpPr>
        <p:spPr bwMode="auto">
          <a:xfrm>
            <a:off x="0" y="8831264"/>
            <a:ext cx="303784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smtClean="0">
                <a:latin typeface="Times New Roman" pitchFamily="18" charset="0"/>
                <a:ea typeface="+mn-ea"/>
              </a:defRPr>
            </a:lvl1pPr>
          </a:lstStyle>
          <a:p>
            <a:pPr>
              <a:defRPr/>
            </a:pPr>
            <a:endParaRPr lang="en-US"/>
          </a:p>
        </p:txBody>
      </p:sp>
      <p:sp>
        <p:nvSpPr>
          <p:cNvPr id="6149" name="Rectangle 5"/>
          <p:cNvSpPr>
            <a:spLocks noGrp="1" noChangeArrowheads="1"/>
          </p:cNvSpPr>
          <p:nvPr>
            <p:ph type="sldNum" sz="quarter" idx="3"/>
          </p:nvPr>
        </p:nvSpPr>
        <p:spPr bwMode="auto">
          <a:xfrm>
            <a:off x="3972560" y="8831264"/>
            <a:ext cx="303784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smtClean="0">
                <a:latin typeface="Times New Roman" pitchFamily="18" charset="0"/>
                <a:ea typeface="+mn-ea"/>
              </a:defRPr>
            </a:lvl1pPr>
          </a:lstStyle>
          <a:p>
            <a:pPr>
              <a:defRPr/>
            </a:pPr>
            <a:fld id="{4D37D535-ACD0-4727-A679-FD89C3E0129A}"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smtClean="0">
                <a:latin typeface="Times New Roman" pitchFamily="18" charset="0"/>
                <a:ea typeface="+mn-ea"/>
              </a:defRPr>
            </a:lvl1pPr>
          </a:lstStyle>
          <a:p>
            <a:pPr>
              <a:defRPr/>
            </a:pPr>
            <a:endParaRPr lang="en-US"/>
          </a:p>
        </p:txBody>
      </p:sp>
      <p:sp>
        <p:nvSpPr>
          <p:cNvPr id="16387" name="Rectangle 3"/>
          <p:cNvSpPr>
            <a:spLocks noGrp="1" noChangeArrowheads="1"/>
          </p:cNvSpPr>
          <p:nvPr>
            <p:ph type="dt" idx="1"/>
          </p:nvPr>
        </p:nvSpPr>
        <p:spPr bwMode="auto">
          <a:xfrm>
            <a:off x="3972560" y="0"/>
            <a:ext cx="303784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smtClean="0">
                <a:latin typeface="Times New Roman" pitchFamily="18" charset="0"/>
                <a:ea typeface="+mn-ea"/>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34720" y="4416426"/>
            <a:ext cx="514096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831264"/>
            <a:ext cx="303784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smtClean="0">
                <a:latin typeface="Times New Roman" pitchFamily="18" charset="0"/>
                <a:ea typeface="+mn-ea"/>
              </a:defRPr>
            </a:lvl1pPr>
          </a:lstStyle>
          <a:p>
            <a:pPr>
              <a:defRPr/>
            </a:pPr>
            <a:endParaRPr lang="en-US"/>
          </a:p>
        </p:txBody>
      </p:sp>
      <p:sp>
        <p:nvSpPr>
          <p:cNvPr id="16391" name="Rectangle 7"/>
          <p:cNvSpPr>
            <a:spLocks noGrp="1" noChangeArrowheads="1"/>
          </p:cNvSpPr>
          <p:nvPr>
            <p:ph type="sldNum" sz="quarter" idx="5"/>
          </p:nvPr>
        </p:nvSpPr>
        <p:spPr bwMode="auto">
          <a:xfrm>
            <a:off x="3972560" y="8831264"/>
            <a:ext cx="303784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smtClean="0">
                <a:latin typeface="Times New Roman" pitchFamily="18" charset="0"/>
                <a:ea typeface="+mn-ea"/>
              </a:defRPr>
            </a:lvl1pPr>
          </a:lstStyle>
          <a:p>
            <a:pPr>
              <a:defRPr/>
            </a:pPr>
            <a:fld id="{7E2D4CFE-CDDC-48F8-AFF6-838A61CC8A99}"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52931" name="Rectangle 3"/>
          <p:cNvSpPr>
            <a:spLocks noGrp="1" noChangeArrowheads="1"/>
          </p:cNvSpPr>
          <p:nvPr>
            <p:ph type="ctrTitle"/>
          </p:nvPr>
        </p:nvSpPr>
        <p:spPr>
          <a:xfrm>
            <a:off x="685800" y="2286000"/>
            <a:ext cx="7772400" cy="1143000"/>
          </a:xfrm>
        </p:spPr>
        <p:txBody>
          <a:bodyPr/>
          <a:lstStyle>
            <a:lvl1pPr>
              <a:defRPr>
                <a:solidFill>
                  <a:schemeClr val="hlink"/>
                </a:solidFill>
              </a:defRPr>
            </a:lvl1pPr>
          </a:lstStyle>
          <a:p>
            <a:r>
              <a:rPr lang="en-US"/>
              <a:t>Click to edit Master title style</a:t>
            </a:r>
          </a:p>
        </p:txBody>
      </p:sp>
      <p:sp>
        <p:nvSpPr>
          <p:cNvPr id="252932" name="Rectangle 4"/>
          <p:cNvSpPr>
            <a:spLocks noGrp="1" noChangeArrowheads="1"/>
          </p:cNvSpPr>
          <p:nvPr>
            <p:ph type="subTitle" idx="1"/>
          </p:nvPr>
        </p:nvSpPr>
        <p:spPr>
          <a:xfrm>
            <a:off x="647700" y="3886200"/>
            <a:ext cx="8128000" cy="1752600"/>
          </a:xfrm>
        </p:spPr>
        <p:txBody>
          <a:bodyPr/>
          <a:lstStyle>
            <a:lvl1pPr marL="0" indent="0" algn="ctr">
              <a:buFont typeface="Times" pitchFamily="18" charset="0"/>
              <a:buNone/>
              <a:defRPr sz="2400">
                <a:solidFill>
                  <a:schemeClr val="hlink"/>
                </a:solidFill>
              </a:defRPr>
            </a:lvl1pPr>
          </a:lstStyle>
          <a:p>
            <a:r>
              <a:rPr lang="en-US"/>
              <a:t>Click to edit Master subtitle style</a:t>
            </a:r>
          </a:p>
        </p:txBody>
      </p:sp>
      <p:pic>
        <p:nvPicPr>
          <p:cNvPr id="5" name="Picture 8"/>
          <p:cNvPicPr>
            <a:picLocks noChangeAspect="1" noChangeArrowheads="1"/>
          </p:cNvPicPr>
          <p:nvPr userDrawn="1"/>
        </p:nvPicPr>
        <p:blipFill>
          <a:blip r:embed="rId2" cstate="print"/>
          <a:srcRect/>
          <a:stretch>
            <a:fillRect/>
          </a:stretch>
        </p:blipFill>
        <p:spPr bwMode="auto">
          <a:xfrm>
            <a:off x="0" y="0"/>
            <a:ext cx="1290556" cy="1290556"/>
          </a:xfrm>
          <a:prstGeom prst="rect">
            <a:avLst/>
          </a:prstGeom>
          <a:noFill/>
          <a:ln w="9525" algn="ctr">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pPr>
              <a:defRPr/>
            </a:pPr>
            <a:fld id="{A7D94576-33B9-4DBA-93A5-89D6E94AE55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1775" y="0"/>
            <a:ext cx="1965325"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743575"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pPr>
              <a:defRPr/>
            </a:pPr>
            <a:fld id="{30788CA0-94CB-4E9C-8EB4-76BBC3DD81C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69469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74700" y="1333500"/>
            <a:ext cx="7772400" cy="4686300"/>
          </a:xfrm>
        </p:spPr>
        <p:txBody>
          <a:bodyPr/>
          <a:lstStyle/>
          <a:p>
            <a:pPr lvl="0"/>
            <a:endParaRPr lang="en-US" noProof="0" smtClean="0"/>
          </a:p>
        </p:txBody>
      </p:sp>
      <p:sp>
        <p:nvSpPr>
          <p:cNvPr id="4" name="Rectangle 14"/>
          <p:cNvSpPr>
            <a:spLocks noGrp="1" noChangeArrowheads="1"/>
          </p:cNvSpPr>
          <p:nvPr>
            <p:ph type="sldNum" sz="quarter" idx="10"/>
          </p:nvPr>
        </p:nvSpPr>
        <p:spPr>
          <a:ln/>
        </p:spPr>
        <p:txBody>
          <a:bodyPr/>
          <a:lstStyle>
            <a:lvl1pPr>
              <a:defRPr/>
            </a:lvl1pPr>
          </a:lstStyle>
          <a:p>
            <a:pPr>
              <a:defRPr/>
            </a:pPr>
            <a:fld id="{B3CD3462-3CE2-4C67-91BE-7FDAC72D4AA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pPr>
              <a:defRPr/>
            </a:pPr>
            <a:fld id="{D246876D-3D33-4182-882D-D3DA3ED67FB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4"/>
          <p:cNvSpPr>
            <a:spLocks noGrp="1" noChangeArrowheads="1"/>
          </p:cNvSpPr>
          <p:nvPr>
            <p:ph type="sldNum" sz="quarter" idx="10"/>
          </p:nvPr>
        </p:nvSpPr>
        <p:spPr>
          <a:ln/>
        </p:spPr>
        <p:txBody>
          <a:bodyPr/>
          <a:lstStyle>
            <a:lvl1pPr>
              <a:defRPr/>
            </a:lvl1pPr>
          </a:lstStyle>
          <a:p>
            <a:pPr>
              <a:defRPr/>
            </a:pPr>
            <a:fld id="{CA07641E-3713-4BBA-A2FC-5B21F0FB552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333500"/>
            <a:ext cx="3810000" cy="4686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7100" y="1333500"/>
            <a:ext cx="3810000" cy="4686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4"/>
          <p:cNvSpPr>
            <a:spLocks noGrp="1" noChangeArrowheads="1"/>
          </p:cNvSpPr>
          <p:nvPr>
            <p:ph type="sldNum" sz="quarter" idx="10"/>
          </p:nvPr>
        </p:nvSpPr>
        <p:spPr>
          <a:ln/>
        </p:spPr>
        <p:txBody>
          <a:bodyPr/>
          <a:lstStyle>
            <a:lvl1pPr>
              <a:defRPr/>
            </a:lvl1pPr>
          </a:lstStyle>
          <a:p>
            <a:pPr>
              <a:defRPr/>
            </a:pPr>
            <a:fld id="{2297360C-D785-4A9B-A23E-BB2E96AAA3D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4"/>
          <p:cNvSpPr>
            <a:spLocks noGrp="1" noChangeArrowheads="1"/>
          </p:cNvSpPr>
          <p:nvPr>
            <p:ph type="sldNum" sz="quarter" idx="10"/>
          </p:nvPr>
        </p:nvSpPr>
        <p:spPr>
          <a:ln/>
        </p:spPr>
        <p:txBody>
          <a:bodyPr/>
          <a:lstStyle>
            <a:lvl1pPr>
              <a:defRPr/>
            </a:lvl1pPr>
          </a:lstStyle>
          <a:p>
            <a:pPr>
              <a:defRPr/>
            </a:pPr>
            <a:fld id="{EA870ADF-05CC-4501-9F1F-4A3DF9336B8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4"/>
          <p:cNvSpPr>
            <a:spLocks noGrp="1" noChangeArrowheads="1"/>
          </p:cNvSpPr>
          <p:nvPr>
            <p:ph type="sldNum" sz="quarter" idx="10"/>
          </p:nvPr>
        </p:nvSpPr>
        <p:spPr>
          <a:ln/>
        </p:spPr>
        <p:txBody>
          <a:bodyPr/>
          <a:lstStyle>
            <a:lvl1pPr>
              <a:defRPr/>
            </a:lvl1pPr>
          </a:lstStyle>
          <a:p>
            <a:pPr>
              <a:defRPr/>
            </a:pPr>
            <a:fld id="{CA9B5B00-6AF8-4A45-BF48-8171D8F008C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4"/>
          <p:cNvSpPr>
            <a:spLocks noGrp="1" noChangeArrowheads="1"/>
          </p:cNvSpPr>
          <p:nvPr>
            <p:ph type="sldNum" sz="quarter" idx="10"/>
          </p:nvPr>
        </p:nvSpPr>
        <p:spPr>
          <a:ln/>
        </p:spPr>
        <p:txBody>
          <a:bodyPr/>
          <a:lstStyle>
            <a:lvl1pPr>
              <a:defRPr/>
            </a:lvl1pPr>
          </a:lstStyle>
          <a:p>
            <a:pPr>
              <a:defRPr/>
            </a:pPr>
            <a:fld id="{A041AECB-C278-4AA7-A019-17ADFE2FDE7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4"/>
          <p:cNvSpPr>
            <a:spLocks noGrp="1" noChangeArrowheads="1"/>
          </p:cNvSpPr>
          <p:nvPr>
            <p:ph type="sldNum" sz="quarter" idx="10"/>
          </p:nvPr>
        </p:nvSpPr>
        <p:spPr>
          <a:ln/>
        </p:spPr>
        <p:txBody>
          <a:bodyPr/>
          <a:lstStyle>
            <a:lvl1pPr>
              <a:defRPr/>
            </a:lvl1pPr>
          </a:lstStyle>
          <a:p>
            <a:pPr>
              <a:defRPr/>
            </a:pPr>
            <a:fld id="{91E3EE30-6268-42F8-8655-09AD705D0C5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4"/>
          <p:cNvSpPr>
            <a:spLocks noGrp="1" noChangeArrowheads="1"/>
          </p:cNvSpPr>
          <p:nvPr>
            <p:ph type="sldNum" sz="quarter" idx="10"/>
          </p:nvPr>
        </p:nvSpPr>
        <p:spPr>
          <a:ln/>
        </p:spPr>
        <p:txBody>
          <a:bodyPr/>
          <a:lstStyle>
            <a:lvl1pPr>
              <a:defRPr/>
            </a:lvl1pPr>
          </a:lstStyle>
          <a:p>
            <a:pPr>
              <a:defRPr/>
            </a:pPr>
            <a:fld id="{612A5934-5B5E-41D5-8237-84D142536C5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1.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391839" y="0"/>
            <a:ext cx="69469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4"/>
          <p:cNvSpPr>
            <a:spLocks noGrp="1" noChangeArrowheads="1"/>
          </p:cNvSpPr>
          <p:nvPr>
            <p:ph type="body" idx="1"/>
          </p:nvPr>
        </p:nvSpPr>
        <p:spPr bwMode="auto">
          <a:xfrm>
            <a:off x="786912" y="1782805"/>
            <a:ext cx="7772400" cy="4762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1914" name="Rectangle 10"/>
          <p:cNvSpPr>
            <a:spLocks noChangeArrowheads="1"/>
          </p:cNvSpPr>
          <p:nvPr/>
        </p:nvSpPr>
        <p:spPr bwMode="auto">
          <a:xfrm>
            <a:off x="-1266825" y="6008688"/>
            <a:ext cx="184150" cy="457200"/>
          </a:xfrm>
          <a:prstGeom prst="rect">
            <a:avLst/>
          </a:prstGeom>
          <a:noFill/>
          <a:ln w="9525">
            <a:noFill/>
            <a:miter lim="800000"/>
            <a:headEnd/>
            <a:tailEnd/>
          </a:ln>
          <a:effectLst/>
        </p:spPr>
        <p:txBody>
          <a:bodyPr wrap="none">
            <a:spAutoFit/>
          </a:bodyPr>
          <a:lstStyle/>
          <a:p>
            <a:pPr>
              <a:spcBef>
                <a:spcPct val="0"/>
              </a:spcBef>
              <a:buFontTx/>
              <a:buNone/>
              <a:defRPr/>
            </a:pPr>
            <a:endParaRPr lang="en-US">
              <a:ea typeface="+mn-ea"/>
              <a:cs typeface="Arial" charset="0"/>
            </a:endParaRPr>
          </a:p>
        </p:txBody>
      </p:sp>
      <p:sp>
        <p:nvSpPr>
          <p:cNvPr id="251918" name="Rectangle 14"/>
          <p:cNvSpPr>
            <a:spLocks noGrp="1" noChangeArrowheads="1"/>
          </p:cNvSpPr>
          <p:nvPr>
            <p:ph type="sldNum" sz="quarter" idx="4"/>
          </p:nvPr>
        </p:nvSpPr>
        <p:spPr bwMode="auto">
          <a:xfrm>
            <a:off x="8556437" y="6400800"/>
            <a:ext cx="4191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spcBef>
                <a:spcPct val="0"/>
              </a:spcBef>
              <a:buFontTx/>
              <a:buNone/>
              <a:defRPr sz="1400" smtClean="0">
                <a:solidFill>
                  <a:srgbClr val="FF8000"/>
                </a:solidFill>
                <a:ea typeface="+mn-ea"/>
              </a:defRPr>
            </a:lvl1pPr>
          </a:lstStyle>
          <a:p>
            <a:pPr>
              <a:defRPr/>
            </a:pPr>
            <a:fld id="{152572D3-2F48-4699-9F6E-3B7A73F696B6}" type="slidenum">
              <a:rPr lang="en-US"/>
              <a:pPr>
                <a:defRPr/>
              </a:pPr>
              <a:t>‹#›</a:t>
            </a:fld>
            <a:endParaRPr lang="en-US"/>
          </a:p>
        </p:txBody>
      </p:sp>
      <p:sp>
        <p:nvSpPr>
          <p:cNvPr id="251921" name="Rectangle 17"/>
          <p:cNvSpPr>
            <a:spLocks noGrp="1" noChangeArrowheads="1"/>
          </p:cNvSpPr>
          <p:nvPr userDrawn="1"/>
        </p:nvSpPr>
        <p:spPr bwMode="auto">
          <a:xfrm>
            <a:off x="155505" y="6473825"/>
            <a:ext cx="2265363" cy="384175"/>
          </a:xfrm>
          <a:prstGeom prst="rect">
            <a:avLst/>
          </a:prstGeom>
          <a:noFill/>
          <a:ln w="9525">
            <a:noFill/>
            <a:miter lim="800000"/>
            <a:headEnd/>
            <a:tailEnd/>
          </a:ln>
          <a:effectLst/>
        </p:spPr>
        <p:txBody>
          <a:bodyPr anchor="b"/>
          <a:lstStyle/>
          <a:p>
            <a:pPr eaLnBrk="0" hangingPunct="0">
              <a:spcBef>
                <a:spcPct val="0"/>
              </a:spcBef>
              <a:buFontTx/>
              <a:buNone/>
              <a:defRPr/>
            </a:pPr>
            <a:r>
              <a:rPr lang="en-US" sz="1400" baseline="0" dirty="0">
                <a:solidFill>
                  <a:srgbClr val="FF8000"/>
                </a:solidFill>
              </a:rPr>
              <a:t>Ruth Pordes, March 2010</a:t>
            </a:r>
            <a:endParaRPr lang="en-US" sz="1400" dirty="0">
              <a:solidFill>
                <a:srgbClr val="FF8000"/>
              </a:solidFill>
            </a:endParaRPr>
          </a:p>
        </p:txBody>
      </p:sp>
      <p:sp>
        <p:nvSpPr>
          <p:cNvPr id="251922" name="Line 18"/>
          <p:cNvSpPr>
            <a:spLocks noChangeShapeType="1"/>
          </p:cNvSpPr>
          <p:nvPr userDrawn="1"/>
        </p:nvSpPr>
        <p:spPr bwMode="auto">
          <a:xfrm flipV="1">
            <a:off x="650706" y="1207071"/>
            <a:ext cx="8493294" cy="20992"/>
          </a:xfrm>
          <a:prstGeom prst="line">
            <a:avLst/>
          </a:prstGeom>
          <a:noFill/>
          <a:ln w="38100">
            <a:solidFill>
              <a:srgbClr val="FF8000"/>
            </a:solidFill>
            <a:round/>
            <a:headEnd/>
            <a:tailEnd/>
          </a:ln>
          <a:effectLst/>
        </p:spPr>
        <p:txBody>
          <a:bodyPr wrap="none" anchor="ctr"/>
          <a:lstStyle/>
          <a:p>
            <a:pPr>
              <a:defRPr/>
            </a:pPr>
            <a:endParaRPr lang="en-US">
              <a:ea typeface="+mn-ea"/>
            </a:endParaRPr>
          </a:p>
        </p:txBody>
      </p:sp>
      <p:pic>
        <p:nvPicPr>
          <p:cNvPr id="9" name="Picture 8"/>
          <p:cNvPicPr>
            <a:picLocks noChangeAspect="1" noChangeArrowheads="1"/>
          </p:cNvPicPr>
          <p:nvPr userDrawn="1"/>
        </p:nvPicPr>
        <p:blipFill>
          <a:blip r:embed="rId14" cstate="print"/>
          <a:srcRect/>
          <a:stretch>
            <a:fillRect/>
          </a:stretch>
        </p:blipFill>
        <p:spPr bwMode="auto">
          <a:xfrm>
            <a:off x="0" y="0"/>
            <a:ext cx="1154590" cy="1154590"/>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sldLayoutIdLst>
    <p:sldLayoutId id="2147483717"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Lst>
  <p:hf hdr="0" ftr="0"/>
  <p:txStyles>
    <p:titleStyle>
      <a:lvl1pPr algn="ctr" rtl="0" eaLnBrk="0" fontAlgn="base" hangingPunct="0">
        <a:spcBef>
          <a:spcPct val="0"/>
        </a:spcBef>
        <a:spcAft>
          <a:spcPct val="0"/>
        </a:spcAft>
        <a:defRPr kumimoji="1" sz="3200" b="1">
          <a:solidFill>
            <a:srgbClr val="000080"/>
          </a:solidFill>
          <a:latin typeface="Calibri"/>
          <a:ea typeface="+mj-ea"/>
          <a:cs typeface="Calibri"/>
        </a:defRPr>
      </a:lvl1pPr>
      <a:lvl2pPr algn="ctr" rtl="0" eaLnBrk="0" fontAlgn="base" hangingPunct="0">
        <a:spcBef>
          <a:spcPct val="0"/>
        </a:spcBef>
        <a:spcAft>
          <a:spcPct val="0"/>
        </a:spcAft>
        <a:defRPr kumimoji="1" sz="3200">
          <a:solidFill>
            <a:srgbClr val="000080"/>
          </a:solidFill>
          <a:latin typeface="Futura" pitchFamily="16" charset="0"/>
          <a:ea typeface="ＭＳ Ｐゴシック" pitchFamily="16" charset="-128"/>
        </a:defRPr>
      </a:lvl2pPr>
      <a:lvl3pPr algn="ctr" rtl="0" eaLnBrk="0" fontAlgn="base" hangingPunct="0">
        <a:spcBef>
          <a:spcPct val="0"/>
        </a:spcBef>
        <a:spcAft>
          <a:spcPct val="0"/>
        </a:spcAft>
        <a:defRPr kumimoji="1" sz="3200">
          <a:solidFill>
            <a:srgbClr val="000080"/>
          </a:solidFill>
          <a:latin typeface="Futura" pitchFamily="16" charset="0"/>
          <a:ea typeface="ＭＳ Ｐゴシック" pitchFamily="16" charset="-128"/>
        </a:defRPr>
      </a:lvl3pPr>
      <a:lvl4pPr algn="ctr" rtl="0" eaLnBrk="0" fontAlgn="base" hangingPunct="0">
        <a:spcBef>
          <a:spcPct val="0"/>
        </a:spcBef>
        <a:spcAft>
          <a:spcPct val="0"/>
        </a:spcAft>
        <a:defRPr kumimoji="1" sz="3200">
          <a:solidFill>
            <a:srgbClr val="000080"/>
          </a:solidFill>
          <a:latin typeface="Futura" pitchFamily="16" charset="0"/>
          <a:ea typeface="ＭＳ Ｐゴシック" pitchFamily="16" charset="-128"/>
        </a:defRPr>
      </a:lvl4pPr>
      <a:lvl5pPr algn="ctr" rtl="0" eaLnBrk="0" fontAlgn="base" hangingPunct="0">
        <a:spcBef>
          <a:spcPct val="0"/>
        </a:spcBef>
        <a:spcAft>
          <a:spcPct val="0"/>
        </a:spcAft>
        <a:defRPr kumimoji="1" sz="3200">
          <a:solidFill>
            <a:srgbClr val="000080"/>
          </a:solidFill>
          <a:latin typeface="Futura" pitchFamily="16" charset="0"/>
          <a:ea typeface="ＭＳ Ｐゴシック" pitchFamily="16" charset="-128"/>
        </a:defRPr>
      </a:lvl5pPr>
      <a:lvl6pPr marL="457200" algn="ctr" rtl="0" fontAlgn="base">
        <a:spcBef>
          <a:spcPct val="0"/>
        </a:spcBef>
        <a:spcAft>
          <a:spcPct val="0"/>
        </a:spcAft>
        <a:defRPr kumimoji="1" sz="3200">
          <a:solidFill>
            <a:srgbClr val="000080"/>
          </a:solidFill>
          <a:latin typeface="Futura" pitchFamily="16" charset="0"/>
          <a:ea typeface="ＭＳ Ｐゴシック" pitchFamily="16" charset="-128"/>
        </a:defRPr>
      </a:lvl6pPr>
      <a:lvl7pPr marL="914400" algn="ctr" rtl="0" fontAlgn="base">
        <a:spcBef>
          <a:spcPct val="0"/>
        </a:spcBef>
        <a:spcAft>
          <a:spcPct val="0"/>
        </a:spcAft>
        <a:defRPr kumimoji="1" sz="3200">
          <a:solidFill>
            <a:srgbClr val="000080"/>
          </a:solidFill>
          <a:latin typeface="Futura" pitchFamily="16" charset="0"/>
          <a:ea typeface="ＭＳ Ｐゴシック" pitchFamily="16" charset="-128"/>
        </a:defRPr>
      </a:lvl7pPr>
      <a:lvl8pPr marL="1371600" algn="ctr" rtl="0" fontAlgn="base">
        <a:spcBef>
          <a:spcPct val="0"/>
        </a:spcBef>
        <a:spcAft>
          <a:spcPct val="0"/>
        </a:spcAft>
        <a:defRPr kumimoji="1" sz="3200">
          <a:solidFill>
            <a:srgbClr val="000080"/>
          </a:solidFill>
          <a:latin typeface="Futura" pitchFamily="16" charset="0"/>
          <a:ea typeface="ＭＳ Ｐゴシック" pitchFamily="16" charset="-128"/>
        </a:defRPr>
      </a:lvl8pPr>
      <a:lvl9pPr marL="1828800" algn="ctr" rtl="0" fontAlgn="base">
        <a:spcBef>
          <a:spcPct val="0"/>
        </a:spcBef>
        <a:spcAft>
          <a:spcPct val="0"/>
        </a:spcAft>
        <a:defRPr kumimoji="1" sz="3200">
          <a:solidFill>
            <a:srgbClr val="000080"/>
          </a:solidFill>
          <a:latin typeface="Futura" pitchFamily="16" charset="0"/>
          <a:ea typeface="ＭＳ Ｐゴシック" pitchFamily="16" charset="-128"/>
        </a:defRPr>
      </a:lvl9pPr>
    </p:titleStyle>
    <p:bodyStyle>
      <a:lvl1pPr marL="342900" indent="-342900" algn="l" rtl="0" eaLnBrk="0" fontAlgn="base" hangingPunct="0">
        <a:spcBef>
          <a:spcPct val="20000"/>
        </a:spcBef>
        <a:spcAft>
          <a:spcPct val="0"/>
        </a:spcAft>
        <a:buClr>
          <a:srgbClr val="000080"/>
        </a:buClr>
        <a:buFont typeface="Times" pitchFamily="18" charset="0"/>
        <a:buChar char="•"/>
        <a:defRPr kumimoji="1" sz="2800">
          <a:solidFill>
            <a:schemeClr val="tx2"/>
          </a:solidFill>
          <a:latin typeface="Calibri"/>
          <a:ea typeface="+mn-ea"/>
          <a:cs typeface="Calibri"/>
        </a:defRPr>
      </a:lvl1pPr>
      <a:lvl2pPr marL="742950" indent="-285750" algn="l" rtl="0" eaLnBrk="0" fontAlgn="base" hangingPunct="0">
        <a:spcBef>
          <a:spcPct val="20000"/>
        </a:spcBef>
        <a:spcAft>
          <a:spcPct val="0"/>
        </a:spcAft>
        <a:buClr>
          <a:srgbClr val="3C0000"/>
        </a:buClr>
        <a:buFont typeface="Symbol" pitchFamily="18" charset="2"/>
        <a:buChar char=""/>
        <a:defRPr kumimoji="1" sz="2400">
          <a:solidFill>
            <a:schemeClr val="tx2"/>
          </a:solidFill>
          <a:latin typeface="Calibri"/>
          <a:ea typeface="+mn-ea"/>
          <a:cs typeface="Calibri"/>
        </a:defRPr>
      </a:lvl2pPr>
      <a:lvl3pPr marL="1143000" indent="-228600" algn="l" rtl="0" eaLnBrk="0" fontAlgn="base" hangingPunct="0">
        <a:spcBef>
          <a:spcPct val="20000"/>
        </a:spcBef>
        <a:spcAft>
          <a:spcPct val="0"/>
        </a:spcAft>
        <a:buClr>
          <a:srgbClr val="3C0000"/>
        </a:buClr>
        <a:buFont typeface="Wingdings" pitchFamily="2" charset="2"/>
        <a:buChar char="§"/>
        <a:defRPr kumimoji="1" sz="2000">
          <a:solidFill>
            <a:schemeClr val="tx2"/>
          </a:solidFill>
          <a:latin typeface="Calibri"/>
          <a:ea typeface="+mn-ea"/>
          <a:cs typeface="Calibri"/>
        </a:defRPr>
      </a:lvl3pPr>
      <a:lvl4pPr marL="1600200" indent="-228600" algn="l" rtl="0" eaLnBrk="0" fontAlgn="base" hangingPunct="0">
        <a:spcBef>
          <a:spcPct val="20000"/>
        </a:spcBef>
        <a:spcAft>
          <a:spcPct val="0"/>
        </a:spcAft>
        <a:buClr>
          <a:srgbClr val="3C0000"/>
        </a:buClr>
        <a:buFont typeface="Wingdings" pitchFamily="2" charset="2"/>
        <a:buChar char=""/>
        <a:defRPr kumimoji="1" sz="2000">
          <a:solidFill>
            <a:schemeClr val="tx2"/>
          </a:solidFill>
          <a:latin typeface="Calibri"/>
          <a:ea typeface="+mn-ea"/>
          <a:cs typeface="Calibri"/>
        </a:defRPr>
      </a:lvl4pPr>
      <a:lvl5pPr marL="2057400" indent="-228600" algn="l" rtl="0" eaLnBrk="0" fontAlgn="base" hangingPunct="0">
        <a:spcBef>
          <a:spcPct val="20000"/>
        </a:spcBef>
        <a:spcAft>
          <a:spcPct val="0"/>
        </a:spcAft>
        <a:buClr>
          <a:srgbClr val="3C0000"/>
        </a:buClr>
        <a:buFont typeface="Wingdings" pitchFamily="2" charset="2"/>
        <a:buChar char=""/>
        <a:defRPr kumimoji="1" sz="2000">
          <a:solidFill>
            <a:schemeClr val="tx2"/>
          </a:solidFill>
          <a:latin typeface="Calibri"/>
          <a:ea typeface="+mn-ea"/>
          <a:cs typeface="Calibri"/>
        </a:defRPr>
      </a:lvl5pPr>
      <a:lvl6pPr marL="2514600" indent="-228600" algn="l" rtl="0" fontAlgn="base">
        <a:spcBef>
          <a:spcPct val="20000"/>
        </a:spcBef>
        <a:spcAft>
          <a:spcPct val="0"/>
        </a:spcAft>
        <a:buClr>
          <a:srgbClr val="3C0000"/>
        </a:buClr>
        <a:buFont typeface="Wingdings" pitchFamily="2" charset="2"/>
        <a:buChar char=""/>
        <a:defRPr kumimoji="1" sz="2000">
          <a:solidFill>
            <a:schemeClr val="tx2"/>
          </a:solidFill>
          <a:latin typeface="+mn-lt"/>
          <a:ea typeface="+mn-ea"/>
        </a:defRPr>
      </a:lvl6pPr>
      <a:lvl7pPr marL="2971800" indent="-228600" algn="l" rtl="0" fontAlgn="base">
        <a:spcBef>
          <a:spcPct val="20000"/>
        </a:spcBef>
        <a:spcAft>
          <a:spcPct val="0"/>
        </a:spcAft>
        <a:buClr>
          <a:srgbClr val="3C0000"/>
        </a:buClr>
        <a:buFont typeface="Wingdings" pitchFamily="2" charset="2"/>
        <a:buChar char=""/>
        <a:defRPr kumimoji="1" sz="2000">
          <a:solidFill>
            <a:schemeClr val="tx2"/>
          </a:solidFill>
          <a:latin typeface="+mn-lt"/>
          <a:ea typeface="+mn-ea"/>
        </a:defRPr>
      </a:lvl7pPr>
      <a:lvl8pPr marL="3429000" indent="-228600" algn="l" rtl="0" fontAlgn="base">
        <a:spcBef>
          <a:spcPct val="20000"/>
        </a:spcBef>
        <a:spcAft>
          <a:spcPct val="0"/>
        </a:spcAft>
        <a:buClr>
          <a:srgbClr val="3C0000"/>
        </a:buClr>
        <a:buFont typeface="Wingdings" pitchFamily="2" charset="2"/>
        <a:buChar char=""/>
        <a:defRPr kumimoji="1" sz="2000">
          <a:solidFill>
            <a:schemeClr val="tx2"/>
          </a:solidFill>
          <a:latin typeface="+mn-lt"/>
          <a:ea typeface="+mn-ea"/>
        </a:defRPr>
      </a:lvl8pPr>
      <a:lvl9pPr marL="3886200" indent="-228600" algn="l" rtl="0" fontAlgn="base">
        <a:spcBef>
          <a:spcPct val="20000"/>
        </a:spcBef>
        <a:spcAft>
          <a:spcPct val="0"/>
        </a:spcAft>
        <a:buClr>
          <a:srgbClr val="3C0000"/>
        </a:buClr>
        <a:buFont typeface="Wingdings" pitchFamily="2" charset="2"/>
        <a:buChar char=""/>
        <a:defRPr kumimoji="1" sz="2000">
          <a:solidFill>
            <a:schemeClr val="tx2"/>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OSG Update – GDB Mar 17</a:t>
            </a:r>
            <a:r>
              <a:rPr lang="en-US" baseline="30000"/>
              <a:t>th</a:t>
            </a:r>
            <a:r>
              <a:rPr lang="en-US"/>
              <a:t> 2010</a:t>
            </a:r>
            <a:br>
              <a:rPr lang="en-US"/>
            </a:br>
            <a:r>
              <a:rPr lang="en-US"/>
              <a:t>Operations Services</a:t>
            </a:r>
          </a:p>
        </p:txBody>
      </p:sp>
      <p:sp>
        <p:nvSpPr>
          <p:cNvPr id="4" name="Slide Number Placeholder 3"/>
          <p:cNvSpPr>
            <a:spLocks noGrp="1"/>
          </p:cNvSpPr>
          <p:nvPr>
            <p:ph type="sldNum" sz="quarter" idx="10"/>
          </p:nvPr>
        </p:nvSpPr>
        <p:spPr/>
        <p:txBody>
          <a:bodyPr/>
          <a:lstStyle/>
          <a:p>
            <a:pPr>
              <a:defRPr/>
            </a:pPr>
            <a:fld id="{D246876D-3D33-4182-882D-D3DA3ED67FB2}" type="slidenum">
              <a:rPr lang="en-US"/>
              <a:pPr>
                <a:defRPr/>
              </a:pPr>
              <a:t>1</a:t>
            </a:fld>
            <a:endParaRPr lang="en-US"/>
          </a:p>
        </p:txBody>
      </p:sp>
      <p:sp>
        <p:nvSpPr>
          <p:cNvPr id="6" name="Content Placeholder 2"/>
          <p:cNvSpPr txBox="1">
            <a:spLocks/>
          </p:cNvSpPr>
          <p:nvPr/>
        </p:nvSpPr>
        <p:spPr bwMode="auto">
          <a:xfrm>
            <a:off x="939312" y="1935205"/>
            <a:ext cx="7772400" cy="47622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00080"/>
              </a:buClr>
              <a:buSzTx/>
              <a:buFont typeface="Times" pitchFamily="18" charset="0"/>
              <a:buNone/>
              <a:tabLst/>
              <a:defRPr/>
            </a:pPr>
            <a:r>
              <a:rPr kumimoji="1" lang="en-US" sz="2000" b="0" i="0" u="none" strike="noStrike" kern="0" cap="none" spc="0" normalizeH="0" baseline="0" noProof="0">
                <a:ln>
                  <a:noFill/>
                </a:ln>
                <a:solidFill>
                  <a:schemeClr val="tx2"/>
                </a:solidFill>
                <a:effectLst/>
                <a:uLnTx/>
                <a:uFillTx/>
                <a:latin typeface="Calibri"/>
                <a:ea typeface="+mn-ea"/>
                <a:cs typeface="Calibri"/>
              </a:rPr>
              <a:t>Ramping up for resumption of data taking. Watching every ticket carefully. </a:t>
            </a:r>
          </a:p>
          <a:p>
            <a:pPr marL="342900" marR="0" lvl="0" indent="-342900" algn="l" defTabSz="914400" rtl="0" eaLnBrk="0" fontAlgn="base" latinLnBrk="0" hangingPunct="0">
              <a:lnSpc>
                <a:spcPct val="100000"/>
              </a:lnSpc>
              <a:spcBef>
                <a:spcPct val="20000"/>
              </a:spcBef>
              <a:spcAft>
                <a:spcPct val="0"/>
              </a:spcAft>
              <a:buClr>
                <a:srgbClr val="000080"/>
              </a:buClr>
              <a:buSzTx/>
              <a:buFont typeface="Times" pitchFamily="18" charset="0"/>
              <a:buNone/>
              <a:tabLst/>
              <a:defRPr/>
            </a:pPr>
            <a:r>
              <a:rPr kumimoji="1" lang="en-US" sz="2000" b="0" i="0" u="none" strike="noStrike" kern="0" cap="none" spc="0" normalizeH="0" baseline="0" noProof="0">
                <a:ln>
                  <a:noFill/>
                </a:ln>
                <a:solidFill>
                  <a:schemeClr val="tx2"/>
                </a:solidFill>
                <a:effectLst/>
                <a:uLnTx/>
                <a:uFillTx/>
                <a:latin typeface="Calibri"/>
                <a:ea typeface="+mn-ea"/>
                <a:cs typeface="Calibri"/>
              </a:rPr>
              <a:t>Planning web-service interfaces between GOC and BNL-RT (In test) and FNAL-Remedy(in development). Will allow better monitoring and automated checking of the services. Interested in more succint/informative text in ticket emails throughout. How should CMS savannah ticketing system interface? </a:t>
            </a:r>
          </a:p>
          <a:p>
            <a:pPr marL="342900" marR="0" lvl="0" indent="-342900" algn="l" defTabSz="914400" rtl="0" eaLnBrk="0" fontAlgn="base" latinLnBrk="0" hangingPunct="0">
              <a:lnSpc>
                <a:spcPct val="100000"/>
              </a:lnSpc>
              <a:spcBef>
                <a:spcPct val="20000"/>
              </a:spcBef>
              <a:spcAft>
                <a:spcPct val="0"/>
              </a:spcAft>
              <a:buClr>
                <a:srgbClr val="000080"/>
              </a:buClr>
              <a:buSzTx/>
              <a:buFont typeface="Times" pitchFamily="18" charset="0"/>
              <a:buNone/>
              <a:tabLst/>
              <a:defRPr/>
            </a:pPr>
            <a:endParaRPr kumimoji="1" lang="en-US" sz="2000" b="0" i="0" u="none" strike="noStrike" kern="0" cap="none" spc="0" normalizeH="0" baseline="0" noProof="0">
              <a:ln>
                <a:noFill/>
              </a:ln>
              <a:solidFill>
                <a:schemeClr val="tx2"/>
              </a:solidFill>
              <a:effectLst/>
              <a:uLnTx/>
              <a:uFillTx/>
              <a:latin typeface="Calibri"/>
              <a:ea typeface="+mn-ea"/>
              <a:cs typeface="Calibri"/>
            </a:endParaRPr>
          </a:p>
          <a:p>
            <a:pPr marL="342900" marR="0" lvl="0" indent="-342900" algn="l" defTabSz="914400" rtl="0" eaLnBrk="0" fontAlgn="base" latinLnBrk="0" hangingPunct="0">
              <a:lnSpc>
                <a:spcPct val="100000"/>
              </a:lnSpc>
              <a:spcBef>
                <a:spcPct val="20000"/>
              </a:spcBef>
              <a:spcAft>
                <a:spcPct val="0"/>
              </a:spcAft>
              <a:buClr>
                <a:srgbClr val="000080"/>
              </a:buClr>
              <a:buSzTx/>
              <a:buFont typeface="Times" pitchFamily="18" charset="0"/>
              <a:buNone/>
              <a:tabLst/>
              <a:defRPr/>
            </a:pPr>
            <a:r>
              <a:rPr kumimoji="1" lang="en-US" sz="2000" b="0" i="0" u="none" strike="noStrike" kern="0" cap="none" spc="0" normalizeH="0" baseline="0" noProof="0">
                <a:ln>
                  <a:noFill/>
                </a:ln>
                <a:solidFill>
                  <a:schemeClr val="tx2"/>
                </a:solidFill>
                <a:effectLst/>
                <a:uLnTx/>
                <a:uFillTx/>
                <a:latin typeface="Calibri"/>
                <a:ea typeface="+mn-ea"/>
                <a:cs typeface="Calibri"/>
              </a:rPr>
              <a:t>We have had an operations change freeze for the past month. We are putting in place “ITIL-like” change management processes with written change plans. We prioritize the changes and only those agreed to by the project (project WLCG, Production, Project and Executive) management are made. </a:t>
            </a:r>
          </a:p>
          <a:p>
            <a:pPr marL="342900" marR="0" lvl="0" indent="-342900" algn="l" defTabSz="914400" rtl="0" eaLnBrk="0" fontAlgn="base" latinLnBrk="0" hangingPunct="0">
              <a:lnSpc>
                <a:spcPct val="100000"/>
              </a:lnSpc>
              <a:spcBef>
                <a:spcPct val="20000"/>
              </a:spcBef>
              <a:spcAft>
                <a:spcPct val="0"/>
              </a:spcAft>
              <a:buClr>
                <a:srgbClr val="000080"/>
              </a:buClr>
              <a:buSzTx/>
              <a:buFont typeface="Times" pitchFamily="18" charset="0"/>
              <a:buChar char="•"/>
              <a:tabLst/>
              <a:defRPr/>
            </a:pPr>
            <a:endParaRPr kumimoji="1" lang="en-US" sz="2800" b="0" i="0" u="none" strike="noStrike" kern="0" cap="none" spc="0" normalizeH="0" baseline="0" noProof="0">
              <a:ln>
                <a:noFill/>
              </a:ln>
              <a:solidFill>
                <a:schemeClr val="tx2"/>
              </a:solidFill>
              <a:effectLst/>
              <a:uLnTx/>
              <a:uFillTx/>
              <a:latin typeface="Calibri"/>
              <a:ea typeface="+mn-ea"/>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Security Activities</a:t>
            </a:r>
          </a:p>
        </p:txBody>
      </p:sp>
      <p:sp>
        <p:nvSpPr>
          <p:cNvPr id="3" name="Content Placeholder 2"/>
          <p:cNvSpPr>
            <a:spLocks noGrp="1"/>
          </p:cNvSpPr>
          <p:nvPr>
            <p:ph idx="1"/>
          </p:nvPr>
        </p:nvSpPr>
        <p:spPr>
          <a:xfrm>
            <a:off x="150674" y="1309282"/>
            <a:ext cx="8674490" cy="5363075"/>
          </a:xfrm>
        </p:spPr>
        <p:txBody>
          <a:bodyPr/>
          <a:lstStyle/>
          <a:p>
            <a:pPr>
              <a:buNone/>
            </a:pPr>
            <a:r>
              <a:rPr lang="en-US" sz="2000"/>
              <a:t>Moving ahead to provide desktop certificate management tools in OSG environment. Will build on NGS and NIKHEF tools. Mine will be at April EUGridPMA to follow up on this. </a:t>
            </a:r>
          </a:p>
          <a:p>
            <a:pPr>
              <a:buNone/>
            </a:pPr>
            <a:endParaRPr lang="en-US" sz="2000"/>
          </a:p>
          <a:p>
            <a:pPr>
              <a:buNone/>
            </a:pPr>
            <a:r>
              <a:rPr lang="en-US" sz="2000"/>
              <a:t>Security alert at US CMS Tier-3 over the weekend. Lots of time spent looking at accounting logs, understanding “new job submissions” and looking for anomolies. Good follow up with VO security contact. Understand CERN policy is no contact on weekends?? Action item is to get local site security team in the loop – no response to date. Will use this for lessons learned for future occurences.</a:t>
            </a:r>
          </a:p>
          <a:p>
            <a:pPr>
              <a:buNone/>
            </a:pPr>
            <a:endParaRPr lang="en-US" sz="2000"/>
          </a:p>
          <a:p>
            <a:pPr>
              <a:buNone/>
            </a:pPr>
            <a:r>
              <a:rPr lang="en-US" sz="2000"/>
              <a:t>Following up on Austria CA expiration that affected Fermilab US CMS Tier-1 FTS service on Tuesday. </a:t>
            </a:r>
          </a:p>
        </p:txBody>
      </p:sp>
      <p:sp>
        <p:nvSpPr>
          <p:cNvPr id="4" name="Slide Number Placeholder 3"/>
          <p:cNvSpPr>
            <a:spLocks noGrp="1"/>
          </p:cNvSpPr>
          <p:nvPr>
            <p:ph type="sldNum" sz="quarter" idx="10"/>
          </p:nvPr>
        </p:nvSpPr>
        <p:spPr/>
        <p:txBody>
          <a:bodyPr/>
          <a:lstStyle/>
          <a:p>
            <a:pPr>
              <a:defRPr/>
            </a:pPr>
            <a:fld id="{D246876D-3D33-4182-882D-D3DA3ED67FB2}" type="slidenum">
              <a:rPr lang="en-US"/>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Installed Capacity. </a:t>
            </a:r>
          </a:p>
        </p:txBody>
      </p:sp>
      <p:sp>
        <p:nvSpPr>
          <p:cNvPr id="3" name="Content Placeholder 2"/>
          <p:cNvSpPr>
            <a:spLocks noGrp="1"/>
          </p:cNvSpPr>
          <p:nvPr>
            <p:ph idx="1"/>
          </p:nvPr>
        </p:nvSpPr>
        <p:spPr>
          <a:xfrm>
            <a:off x="351113" y="1471502"/>
            <a:ext cx="7772400" cy="4762288"/>
          </a:xfrm>
        </p:spPr>
        <p:txBody>
          <a:bodyPr/>
          <a:lstStyle/>
          <a:p>
            <a:pPr>
              <a:buNone/>
            </a:pPr>
            <a:r>
              <a:rPr lang="en-US" sz="1800" smtClean="0"/>
              <a:t>All sites are reporting KSI2K and TB data but only 2 - </a:t>
            </a:r>
            <a:r>
              <a:rPr lang="en-US" sz="1800"/>
              <a:t>BNL and AGLT2 (ATLAS T2) - </a:t>
            </a:r>
            <a:r>
              <a:rPr lang="en-US" sz="1800" smtClean="0"/>
              <a:t>are reporting HS06. </a:t>
            </a:r>
            <a:r>
              <a:rPr lang="en-US" sz="1800"/>
              <a:t>T2 coordinators for both ATLAS and CMS have agreed to start working with their sites to review the existing data and add the HS06 data.</a:t>
            </a:r>
          </a:p>
          <a:p>
            <a:pPr>
              <a:buNone/>
            </a:pPr>
            <a:r>
              <a:rPr lang="en-US" sz="1800"/>
              <a:t>The T2 coordinators get a weekly email report containing our view of their sites.</a:t>
            </a:r>
            <a:endParaRPr lang="en-US" sz="1800" smtClean="0"/>
          </a:p>
          <a:p>
            <a:pPr>
              <a:buNone/>
            </a:pPr>
            <a:r>
              <a:rPr lang="en-US" sz="1800"/>
              <a:t>The OIM/MyOSG based installed capacity mechanisms are deployed and in use.</a:t>
            </a:r>
            <a:r>
              <a:rPr lang="en-US" sz="1800" smtClean="0"/>
              <a:t>Local OSG report in place. </a:t>
            </a:r>
          </a:p>
          <a:p>
            <a:pPr>
              <a:buNone/>
            </a:pPr>
            <a:r>
              <a:rPr lang="en-US" sz="1800"/>
              <a:t>We are under the working assumption that our interface meets all requirements that WLCG has.</a:t>
            </a:r>
            <a:r>
              <a:rPr lang="en-US" sz="1800" smtClean="0"/>
              <a:t> Any issues please submit a ticket (asap)!</a:t>
            </a:r>
            <a:endParaRPr lang="en-US" sz="1800"/>
          </a:p>
          <a:p>
            <a:pPr>
              <a:buNone/>
            </a:pPr>
            <a:r>
              <a:rPr lang="en-US" sz="1800"/>
              <a:t>Here are the concerns:</a:t>
            </a:r>
          </a:p>
          <a:p>
            <a:pPr>
              <a:buNone/>
            </a:pPr>
            <a:r>
              <a:rPr lang="en-US" sz="1800"/>
              <a:t>- Please can we have a machine-readable URL to verify our data in WLCG.  We have one for RSV/SAM, and the daily comparison report was well-recieved by our stakeholders.  </a:t>
            </a:r>
          </a:p>
          <a:p>
            <a:pPr>
              <a:buNone/>
            </a:pPr>
            <a:r>
              <a:rPr lang="en-US" sz="1800"/>
              <a:t>- Who is the best "current" contact?</a:t>
            </a:r>
          </a:p>
          <a:p>
            <a:pPr>
              <a:buNone/>
            </a:pPr>
            <a:r>
              <a:rPr lang="en-US" sz="1800"/>
              <a:t>  -Is the gstat link the current best place to see the WLCG reported results?</a:t>
            </a:r>
          </a:p>
        </p:txBody>
      </p:sp>
      <p:sp>
        <p:nvSpPr>
          <p:cNvPr id="4" name="Slide Number Placeholder 3"/>
          <p:cNvSpPr>
            <a:spLocks noGrp="1"/>
          </p:cNvSpPr>
          <p:nvPr>
            <p:ph type="sldNum" sz="quarter" idx="10"/>
          </p:nvPr>
        </p:nvSpPr>
        <p:spPr/>
        <p:txBody>
          <a:bodyPr/>
          <a:lstStyle/>
          <a:p>
            <a:pPr>
              <a:defRPr/>
            </a:pPr>
            <a:fld id="{D246876D-3D33-4182-882D-D3DA3ED67FB2}" type="slidenum">
              <a:rPr lang="en-US"/>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Other news</a:t>
            </a:r>
          </a:p>
        </p:txBody>
      </p:sp>
      <p:sp>
        <p:nvSpPr>
          <p:cNvPr id="4" name="Slide Number Placeholder 3"/>
          <p:cNvSpPr>
            <a:spLocks noGrp="1"/>
          </p:cNvSpPr>
          <p:nvPr>
            <p:ph type="sldNum" sz="quarter" idx="10"/>
          </p:nvPr>
        </p:nvSpPr>
        <p:spPr/>
        <p:txBody>
          <a:bodyPr/>
          <a:lstStyle/>
          <a:p>
            <a:pPr>
              <a:defRPr/>
            </a:pPr>
            <a:fld id="{D246876D-3D33-4182-882D-D3DA3ED67FB2}" type="slidenum">
              <a:rPr lang="en-US"/>
              <a:pPr>
                <a:defRPr/>
              </a:pPr>
              <a:t>4</a:t>
            </a:fld>
            <a:endParaRPr lang="en-US"/>
          </a:p>
        </p:txBody>
      </p:sp>
      <p:sp>
        <p:nvSpPr>
          <p:cNvPr id="5" name="Content Placeholder 2"/>
          <p:cNvSpPr>
            <a:spLocks noGrp="1"/>
          </p:cNvSpPr>
          <p:nvPr>
            <p:ph idx="1"/>
          </p:nvPr>
        </p:nvSpPr>
        <p:spPr>
          <a:xfrm>
            <a:off x="182961" y="1287759"/>
            <a:ext cx="8674490" cy="5363075"/>
          </a:xfrm>
        </p:spPr>
        <p:txBody>
          <a:bodyPr/>
          <a:lstStyle/>
          <a:p>
            <a:pPr>
              <a:buNone/>
            </a:pPr>
            <a:r>
              <a:rPr lang="en-US" sz="2000"/>
              <a:t>OSG All Hands Meeting March 8-11</a:t>
            </a:r>
            <a:r>
              <a:rPr lang="en-US" sz="2000" baseline="30000"/>
              <a:t>th</a:t>
            </a:r>
            <a:r>
              <a:rPr lang="en-US" sz="2000"/>
              <a:t>. Many ATLAS, CMS, Tier-3 meetings. Useful presentation from Markus, James, Massimo, Alberto. Thank you!</a:t>
            </a:r>
          </a:p>
          <a:p>
            <a:pPr>
              <a:buNone/>
            </a:pPr>
            <a:r>
              <a:rPr lang="en-US" sz="2000"/>
              <a:t>Initial technical discussions between OSG and Magellan (DOE Cloud testbed) and FutureGrid (NSF Cloud testbed). Activity will ramp up over the next six months. </a:t>
            </a:r>
          </a:p>
          <a:p>
            <a:pPr>
              <a:buNone/>
            </a:pPr>
            <a:r>
              <a:rPr lang="en-US" sz="2000"/>
              <a:t>Getting ready for 40 more Tier-3s with ARRA funding – hardware only. Will register distributed system services in OIM/OSG so we can track security, help support common services, help with s/w stacks and evolution. </a:t>
            </a:r>
          </a:p>
          <a:p>
            <a:pPr>
              <a:buNone/>
            </a:pPr>
            <a:r>
              <a:rPr lang="en-US" sz="2000"/>
              <a:t>First distributions of VDT with native packaging for LIGO completed. Glexec next on the list.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Futures</a:t>
            </a:r>
          </a:p>
        </p:txBody>
      </p:sp>
      <p:sp>
        <p:nvSpPr>
          <p:cNvPr id="3" name="Content Placeholder 2"/>
          <p:cNvSpPr>
            <a:spLocks noGrp="1"/>
          </p:cNvSpPr>
          <p:nvPr>
            <p:ph idx="1"/>
          </p:nvPr>
        </p:nvSpPr>
        <p:spPr/>
        <p:txBody>
          <a:bodyPr/>
          <a:lstStyle/>
          <a:p>
            <a:pPr>
              <a:buNone/>
            </a:pPr>
            <a:r>
              <a:rPr lang="en-US" sz="2000"/>
              <a:t>2 proposals that would provide support for MyOSG maintenance and continued development submitted to NSF in February. </a:t>
            </a:r>
          </a:p>
          <a:p>
            <a:pPr>
              <a:buNone/>
            </a:pPr>
            <a:r>
              <a:rPr lang="en-US" sz="2000"/>
              <a:t>Will know about proposal which would look at wide-area Lustre together with TeraGrid will be known within a month or two. </a:t>
            </a:r>
          </a:p>
          <a:p>
            <a:pPr>
              <a:buNone/>
            </a:pPr>
            <a:r>
              <a:rPr lang="en-US" sz="2000"/>
              <a:t>US ATLAS/US CMS/OSG delivered “Assessment of Core Services provided to U.S. ATLAS and U.S. CMS by OSG” and clarification to DOE/NSF.</a:t>
            </a:r>
          </a:p>
          <a:p>
            <a:r>
              <a:rPr lang="en-US"/>
              <a:t> </a:t>
            </a:r>
          </a:p>
          <a:p>
            <a:endParaRPr lang="en-US"/>
          </a:p>
        </p:txBody>
      </p:sp>
      <p:sp>
        <p:nvSpPr>
          <p:cNvPr id="4" name="Slide Number Placeholder 3"/>
          <p:cNvSpPr>
            <a:spLocks noGrp="1"/>
          </p:cNvSpPr>
          <p:nvPr>
            <p:ph type="sldNum" sz="quarter" idx="10"/>
          </p:nvPr>
        </p:nvSpPr>
        <p:spPr/>
        <p:txBody>
          <a:bodyPr/>
          <a:lstStyle/>
          <a:p>
            <a:pPr>
              <a:defRPr/>
            </a:pPr>
            <a:fld id="{D246876D-3D33-4182-882D-D3DA3ED67FB2}" type="slidenum">
              <a:rPr lang="en-US"/>
              <a:pPr>
                <a:defRPr/>
              </a:pPr>
              <a:t>5</a:t>
            </a:fld>
            <a:endParaRPr lang="en-US"/>
          </a:p>
        </p:txBody>
      </p:sp>
    </p:spTree>
  </p:cSld>
  <p:clrMapOvr>
    <a:masterClrMapping/>
  </p:clrMapOvr>
</p:sld>
</file>

<file path=ppt/theme/theme1.xml><?xml version="1.0" encoding="utf-8"?>
<a:theme xmlns:a="http://schemas.openxmlformats.org/drawingml/2006/main" name="Japanese Art">
  <a:themeElements>
    <a:clrScheme name="">
      <a:dk1>
        <a:srgbClr val="000000"/>
      </a:dk1>
      <a:lt1>
        <a:srgbClr val="FFFFFF"/>
      </a:lt1>
      <a:dk2>
        <a:srgbClr val="23005F"/>
      </a:dk2>
      <a:lt2>
        <a:srgbClr val="808080"/>
      </a:lt2>
      <a:accent1>
        <a:srgbClr val="C70000"/>
      </a:accent1>
      <a:accent2>
        <a:srgbClr val="5554FF"/>
      </a:accent2>
      <a:accent3>
        <a:srgbClr val="FFFFFF"/>
      </a:accent3>
      <a:accent4>
        <a:srgbClr val="000000"/>
      </a:accent4>
      <a:accent5>
        <a:srgbClr val="E0AAAA"/>
      </a:accent5>
      <a:accent6>
        <a:srgbClr val="4C4BE7"/>
      </a:accent6>
      <a:hlink>
        <a:srgbClr val="111A99"/>
      </a:hlink>
      <a:folHlink>
        <a:srgbClr val="99CC00"/>
      </a:folHlink>
    </a:clrScheme>
    <a:fontScheme name="Japanese Art">
      <a:majorFont>
        <a:latin typeface="Futura"/>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Japanese Art 1">
        <a:dk1>
          <a:srgbClr val="000000"/>
        </a:dk1>
        <a:lt1>
          <a:srgbClr val="D9C641"/>
        </a:lt1>
        <a:dk2>
          <a:srgbClr val="23005F"/>
        </a:dk2>
        <a:lt2>
          <a:srgbClr val="808080"/>
        </a:lt2>
        <a:accent1>
          <a:srgbClr val="C70000"/>
        </a:accent1>
        <a:accent2>
          <a:srgbClr val="5554FF"/>
        </a:accent2>
        <a:accent3>
          <a:srgbClr val="E9DFB0"/>
        </a:accent3>
        <a:accent4>
          <a:srgbClr val="000000"/>
        </a:accent4>
        <a:accent5>
          <a:srgbClr val="E0AAAA"/>
        </a:accent5>
        <a:accent6>
          <a:srgbClr val="4C4BE7"/>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10579</TotalTime>
  <Words>660</Words>
  <Application>Microsoft Macintosh PowerPoint</Application>
  <PresentationFormat>On-screen Show (4:3)</PresentationFormat>
  <Paragraphs>35</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Japanese Art</vt:lpstr>
      <vt:lpstr>OSG Update – GDB Mar 17th 2010 Operations Services</vt:lpstr>
      <vt:lpstr>Security Activities</vt:lpstr>
      <vt:lpstr>Installed Capacity. </vt:lpstr>
      <vt:lpstr>Other news</vt:lpstr>
      <vt:lpstr>Futures</vt:lpstr>
    </vt:vector>
  </TitlesOfParts>
  <Manager>OSG Resource Managers</Manager>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OSG Finance Board Review 09 May 2008</dc:title>
  <dc:creator>Chander Sehgal</dc:creator>
  <cp:keywords/>
  <cp:lastModifiedBy>Ruth Pordes</cp:lastModifiedBy>
  <cp:revision>492</cp:revision>
  <cp:lastPrinted>2007-02-13T22:42:37Z</cp:lastPrinted>
  <dcterms:created xsi:type="dcterms:W3CDTF">2010-03-17T12:01:35Z</dcterms:created>
  <dcterms:modified xsi:type="dcterms:W3CDTF">2010-03-17T12:04:53Z</dcterms:modified>
</cp:coreProperties>
</file>