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49" r:id="rId2"/>
    <p:sldId id="350" r:id="rId3"/>
    <p:sldId id="351" r:id="rId4"/>
    <p:sldId id="354" r:id="rId5"/>
    <p:sldId id="35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A8F8D0-22C3-CA4D-A536-9CEB8BDFFCC9}">
          <p14:sldIdLst>
            <p14:sldId id="349"/>
            <p14:sldId id="350"/>
            <p14:sldId id="351"/>
            <p14:sldId id="354"/>
            <p14:sldId id="3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4"/>
    <p:restoredTop sz="95787" autoAdjust="0"/>
  </p:normalViewPr>
  <p:slideViewPr>
    <p:cSldViewPr snapToGrid="0" snapToObjects="1">
      <p:cViewPr varScale="1">
        <p:scale>
          <a:sx n="114" d="100"/>
          <a:sy n="114" d="100"/>
        </p:scale>
        <p:origin x="115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DE4F3-FC8E-2248-91B7-188D10AF525D}" type="datetimeFigureOut">
              <a:rPr lang="en-US" smtClean="0"/>
              <a:t>12/8/19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1E562-FB52-2C44-9E2A-B5163A78B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721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1A005-9740-DE4A-B6FC-244E7D069330}" type="datetimeFigureOut">
              <a:rPr lang="en-US" smtClean="0"/>
              <a:t>12/8/19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9F59F-649A-4F4C-B4BC-DE7D065DC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4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bg1"/>
          </a:solidFill>
        </p:spPr>
        <p:txBody>
          <a:bodyPr/>
          <a:lstStyle>
            <a:lvl1pPr algn="ctr">
              <a:defRPr b="0" i="0">
                <a:solidFill>
                  <a:schemeClr val="tx2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  <a:latin typeface="Helvetica Neue Ligh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034D8EFC-CA94-D94E-9FBF-19E6A5A83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364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32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04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680"/>
            <a:ext cx="9144000" cy="755999"/>
          </a:xfrm>
          <a:solidFill>
            <a:schemeClr val="tx2"/>
          </a:solidFill>
        </p:spPr>
        <p:txBody>
          <a:bodyPr>
            <a:noAutofit/>
          </a:bodyPr>
          <a:lstStyle>
            <a:lvl1pPr algn="l">
              <a:defRPr sz="4000" b="0" i="0">
                <a:solidFill>
                  <a:schemeClr val="bg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878"/>
            <a:ext cx="8229600" cy="5652000"/>
          </a:xfrm>
        </p:spPr>
        <p:txBody>
          <a:bodyPr/>
          <a:lstStyle>
            <a:lvl1pPr>
              <a:defRPr>
                <a:latin typeface="Helvetica Neue Light"/>
                <a:cs typeface="Helvetica Neue Light"/>
              </a:defRPr>
            </a:lvl1pPr>
            <a:lvl2pPr>
              <a:defRPr>
                <a:latin typeface="Helvetica Neue Light"/>
                <a:cs typeface="Helvetica Neue Light"/>
              </a:defRPr>
            </a:lvl2pPr>
            <a:lvl3pPr>
              <a:defRPr>
                <a:latin typeface="Helvetica Neue Light"/>
                <a:cs typeface="Helvetica Neue Light"/>
              </a:defRPr>
            </a:lvl3pPr>
            <a:lvl4pPr>
              <a:defRPr>
                <a:latin typeface="Helvetica Neue Light"/>
                <a:cs typeface="Helvetica Neue Light"/>
              </a:defRPr>
            </a:lvl4pPr>
            <a:lvl5pPr>
              <a:defRPr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ta-IN" dirty="0"/>
              <a:t>Click to edit Master text styles</a:t>
            </a:r>
          </a:p>
          <a:p>
            <a:pPr lvl="1"/>
            <a:r>
              <a:rPr lang="ta-IN" dirty="0"/>
              <a:t>Second level</a:t>
            </a:r>
          </a:p>
          <a:p>
            <a:pPr lvl="2"/>
            <a:r>
              <a:rPr lang="ta-IN" dirty="0"/>
              <a:t>Third level</a:t>
            </a:r>
          </a:p>
          <a:p>
            <a:pPr lvl="3"/>
            <a:r>
              <a:rPr lang="ta-IN" dirty="0"/>
              <a:t>Fourth level</a:t>
            </a:r>
          </a:p>
          <a:p>
            <a:pPr lvl="4"/>
            <a:r>
              <a:rPr lang="ta-IN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034D8EFC-CA94-D94E-9FBF-19E6A5A83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87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58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40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20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8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7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a-IN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02/02/16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Trigger cells geometry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D8EFC-CA94-D94E-9FBF-19E6A5A83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91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1340"/>
            <a:ext cx="9144000" cy="737115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95878"/>
            <a:ext cx="8229600" cy="5624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dirty="0"/>
              <a:t>Click to edit Master text styles</a:t>
            </a:r>
          </a:p>
          <a:p>
            <a:pPr lvl="1"/>
            <a:r>
              <a:rPr lang="ta-IN" dirty="0"/>
              <a:t>Second level</a:t>
            </a:r>
          </a:p>
          <a:p>
            <a:pPr lvl="2"/>
            <a:r>
              <a:rPr lang="ta-IN" dirty="0"/>
              <a:t>Third level</a:t>
            </a:r>
          </a:p>
          <a:p>
            <a:pPr lvl="3"/>
            <a:r>
              <a:rPr lang="ta-IN" dirty="0"/>
              <a:t>Fourth level</a:t>
            </a:r>
          </a:p>
          <a:p>
            <a:pPr lvl="4"/>
            <a:r>
              <a:rPr lang="ta-IN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87455"/>
            <a:ext cx="1440000" cy="180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hr-HR"/>
              <a:t>02/02/16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0000" y="6687455"/>
            <a:ext cx="6264000" cy="180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en-US"/>
              <a:t>Trigger cells geometry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4000" y="6689340"/>
            <a:ext cx="1440000" cy="180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Helvetica Neue Light"/>
                <a:cs typeface="Helvetica Neue Light"/>
              </a:defRPr>
            </a:lvl1pPr>
          </a:lstStyle>
          <a:p>
            <a:fld id="{034D8EFC-CA94-D94E-9FBF-19E6A5A830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1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0" i="0" kern="1200">
          <a:solidFill>
            <a:srgbClr val="FFFFFF"/>
          </a:solidFill>
          <a:latin typeface="Helvetica Neue Light"/>
          <a:ea typeface="+mj-ea"/>
          <a:cs typeface="Helvetica Neue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80000"/>
        <a:buFont typeface="Lucida Grande"/>
        <a:buChar char="►"/>
        <a:defRPr sz="2800" b="0" i="0" kern="1200">
          <a:solidFill>
            <a:srgbClr val="800000"/>
          </a:solidFill>
          <a:latin typeface="Helvetica Neue Light"/>
          <a:ea typeface="+mn-ea"/>
          <a:cs typeface="Helvetica Neue Light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400" b="0" i="0" kern="1200">
          <a:solidFill>
            <a:schemeClr val="tx2"/>
          </a:solidFill>
          <a:latin typeface="Helvetica Neue Light"/>
          <a:ea typeface="+mn-ea"/>
          <a:cs typeface="Helvetica Neue L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008000"/>
          </a:solidFill>
          <a:latin typeface="Helvetica Neue Light"/>
          <a:ea typeface="+mn-ea"/>
          <a:cs typeface="Helvetica Neue L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b="0" i="0" kern="1200">
          <a:solidFill>
            <a:schemeClr val="accent1"/>
          </a:solidFill>
          <a:latin typeface="Helvetica Neue Light"/>
          <a:ea typeface="+mn-ea"/>
          <a:cs typeface="Helvetica Neue L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b="0" i="0" kern="1200">
          <a:solidFill>
            <a:schemeClr val="tx1"/>
          </a:solidFill>
          <a:latin typeface="Helvetica Neue Light"/>
          <a:ea typeface="+mn-ea"/>
          <a:cs typeface="Helvetica Neue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6257" y="769769"/>
            <a:ext cx="8173797" cy="1679337"/>
          </a:xfrm>
        </p:spPr>
        <p:txBody>
          <a:bodyPr>
            <a:normAutofit/>
          </a:bodyPr>
          <a:lstStyle/>
          <a:p>
            <a:r>
              <a:rPr lang="hr-HR" sz="6600" dirty="0"/>
              <a:t>CROHEP </a:t>
            </a:r>
            <a:r>
              <a:rPr lang="hr-HR" sz="6600" dirty="0" err="1"/>
              <a:t>meeting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2755" y="2632163"/>
            <a:ext cx="6400800" cy="1752600"/>
          </a:xfrm>
        </p:spPr>
        <p:txBody>
          <a:bodyPr>
            <a:noAutofit/>
          </a:bodyPr>
          <a:lstStyle/>
          <a:p>
            <a:r>
              <a:rPr lang="hr-HR" sz="1800" dirty="0">
                <a:solidFill>
                  <a:srgbClr val="800000"/>
                </a:solidFill>
              </a:rPr>
              <a:t>Vuko </a:t>
            </a:r>
            <a:r>
              <a:rPr lang="hr-HR" sz="1800" dirty="0" err="1">
                <a:solidFill>
                  <a:srgbClr val="800000"/>
                </a:solidFill>
              </a:rPr>
              <a:t>Brigljević</a:t>
            </a:r>
            <a:endParaRPr lang="ta-IN" sz="1800" dirty="0">
              <a:solidFill>
                <a:srgbClr val="800000"/>
              </a:solidFill>
            </a:endParaRPr>
          </a:p>
          <a:p>
            <a:r>
              <a:rPr lang="hr-HR" sz="1600" dirty="0">
                <a:solidFill>
                  <a:srgbClr val="2F5897"/>
                </a:solidFill>
              </a:rPr>
              <a:t>Institute Ruđer Bošković, Zagreb</a:t>
            </a:r>
          </a:p>
          <a:p>
            <a:r>
              <a:rPr lang="hr-HR" sz="1800" dirty="0">
                <a:solidFill>
                  <a:srgbClr val="800000"/>
                </a:solidFill>
              </a:rPr>
              <a:t>Mirko Planinić</a:t>
            </a:r>
            <a:endParaRPr lang="ta-IN" sz="1800" dirty="0">
              <a:solidFill>
                <a:srgbClr val="800000"/>
              </a:solidFill>
            </a:endParaRPr>
          </a:p>
          <a:p>
            <a:r>
              <a:rPr lang="hr-HR" sz="1600" dirty="0">
                <a:solidFill>
                  <a:srgbClr val="2F5897"/>
                </a:solidFill>
              </a:rPr>
              <a:t>University </a:t>
            </a:r>
            <a:r>
              <a:rPr lang="hr-HR" sz="1600" dirty="0" err="1">
                <a:solidFill>
                  <a:srgbClr val="2F5897"/>
                </a:solidFill>
              </a:rPr>
              <a:t>of</a:t>
            </a:r>
            <a:r>
              <a:rPr lang="hr-HR" sz="1600" dirty="0">
                <a:solidFill>
                  <a:srgbClr val="2F5897"/>
                </a:solidFill>
              </a:rPr>
              <a:t> Zagreb – PMF</a:t>
            </a:r>
          </a:p>
          <a:p>
            <a:r>
              <a:rPr lang="hr-HR" sz="1800" dirty="0">
                <a:solidFill>
                  <a:srgbClr val="800000"/>
                </a:solidFill>
              </a:rPr>
              <a:t>Ivica Puljak</a:t>
            </a:r>
            <a:endParaRPr lang="ta-IN" sz="1800" dirty="0">
              <a:solidFill>
                <a:srgbClr val="800000"/>
              </a:solidFill>
            </a:endParaRPr>
          </a:p>
          <a:p>
            <a:r>
              <a:rPr lang="ta-IN" sz="1600" dirty="0" err="1">
                <a:solidFill>
                  <a:srgbClr val="2F5897"/>
                </a:solidFill>
              </a:rPr>
              <a:t>University</a:t>
            </a:r>
            <a:r>
              <a:rPr lang="ta-IN" sz="1600" dirty="0">
                <a:solidFill>
                  <a:srgbClr val="2F5897"/>
                </a:solidFill>
              </a:rPr>
              <a:t> </a:t>
            </a:r>
            <a:r>
              <a:rPr lang="ta-IN" sz="1600" dirty="0" err="1">
                <a:solidFill>
                  <a:srgbClr val="2F5897"/>
                </a:solidFill>
              </a:rPr>
              <a:t>of</a:t>
            </a:r>
            <a:r>
              <a:rPr lang="ta-IN" sz="1600" dirty="0">
                <a:solidFill>
                  <a:srgbClr val="2F5897"/>
                </a:solidFill>
              </a:rPr>
              <a:t> </a:t>
            </a:r>
            <a:r>
              <a:rPr lang="ta-IN" sz="1600" dirty="0" err="1">
                <a:solidFill>
                  <a:srgbClr val="2F5897"/>
                </a:solidFill>
              </a:rPr>
              <a:t>Split</a:t>
            </a:r>
            <a:r>
              <a:rPr lang="ta-IN" sz="1600" dirty="0">
                <a:solidFill>
                  <a:srgbClr val="2F5897"/>
                </a:solidFill>
              </a:rPr>
              <a:t> - FESB</a:t>
            </a:r>
          </a:p>
          <a:p>
            <a:endParaRPr lang="en-US" sz="2400" dirty="0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371600" y="5477611"/>
            <a:ext cx="6400800" cy="845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SzPct val="80000"/>
              <a:buFont typeface="Lucida Grande"/>
              <a:buNone/>
              <a:defRPr sz="2800" b="0" i="0" kern="1200">
                <a:solidFill>
                  <a:schemeClr val="accent1"/>
                </a:solidFill>
                <a:latin typeface="Helvetica Neue Light"/>
                <a:ea typeface="+mn-ea"/>
                <a:cs typeface="Helvetica Neue Light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+mn-ea"/>
                <a:cs typeface="Helvetica Neue Ligh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+mn-ea"/>
                <a:cs typeface="Helvetica Neue Ligh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+mn-ea"/>
                <a:cs typeface="Helvetica Neue Ligh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+mn-ea"/>
                <a:cs typeface="Helvetica Neue Ligh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800" dirty="0">
                <a:solidFill>
                  <a:schemeClr val="tx2"/>
                </a:solidFill>
              </a:rPr>
              <a:t>Institute Ruđer Bošković, Zagreb</a:t>
            </a:r>
          </a:p>
          <a:p>
            <a:r>
              <a:rPr lang="hr-HR" sz="1800" dirty="0">
                <a:solidFill>
                  <a:schemeClr val="tx2"/>
                </a:solidFill>
              </a:rPr>
              <a:t>9 </a:t>
            </a:r>
            <a:r>
              <a:rPr lang="hr-HR" sz="1800" dirty="0" err="1">
                <a:solidFill>
                  <a:schemeClr val="tx2"/>
                </a:solidFill>
              </a:rPr>
              <a:t>December</a:t>
            </a:r>
            <a:r>
              <a:rPr lang="hr-HR" sz="1800" dirty="0">
                <a:solidFill>
                  <a:schemeClr val="tx2"/>
                </a:solidFill>
              </a:rPr>
              <a:t> 2019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62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9289-7A25-1344-8E1D-B85F6957B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Goal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meeting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E6D0A-FBD8-1F45-8A38-7962ECD38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 err="1"/>
              <a:t>Inform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community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CERN </a:t>
            </a:r>
            <a:r>
              <a:rPr lang="hr-HR" dirty="0" err="1"/>
              <a:t>membership</a:t>
            </a:r>
            <a:endParaRPr lang="hr-HR" dirty="0"/>
          </a:p>
          <a:p>
            <a:r>
              <a:rPr lang="hr-HR" dirty="0"/>
              <a:t>Exchange </a:t>
            </a:r>
            <a:r>
              <a:rPr lang="hr-HR" dirty="0" err="1"/>
              <a:t>information</a:t>
            </a:r>
            <a:r>
              <a:rPr lang="hr-HR" dirty="0"/>
              <a:t> </a:t>
            </a:r>
            <a:r>
              <a:rPr lang="hr-HR" dirty="0" err="1"/>
              <a:t>about</a:t>
            </a:r>
            <a:endParaRPr lang="hr-HR" dirty="0"/>
          </a:p>
          <a:p>
            <a:pPr lvl="1"/>
            <a:r>
              <a:rPr lang="hr-HR" dirty="0" err="1"/>
              <a:t>Activities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research</a:t>
            </a:r>
            <a:r>
              <a:rPr lang="hr-HR" dirty="0"/>
              <a:t> </a:t>
            </a:r>
            <a:r>
              <a:rPr lang="hr-HR" dirty="0" err="1"/>
              <a:t>groups</a:t>
            </a:r>
            <a:endParaRPr lang="hr-HR" dirty="0"/>
          </a:p>
          <a:p>
            <a:pPr lvl="2"/>
            <a:r>
              <a:rPr lang="hr-HR" dirty="0" err="1"/>
              <a:t>We</a:t>
            </a:r>
            <a:r>
              <a:rPr lang="hr-HR" dirty="0"/>
              <a:t> </a:t>
            </a:r>
            <a:r>
              <a:rPr lang="hr-HR" dirty="0" err="1"/>
              <a:t>wanted</a:t>
            </a:r>
            <a:r>
              <a:rPr lang="hr-HR" dirty="0"/>
              <a:t> to </a:t>
            </a:r>
            <a:r>
              <a:rPr lang="hr-HR" dirty="0" err="1"/>
              <a:t>cover</a:t>
            </a:r>
            <a:r>
              <a:rPr lang="hr-HR" dirty="0"/>
              <a:t> </a:t>
            </a:r>
            <a:r>
              <a:rPr lang="hr-HR" dirty="0" err="1"/>
              <a:t>all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activities</a:t>
            </a:r>
            <a:r>
              <a:rPr lang="hr-HR" dirty="0"/>
              <a:t>, but </a:t>
            </a:r>
            <a:r>
              <a:rPr lang="hr-HR" dirty="0" err="1"/>
              <a:t>not</a:t>
            </a:r>
            <a:r>
              <a:rPr lang="hr-HR" dirty="0"/>
              <a:t> </a:t>
            </a:r>
            <a:r>
              <a:rPr lang="hr-HR" dirty="0" err="1"/>
              <a:t>all</a:t>
            </a:r>
            <a:r>
              <a:rPr lang="hr-HR" dirty="0"/>
              <a:t> </a:t>
            </a:r>
            <a:r>
              <a:rPr lang="hr-HR" dirty="0" err="1"/>
              <a:t>colleagues</a:t>
            </a:r>
            <a:r>
              <a:rPr lang="hr-HR" dirty="0"/>
              <a:t> </a:t>
            </a:r>
            <a:r>
              <a:rPr lang="hr-HR" dirty="0" err="1"/>
              <a:t>were</a:t>
            </a:r>
            <a:r>
              <a:rPr lang="hr-HR" dirty="0"/>
              <a:t> </a:t>
            </a:r>
            <a:r>
              <a:rPr lang="hr-HR" dirty="0" err="1"/>
              <a:t>available</a:t>
            </a:r>
            <a:endParaRPr lang="hr-HR" dirty="0"/>
          </a:p>
          <a:p>
            <a:pPr lvl="2"/>
            <a:r>
              <a:rPr lang="hr-HR" dirty="0" err="1"/>
              <a:t>There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still</a:t>
            </a:r>
            <a:r>
              <a:rPr lang="hr-HR" dirty="0"/>
              <a:t> some </a:t>
            </a:r>
            <a:r>
              <a:rPr lang="hr-HR" dirty="0" err="1"/>
              <a:t>space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agenda</a:t>
            </a:r>
            <a:endParaRPr lang="hr-HR" dirty="0"/>
          </a:p>
          <a:p>
            <a:pPr lvl="1"/>
            <a:r>
              <a:rPr lang="hr-HR" dirty="0" err="1"/>
              <a:t>Ongoing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future </a:t>
            </a:r>
            <a:r>
              <a:rPr lang="hr-HR" dirty="0" err="1"/>
              <a:t>projects</a:t>
            </a:r>
            <a:endParaRPr lang="hr-HR" dirty="0"/>
          </a:p>
          <a:p>
            <a:pPr lvl="1"/>
            <a:r>
              <a:rPr lang="hr-HR" dirty="0" err="1"/>
              <a:t>Other</a:t>
            </a:r>
            <a:r>
              <a:rPr lang="hr-HR" dirty="0"/>
              <a:t> </a:t>
            </a:r>
            <a:r>
              <a:rPr lang="hr-HR" dirty="0" err="1"/>
              <a:t>initiatives</a:t>
            </a:r>
            <a:endParaRPr lang="hr-HR" dirty="0"/>
          </a:p>
          <a:p>
            <a:r>
              <a:rPr lang="hr-HR" dirty="0" err="1"/>
              <a:t>Meet</a:t>
            </a:r>
            <a:r>
              <a:rPr lang="hr-HR" dirty="0"/>
              <a:t> </a:t>
            </a:r>
            <a:r>
              <a:rPr lang="hr-HR" dirty="0" err="1"/>
              <a:t>colleagues</a:t>
            </a:r>
            <a:endParaRPr lang="hr-HR" dirty="0"/>
          </a:p>
          <a:p>
            <a:r>
              <a:rPr lang="hr-HR" dirty="0" err="1"/>
              <a:t>Discuss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conclude</a:t>
            </a:r>
            <a:endParaRPr lang="hr-HR" dirty="0"/>
          </a:p>
          <a:p>
            <a:endParaRPr lang="hr-HR" dirty="0"/>
          </a:p>
          <a:p>
            <a:r>
              <a:rPr lang="hr-HR" dirty="0" err="1">
                <a:solidFill>
                  <a:schemeClr val="tx2"/>
                </a:solidFill>
              </a:rPr>
              <a:t>Very</a:t>
            </a:r>
            <a:r>
              <a:rPr lang="hr-HR" dirty="0">
                <a:solidFill>
                  <a:schemeClr val="tx2"/>
                </a:solidFill>
              </a:rPr>
              <a:t> </a:t>
            </a:r>
            <a:r>
              <a:rPr lang="hr-HR" dirty="0" err="1">
                <a:solidFill>
                  <a:schemeClr val="tx2"/>
                </a:solidFill>
              </a:rPr>
              <a:t>good</a:t>
            </a:r>
            <a:r>
              <a:rPr lang="hr-HR" dirty="0">
                <a:solidFill>
                  <a:schemeClr val="tx2"/>
                </a:solidFill>
              </a:rPr>
              <a:t> </a:t>
            </a:r>
            <a:r>
              <a:rPr lang="hr-HR" dirty="0" err="1">
                <a:solidFill>
                  <a:schemeClr val="tx2"/>
                </a:solidFill>
              </a:rPr>
              <a:t>news</a:t>
            </a:r>
            <a:r>
              <a:rPr lang="hr-HR" dirty="0">
                <a:solidFill>
                  <a:schemeClr val="tx2"/>
                </a:solidFill>
              </a:rPr>
              <a:t>: </a:t>
            </a:r>
            <a:r>
              <a:rPr lang="hr-HR" b="1" dirty="0" err="1"/>
              <a:t>language</a:t>
            </a:r>
            <a:r>
              <a:rPr lang="hr-HR" b="1" dirty="0"/>
              <a:t> = English</a:t>
            </a:r>
          </a:p>
          <a:p>
            <a:r>
              <a:rPr lang="hr-HR" dirty="0">
                <a:solidFill>
                  <a:schemeClr val="tx2"/>
                </a:solidFill>
              </a:rPr>
              <a:t>39 </a:t>
            </a:r>
            <a:r>
              <a:rPr lang="hr-HR" dirty="0" err="1">
                <a:solidFill>
                  <a:schemeClr val="tx2"/>
                </a:solidFill>
              </a:rPr>
              <a:t>registered</a:t>
            </a:r>
            <a:r>
              <a:rPr lang="hr-HR" dirty="0">
                <a:solidFill>
                  <a:schemeClr val="tx2"/>
                </a:solidFill>
              </a:rPr>
              <a:t> </a:t>
            </a:r>
            <a:r>
              <a:rPr lang="hr-HR" dirty="0" err="1">
                <a:solidFill>
                  <a:schemeClr val="tx2"/>
                </a:solidFill>
              </a:rPr>
              <a:t>participants</a:t>
            </a:r>
            <a:r>
              <a:rPr lang="hr-HR" dirty="0">
                <a:solidFill>
                  <a:schemeClr val="tx2"/>
                </a:solidFill>
              </a:rPr>
              <a:t>, 105 </a:t>
            </a:r>
            <a:r>
              <a:rPr lang="hr-HR" dirty="0" err="1">
                <a:solidFill>
                  <a:schemeClr val="tx2"/>
                </a:solidFill>
              </a:rPr>
              <a:t>invited</a:t>
            </a:r>
            <a:endParaRPr lang="hr-H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642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A4C51-270B-DB4A-8F0D-9367E0CE7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Agenda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2C19B-2E90-C140-9D4F-C7958AE5F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hr-HR" sz="2000" dirty="0"/>
              <a:t>9</a:t>
            </a:r>
            <a:r>
              <a:rPr lang="hr-HR" sz="2000" baseline="30000" dirty="0"/>
              <a:t>00</a:t>
            </a:r>
            <a:r>
              <a:rPr lang="hr-HR" sz="2000" dirty="0"/>
              <a:t> – 10</a:t>
            </a:r>
            <a:r>
              <a:rPr lang="hr-HR" sz="2000" baseline="30000" dirty="0"/>
              <a:t>30	 </a:t>
            </a:r>
            <a:r>
              <a:rPr lang="hr-HR" sz="2000" dirty="0" err="1"/>
              <a:t>Introduction</a:t>
            </a:r>
            <a:r>
              <a:rPr lang="hr-HR" sz="2000" dirty="0"/>
              <a:t> </a:t>
            </a:r>
            <a:r>
              <a:rPr lang="hr-HR" sz="2000" dirty="0" err="1"/>
              <a:t>session</a:t>
            </a:r>
            <a:endParaRPr lang="hr-HR" sz="2000" baseline="30000" dirty="0"/>
          </a:p>
          <a:p>
            <a:pPr marL="457200" lvl="1" indent="0">
              <a:lnSpc>
                <a:spcPct val="170000"/>
              </a:lnSpc>
              <a:buNone/>
            </a:pPr>
            <a:r>
              <a:rPr lang="hr-HR" sz="1800" dirty="0"/>
              <a:t>	   	CERN, IPPOG, </a:t>
            </a:r>
            <a:r>
              <a:rPr lang="hr-HR" sz="1800" dirty="0" err="1"/>
              <a:t>group</a:t>
            </a:r>
            <a:r>
              <a:rPr lang="hr-HR" sz="1800" dirty="0"/>
              <a:t> </a:t>
            </a:r>
            <a:r>
              <a:rPr lang="hr-HR" sz="1800" dirty="0" err="1"/>
              <a:t>activities</a:t>
            </a:r>
            <a:endParaRPr lang="hr-HR" sz="1800" dirty="0"/>
          </a:p>
          <a:p>
            <a:pPr marL="0" indent="0">
              <a:lnSpc>
                <a:spcPct val="170000"/>
              </a:lnSpc>
              <a:buNone/>
            </a:pPr>
            <a:r>
              <a:rPr lang="hr-HR" sz="1700" dirty="0">
                <a:solidFill>
                  <a:schemeClr val="accent1"/>
                </a:solidFill>
              </a:rPr>
              <a:t>10</a:t>
            </a:r>
            <a:r>
              <a:rPr lang="hr-HR" sz="1700" baseline="30000" dirty="0">
                <a:solidFill>
                  <a:schemeClr val="accent1"/>
                </a:solidFill>
              </a:rPr>
              <a:t>30</a:t>
            </a:r>
            <a:r>
              <a:rPr lang="hr-HR" sz="1700" dirty="0">
                <a:solidFill>
                  <a:schemeClr val="accent1"/>
                </a:solidFill>
              </a:rPr>
              <a:t> – 11</a:t>
            </a:r>
            <a:r>
              <a:rPr lang="hr-HR" sz="1700" baseline="30000" dirty="0">
                <a:solidFill>
                  <a:schemeClr val="accent1"/>
                </a:solidFill>
              </a:rPr>
              <a:t>00 	</a:t>
            </a:r>
            <a:r>
              <a:rPr lang="hr-HR" sz="1700" dirty="0" err="1">
                <a:solidFill>
                  <a:schemeClr val="accent1"/>
                </a:solidFill>
              </a:rPr>
              <a:t>Coffee</a:t>
            </a:r>
            <a:r>
              <a:rPr lang="hr-HR" sz="1700" dirty="0">
                <a:solidFill>
                  <a:schemeClr val="accent1"/>
                </a:solidFill>
              </a:rPr>
              <a:t> </a:t>
            </a:r>
            <a:r>
              <a:rPr lang="hr-HR" sz="1700" dirty="0" err="1">
                <a:solidFill>
                  <a:schemeClr val="accent1"/>
                </a:solidFill>
              </a:rPr>
              <a:t>break</a:t>
            </a:r>
            <a:endParaRPr lang="hr-HR" sz="1700" baseline="30000" dirty="0">
              <a:solidFill>
                <a:schemeClr val="accent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hr-HR" sz="2000" dirty="0"/>
              <a:t>10</a:t>
            </a:r>
            <a:r>
              <a:rPr lang="hr-HR" sz="2000" baseline="30000" dirty="0"/>
              <a:t>00</a:t>
            </a:r>
            <a:r>
              <a:rPr lang="hr-HR" sz="2000" dirty="0"/>
              <a:t> – 12</a:t>
            </a:r>
            <a:r>
              <a:rPr lang="hr-HR" sz="2000" baseline="30000" dirty="0"/>
              <a:t>30 	</a:t>
            </a:r>
            <a:r>
              <a:rPr lang="hr-HR" sz="2000" dirty="0" err="1"/>
              <a:t>Morning</a:t>
            </a:r>
            <a:r>
              <a:rPr lang="hr-HR" sz="2000" dirty="0"/>
              <a:t> </a:t>
            </a:r>
            <a:r>
              <a:rPr lang="hr-HR" sz="2000" dirty="0" err="1"/>
              <a:t>session</a:t>
            </a:r>
            <a:endParaRPr lang="hr-HR" sz="2000" baseline="30000" dirty="0"/>
          </a:p>
          <a:p>
            <a:pPr marL="457200" lvl="1" indent="0">
              <a:lnSpc>
                <a:spcPct val="170000"/>
              </a:lnSpc>
              <a:buNone/>
            </a:pPr>
            <a:r>
              <a:rPr lang="hr-HR" sz="1800" dirty="0"/>
              <a:t>	     	Group </a:t>
            </a:r>
            <a:r>
              <a:rPr lang="hr-HR" sz="1800" dirty="0" err="1"/>
              <a:t>activities</a:t>
            </a:r>
            <a:endParaRPr lang="hr-HR" sz="1800" dirty="0"/>
          </a:p>
          <a:p>
            <a:pPr marL="0" indent="0">
              <a:lnSpc>
                <a:spcPct val="170000"/>
              </a:lnSpc>
              <a:buNone/>
            </a:pPr>
            <a:r>
              <a:rPr lang="hr-HR" sz="1700" dirty="0">
                <a:solidFill>
                  <a:schemeClr val="accent1"/>
                </a:solidFill>
              </a:rPr>
              <a:t>12</a:t>
            </a:r>
            <a:r>
              <a:rPr lang="hr-HR" sz="1700" baseline="30000" dirty="0">
                <a:solidFill>
                  <a:schemeClr val="accent1"/>
                </a:solidFill>
              </a:rPr>
              <a:t>30</a:t>
            </a:r>
            <a:r>
              <a:rPr lang="hr-HR" sz="1700" dirty="0">
                <a:solidFill>
                  <a:schemeClr val="accent1"/>
                </a:solidFill>
              </a:rPr>
              <a:t> – 14</a:t>
            </a:r>
            <a:r>
              <a:rPr lang="hr-HR" sz="1700" baseline="30000" dirty="0">
                <a:solidFill>
                  <a:schemeClr val="accent1"/>
                </a:solidFill>
              </a:rPr>
              <a:t>00 	</a:t>
            </a:r>
            <a:r>
              <a:rPr lang="hr-HR" sz="1700" dirty="0" err="1">
                <a:solidFill>
                  <a:schemeClr val="accent1"/>
                </a:solidFill>
              </a:rPr>
              <a:t>Lunch</a:t>
            </a:r>
            <a:endParaRPr lang="hr-HR" sz="1700" baseline="30000" dirty="0">
              <a:solidFill>
                <a:schemeClr val="accent1"/>
              </a:solidFill>
            </a:endParaRPr>
          </a:p>
          <a:p>
            <a:pPr marL="457200" lvl="1" indent="0">
              <a:lnSpc>
                <a:spcPct val="170000"/>
              </a:lnSpc>
              <a:buNone/>
            </a:pPr>
            <a:r>
              <a:rPr lang="hr-HR" sz="1800" dirty="0"/>
              <a:t>		</a:t>
            </a:r>
            <a:r>
              <a:rPr lang="hr-HR" sz="1800" dirty="0" err="1"/>
              <a:t>Catering</a:t>
            </a:r>
            <a:endParaRPr lang="hr-HR" sz="1800" dirty="0"/>
          </a:p>
          <a:p>
            <a:pPr marL="0" indent="0">
              <a:lnSpc>
                <a:spcPct val="170000"/>
              </a:lnSpc>
              <a:buNone/>
            </a:pPr>
            <a:r>
              <a:rPr lang="hr-HR" sz="2000" dirty="0"/>
              <a:t>14</a:t>
            </a:r>
            <a:r>
              <a:rPr lang="hr-HR" sz="2000" baseline="30000" dirty="0"/>
              <a:t>00</a:t>
            </a:r>
            <a:r>
              <a:rPr lang="hr-HR" sz="2000" dirty="0"/>
              <a:t> – 15</a:t>
            </a:r>
            <a:r>
              <a:rPr lang="hr-HR" sz="2000" baseline="30000" dirty="0"/>
              <a:t>30 	</a:t>
            </a:r>
            <a:r>
              <a:rPr lang="hr-HR" sz="2000" dirty="0" err="1"/>
              <a:t>Afternoon</a:t>
            </a:r>
            <a:r>
              <a:rPr lang="hr-HR" sz="2000" dirty="0"/>
              <a:t> </a:t>
            </a:r>
            <a:r>
              <a:rPr lang="hr-HR" sz="2000" dirty="0" err="1"/>
              <a:t>session</a:t>
            </a:r>
            <a:endParaRPr lang="hr-HR" sz="2000" baseline="30000" dirty="0"/>
          </a:p>
          <a:p>
            <a:pPr marL="457200" lvl="1" indent="0">
              <a:lnSpc>
                <a:spcPct val="170000"/>
              </a:lnSpc>
              <a:buNone/>
            </a:pPr>
            <a:r>
              <a:rPr lang="hr-HR" sz="1800" dirty="0"/>
              <a:t>		Group </a:t>
            </a:r>
            <a:r>
              <a:rPr lang="hr-HR" sz="1800" dirty="0" err="1"/>
              <a:t>activities</a:t>
            </a:r>
            <a:endParaRPr lang="hr-HR" sz="1800" dirty="0"/>
          </a:p>
          <a:p>
            <a:pPr marL="0" indent="0">
              <a:lnSpc>
                <a:spcPct val="170000"/>
              </a:lnSpc>
              <a:buNone/>
            </a:pPr>
            <a:r>
              <a:rPr lang="hr-HR" sz="1700" dirty="0">
                <a:solidFill>
                  <a:schemeClr val="accent1"/>
                </a:solidFill>
              </a:rPr>
              <a:t>15</a:t>
            </a:r>
            <a:r>
              <a:rPr lang="hr-HR" sz="1700" baseline="30000" dirty="0">
                <a:solidFill>
                  <a:schemeClr val="accent1"/>
                </a:solidFill>
              </a:rPr>
              <a:t>30</a:t>
            </a:r>
            <a:r>
              <a:rPr lang="hr-HR" sz="1700" dirty="0">
                <a:solidFill>
                  <a:schemeClr val="accent1"/>
                </a:solidFill>
              </a:rPr>
              <a:t> – 16</a:t>
            </a:r>
            <a:r>
              <a:rPr lang="hr-HR" sz="1700" baseline="30000" dirty="0">
                <a:solidFill>
                  <a:schemeClr val="accent1"/>
                </a:solidFill>
              </a:rPr>
              <a:t>00 	</a:t>
            </a:r>
            <a:r>
              <a:rPr lang="hr-HR" sz="1700" dirty="0" err="1">
                <a:solidFill>
                  <a:schemeClr val="accent1"/>
                </a:solidFill>
              </a:rPr>
              <a:t>Coffee</a:t>
            </a:r>
            <a:r>
              <a:rPr lang="hr-HR" sz="1700" dirty="0">
                <a:solidFill>
                  <a:schemeClr val="accent1"/>
                </a:solidFill>
              </a:rPr>
              <a:t> </a:t>
            </a:r>
            <a:r>
              <a:rPr lang="hr-HR" sz="1700" dirty="0" err="1">
                <a:solidFill>
                  <a:schemeClr val="accent1"/>
                </a:solidFill>
              </a:rPr>
              <a:t>break</a:t>
            </a:r>
            <a:endParaRPr lang="hr-HR" sz="1700" baseline="30000" dirty="0">
              <a:solidFill>
                <a:schemeClr val="accent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hr-HR" sz="2000" dirty="0"/>
              <a:t>16</a:t>
            </a:r>
            <a:r>
              <a:rPr lang="hr-HR" sz="2000" baseline="30000" dirty="0"/>
              <a:t>00</a:t>
            </a:r>
            <a:r>
              <a:rPr lang="hr-HR" sz="2000" dirty="0"/>
              <a:t> – 17</a:t>
            </a:r>
            <a:r>
              <a:rPr lang="hr-HR" sz="2000" baseline="30000" dirty="0"/>
              <a:t>00 	</a:t>
            </a:r>
            <a:r>
              <a:rPr lang="hr-HR" sz="2000" dirty="0" err="1"/>
              <a:t>Discussion</a:t>
            </a:r>
            <a:r>
              <a:rPr lang="hr-HR" sz="2000" dirty="0"/>
              <a:t> </a:t>
            </a:r>
            <a:r>
              <a:rPr lang="hr-HR" sz="2000" dirty="0" err="1"/>
              <a:t>and</a:t>
            </a:r>
            <a:r>
              <a:rPr lang="hr-HR" sz="2000" dirty="0"/>
              <a:t> </a:t>
            </a:r>
            <a:r>
              <a:rPr lang="hr-HR" sz="2000" dirty="0" err="1"/>
              <a:t>conclusions</a:t>
            </a:r>
            <a:endParaRPr lang="hr-HR" sz="2000" dirty="0"/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423422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F2311-D73F-C441-A0D7-087141125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Agenda</a:t>
            </a:r>
            <a:endParaRPr lang="hr-HR" dirty="0"/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4274986D-5A35-3040-93C9-56E2D034E1D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963" r="5475"/>
          <a:stretch/>
        </p:blipFill>
        <p:spPr>
          <a:xfrm>
            <a:off x="122664" y="854162"/>
            <a:ext cx="4025590" cy="5984881"/>
          </a:xfrm>
        </p:spPr>
      </p:pic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38E5161F-BDA3-6443-AD05-05EB95BE6F9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2270" r="2512"/>
          <a:stretch/>
        </p:blipFill>
        <p:spPr>
          <a:xfrm>
            <a:off x="4396280" y="725775"/>
            <a:ext cx="4747720" cy="5857035"/>
          </a:xfrm>
        </p:spPr>
      </p:pic>
    </p:spTree>
    <p:extLst>
      <p:ext uri="{BB962C8B-B14F-4D97-AF65-F5344CB8AC3E}">
        <p14:creationId xmlns:p14="http://schemas.microsoft.com/office/powerpoint/2010/main" val="497901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3EEC9-F1BB-684D-AA20-8458804A9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 </a:t>
            </a:r>
            <a:r>
              <a:rPr lang="hr-HR" dirty="0" err="1"/>
              <a:t>big</a:t>
            </a:r>
            <a:r>
              <a:rPr lang="hr-HR" dirty="0"/>
              <a:t> </a:t>
            </a:r>
            <a:r>
              <a:rPr lang="hr-HR" dirty="0" err="1"/>
              <a:t>thank</a:t>
            </a:r>
            <a:r>
              <a:rPr lang="hr-HR" dirty="0"/>
              <a:t> 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60848-93D9-EB40-844C-B44550705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pPr marL="0" indent="0">
              <a:buNone/>
            </a:pPr>
            <a:r>
              <a:rPr lang="hr-HR" dirty="0" err="1">
                <a:solidFill>
                  <a:schemeClr val="accent1"/>
                </a:solidFill>
              </a:rPr>
              <a:t>Sponsor</a:t>
            </a:r>
            <a:r>
              <a:rPr lang="hr-HR" dirty="0">
                <a:solidFill>
                  <a:schemeClr val="accent1"/>
                </a:solidFill>
              </a:rPr>
              <a:t> </a:t>
            </a:r>
            <a:r>
              <a:rPr lang="hr-HR" dirty="0" err="1">
                <a:solidFill>
                  <a:schemeClr val="accent1"/>
                </a:solidFill>
              </a:rPr>
              <a:t>of</a:t>
            </a:r>
            <a:r>
              <a:rPr lang="hr-HR" dirty="0">
                <a:solidFill>
                  <a:schemeClr val="accent1"/>
                </a:solidFill>
              </a:rPr>
              <a:t> </a:t>
            </a:r>
            <a:r>
              <a:rPr lang="hr-HR" dirty="0" err="1">
                <a:solidFill>
                  <a:schemeClr val="accent1"/>
                </a:solidFill>
              </a:rPr>
              <a:t>travels</a:t>
            </a:r>
            <a:r>
              <a:rPr lang="hr-HR" dirty="0">
                <a:solidFill>
                  <a:schemeClr val="accent1"/>
                </a:solidFill>
              </a:rPr>
              <a:t>, </a:t>
            </a:r>
            <a:r>
              <a:rPr lang="hr-HR" dirty="0" err="1">
                <a:solidFill>
                  <a:schemeClr val="accent1"/>
                </a:solidFill>
              </a:rPr>
              <a:t>coffee</a:t>
            </a:r>
            <a:r>
              <a:rPr lang="hr-HR" dirty="0">
                <a:solidFill>
                  <a:schemeClr val="accent1"/>
                </a:solidFill>
              </a:rPr>
              <a:t> </a:t>
            </a:r>
            <a:r>
              <a:rPr lang="hr-HR" dirty="0" err="1">
                <a:solidFill>
                  <a:schemeClr val="accent1"/>
                </a:solidFill>
              </a:rPr>
              <a:t>breaks</a:t>
            </a:r>
            <a:r>
              <a:rPr lang="hr-HR" dirty="0">
                <a:solidFill>
                  <a:schemeClr val="accent1"/>
                </a:solidFill>
              </a:rPr>
              <a:t> </a:t>
            </a:r>
            <a:r>
              <a:rPr lang="hr-HR" dirty="0" err="1">
                <a:solidFill>
                  <a:schemeClr val="accent1"/>
                </a:solidFill>
              </a:rPr>
              <a:t>and</a:t>
            </a:r>
            <a:r>
              <a:rPr lang="hr-HR" dirty="0">
                <a:solidFill>
                  <a:schemeClr val="accent1"/>
                </a:solidFill>
              </a:rPr>
              <a:t> </a:t>
            </a:r>
            <a:r>
              <a:rPr lang="hr-HR" dirty="0" err="1">
                <a:solidFill>
                  <a:schemeClr val="accent1"/>
                </a:solidFill>
              </a:rPr>
              <a:t>lunch</a:t>
            </a:r>
            <a:endParaRPr lang="hr-HR" dirty="0">
              <a:solidFill>
                <a:schemeClr val="accent1"/>
              </a:solidFill>
            </a:endParaRPr>
          </a:p>
          <a:p>
            <a:endParaRPr lang="hr-HR" dirty="0"/>
          </a:p>
          <a:p>
            <a:pPr marL="0" indent="0" algn="ctr">
              <a:buNone/>
            </a:pPr>
            <a:r>
              <a:rPr lang="hr-HR" sz="7200" dirty="0" err="1"/>
              <a:t>Thanks</a:t>
            </a:r>
            <a:r>
              <a:rPr lang="hr-HR" sz="7200" dirty="0"/>
              <a:t> a </a:t>
            </a:r>
            <a:r>
              <a:rPr lang="hr-HR" sz="7200" dirty="0" err="1"/>
              <a:t>lot</a:t>
            </a:r>
            <a:r>
              <a:rPr lang="hr-HR" sz="7200" dirty="0"/>
              <a:t>!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F20C63F-10B8-9147-9D3B-049F6BC3F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3319"/>
            <a:ext cx="9144000" cy="27716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64CA52-5DAA-AB49-8425-7E792940F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589" y="1756316"/>
            <a:ext cx="2261839" cy="150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633493"/>
      </p:ext>
    </p:extLst>
  </p:cSld>
  <p:clrMapOvr>
    <a:masterClrMapping/>
  </p:clrMapOvr>
</p:sld>
</file>

<file path=ppt/theme/theme1.xml><?xml version="1.0" encoding="utf-8"?>
<a:theme xmlns:a="http://schemas.openxmlformats.org/drawingml/2006/main" name="IP_My_Presentation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IP_My_Presentation_1.potx</Template>
  <TotalTime>11150</TotalTime>
  <Words>176</Words>
  <Application>Microsoft Macintosh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Helvetica</vt:lpstr>
      <vt:lpstr>Helvetica Neue Light</vt:lpstr>
      <vt:lpstr>Helvetica Neue Medium</vt:lpstr>
      <vt:lpstr>Lucida Grande</vt:lpstr>
      <vt:lpstr>Wingdings</vt:lpstr>
      <vt:lpstr>IP_My_Presentation_1</vt:lpstr>
      <vt:lpstr>CROHEP meeting</vt:lpstr>
      <vt:lpstr>Goal of the meeting</vt:lpstr>
      <vt:lpstr>Agenda</vt:lpstr>
      <vt:lpstr>Agenda</vt:lpstr>
      <vt:lpstr>A big thank to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Ivica Puljak</dc:creator>
  <cp:lastModifiedBy>Ivica Puljak</cp:lastModifiedBy>
  <cp:revision>670</cp:revision>
  <cp:lastPrinted>2016-01-30T19:18:08Z</cp:lastPrinted>
  <dcterms:created xsi:type="dcterms:W3CDTF">2014-10-01T08:04:54Z</dcterms:created>
  <dcterms:modified xsi:type="dcterms:W3CDTF">2019-12-08T21:07:27Z</dcterms:modified>
</cp:coreProperties>
</file>