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DFE8-79E2-485A-B5B4-ACBD39DC7863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ECA91-C9EF-4748-8C14-678114C51D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DFE8-79E2-485A-B5B4-ACBD39DC7863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ECA91-C9EF-4748-8C14-678114C51D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DFE8-79E2-485A-B5B4-ACBD39DC7863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ECA91-C9EF-4748-8C14-678114C51D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DFE8-79E2-485A-B5B4-ACBD39DC7863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ECA91-C9EF-4748-8C14-678114C51D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DFE8-79E2-485A-B5B4-ACBD39DC7863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ECA91-C9EF-4748-8C14-678114C51D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DFE8-79E2-485A-B5B4-ACBD39DC7863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ECA91-C9EF-4748-8C14-678114C51D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DFE8-79E2-485A-B5B4-ACBD39DC7863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ECA91-C9EF-4748-8C14-678114C51D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DFE8-79E2-485A-B5B4-ACBD39DC7863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ECA91-C9EF-4748-8C14-678114C51D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DFE8-79E2-485A-B5B4-ACBD39DC7863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ECA91-C9EF-4748-8C14-678114C51D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DFE8-79E2-485A-B5B4-ACBD39DC7863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ECA91-C9EF-4748-8C14-678114C51D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DFE8-79E2-485A-B5B4-ACBD39DC7863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ECA91-C9EF-4748-8C14-678114C51D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4DFE8-79E2-485A-B5B4-ACBD39DC7863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ECA91-C9EF-4748-8C14-678114C51DE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Gas simulation studies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S. </a:t>
            </a:r>
            <a:r>
              <a:rPr lang="en-US" dirty="0" err="1" smtClean="0"/>
              <a:t>Colafranceschi</a:t>
            </a:r>
            <a:r>
              <a:rPr lang="en-US" dirty="0" smtClean="0"/>
              <a:t> </a:t>
            </a:r>
          </a:p>
          <a:p>
            <a:r>
              <a:rPr lang="en-US" dirty="0" smtClean="0"/>
              <a:t>Feb 11, 2010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mmm.cern.ch/exchange/Archana.Sharma/Inbox/GEM%20gas%20silumation%20snapshot%20and%20excel%20file.EML/1_multipart_xF8FF_2_gem_snap.GIF/C58EA28C-18C0-4a97-9AF2-036E93DDAFB3/gem_snap.GIF?attach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86100" y="-1371600"/>
            <a:ext cx="12230100" cy="9363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Gas simulation studies</vt:lpstr>
      <vt:lpstr>Slide 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Gas simulation studies</dc:title>
  <dc:creator>Archana Sharma</dc:creator>
  <cp:lastModifiedBy>Archana Sharma</cp:lastModifiedBy>
  <cp:revision>1</cp:revision>
  <dcterms:created xsi:type="dcterms:W3CDTF">2010-02-11T07:52:54Z</dcterms:created>
  <dcterms:modified xsi:type="dcterms:W3CDTF">2010-02-11T07:55:10Z</dcterms:modified>
</cp:coreProperties>
</file>