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3"/>
  </p:notesMasterIdLst>
  <p:sldIdLst>
    <p:sldId id="273" r:id="rId13"/>
    <p:sldId id="310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16" d="100"/>
          <a:sy n="116" d="100"/>
        </p:scale>
        <p:origin x="48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85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92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17/09/2019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17/09/2019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17/09/2019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17/09/2019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17/09/2019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17/09/2019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17/09/2019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17 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41" y="1507272"/>
            <a:ext cx="11401167" cy="38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3.5 </a:t>
            </a:r>
            <a:r>
              <a:rPr lang="fr-CH" sz="1400" dirty="0" smtClean="0"/>
              <a:t>on the </a:t>
            </a:r>
            <a:r>
              <a:rPr lang="fr-CH" sz="1400" dirty="0" smtClean="0"/>
              <a:t>20.08.19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63%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08" y="1186249"/>
            <a:ext cx="7188261" cy="47861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7723" y="1884437"/>
            <a:ext cx="40100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9" y="1176720"/>
            <a:ext cx="11640620" cy="5112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9579106">
            <a:off x="2893645" y="4880426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2893644" y="506150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9579106">
            <a:off x="2893646" y="5242589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2637" y="2036870"/>
            <a:ext cx="231668" cy="2072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857" y="3826424"/>
            <a:ext cx="231668" cy="20728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6023" y="5087349"/>
            <a:ext cx="231668" cy="2072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350" y="2593902"/>
            <a:ext cx="231668" cy="2072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9990" y="3472421"/>
            <a:ext cx="231668" cy="207282"/>
          </a:xfrm>
          <a:prstGeom prst="rect">
            <a:avLst/>
          </a:prstGeom>
        </p:spPr>
      </p:pic>
      <p:sp>
        <p:nvSpPr>
          <p:cNvPr id="22" name="Equal 21"/>
          <p:cNvSpPr/>
          <p:nvPr/>
        </p:nvSpPr>
        <p:spPr>
          <a:xfrm>
            <a:off x="2856101" y="5437148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 Variance by </a:t>
            </a:r>
            <a:r>
              <a:rPr lang="en-GB" dirty="0" err="1" smtClean="0"/>
              <a:t>Workpackage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0" y="1331055"/>
            <a:ext cx="7382308" cy="436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6032" y="2215978"/>
            <a:ext cx="3476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To be detailed for the CSR: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LIU-PS </a:t>
            </a:r>
            <a:r>
              <a:rPr lang="en-US" dirty="0"/>
              <a:t>9 Injection</a:t>
            </a:r>
            <a:endParaRPr lang="fr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LIU-PS 3 Magnets</a:t>
            </a:r>
            <a:endParaRPr lang="fr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LIU-PS 12 Electrical systems</a:t>
            </a:r>
            <a:endParaRPr lang="fr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LIU-PS 4 RF systems</a:t>
            </a:r>
            <a:endParaRPr lang="fr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LIU-PS 8 Vacuum systems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782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221369"/>
            <a:ext cx="11747157" cy="4981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28" name="Equal 27"/>
          <p:cNvSpPr/>
          <p:nvPr/>
        </p:nvSpPr>
        <p:spPr>
          <a:xfrm>
            <a:off x="2804496" y="5343375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130" y="2628865"/>
            <a:ext cx="231668" cy="2072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963" y="5137272"/>
            <a:ext cx="231668" cy="207282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 rot="19579106">
            <a:off x="2853936" y="262245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qual 20"/>
          <p:cNvSpPr/>
          <p:nvPr/>
        </p:nvSpPr>
        <p:spPr>
          <a:xfrm>
            <a:off x="2842929" y="3536920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Equal 29"/>
          <p:cNvSpPr/>
          <p:nvPr/>
        </p:nvSpPr>
        <p:spPr>
          <a:xfrm>
            <a:off x="2798268" y="5143846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 rot="19579106">
            <a:off x="2818520" y="552879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9579106">
            <a:off x="1776964" y="4922629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9579106">
            <a:off x="2839296" y="4952001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3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02" y="1091552"/>
            <a:ext cx="11178587" cy="48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20" y="1814461"/>
            <a:ext cx="11640620" cy="304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67" y="1752052"/>
            <a:ext cx="11344106" cy="105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4E1EB7-34CF-41A9-9082-2AA74F93F90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3671</TotalTime>
  <Words>132</Words>
  <Application>Microsoft Office PowerPoint</Application>
  <PresentationFormat>Widescreen</PresentationFormat>
  <Paragraphs>49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Schedule Variance by Workpackage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290</cp:revision>
  <cp:lastPrinted>2018-09-04T11:21:02Z</cp:lastPrinted>
  <dcterms:created xsi:type="dcterms:W3CDTF">2016-01-26T10:53:29Z</dcterms:created>
  <dcterms:modified xsi:type="dcterms:W3CDTF">2019-09-17T13:38:30Z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