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302" r:id="rId3"/>
    <p:sldId id="305" r:id="rId4"/>
    <p:sldId id="304" r:id="rId5"/>
    <p:sldId id="278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5F8D"/>
    <a:srgbClr val="275A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6" autoAdjust="0"/>
    <p:restoredTop sz="80777" autoAdjust="0"/>
  </p:normalViewPr>
  <p:slideViewPr>
    <p:cSldViewPr snapToGrid="0">
      <p:cViewPr varScale="1">
        <p:scale>
          <a:sx n="66" d="100"/>
          <a:sy n="66" d="100"/>
        </p:scale>
        <p:origin x="90" y="8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1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C88D5-620A-44C3-8E43-0318A953DFEE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42E-CE59-4B10-AF86-65105909B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96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CE0DF-46B4-42B0-9D29-AD7ED226AC39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D3F9F-C8B2-478A-AB14-270A80A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9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57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4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22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20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10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lum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98" y="2336690"/>
            <a:ext cx="2194502" cy="219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86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359"/>
            <a:ext cx="10515600" cy="4322617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29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8921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275A8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16893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43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8081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8081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37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75A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7375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75A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7375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63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275A87"/>
                </a:solidFill>
              </a:defRPr>
            </a:lvl1pPr>
            <a:lvl2pPr>
              <a:defRPr sz="2800">
                <a:solidFill>
                  <a:srgbClr val="275A87"/>
                </a:solidFill>
              </a:defRPr>
            </a:lvl2pPr>
            <a:lvl3pPr>
              <a:defRPr sz="2400">
                <a:solidFill>
                  <a:srgbClr val="275A87"/>
                </a:solidFill>
              </a:defRPr>
            </a:lvl3pPr>
            <a:lvl4pPr>
              <a:defRPr sz="2000">
                <a:solidFill>
                  <a:srgbClr val="275A87"/>
                </a:solidFill>
              </a:defRPr>
            </a:lvl4pPr>
            <a:lvl5pPr>
              <a:defRPr sz="2000">
                <a:solidFill>
                  <a:srgbClr val="275A87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75A8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33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pag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5" r="40039"/>
          <a:stretch/>
        </p:blipFill>
        <p:spPr>
          <a:xfrm>
            <a:off x="0" y="104703"/>
            <a:ext cx="822960" cy="6753297"/>
          </a:xfrm>
          <a:custGeom>
            <a:avLst/>
            <a:gdLst>
              <a:gd name="connsiteX0" fmla="*/ 432554 w 822960"/>
              <a:gd name="connsiteY0" fmla="*/ 2505163 h 6753297"/>
              <a:gd name="connsiteX1" fmla="*/ 472413 w 822960"/>
              <a:gd name="connsiteY1" fmla="*/ 2505163 h 6753297"/>
              <a:gd name="connsiteX2" fmla="*/ 574553 w 822960"/>
              <a:gd name="connsiteY2" fmla="*/ 2563048 h 6753297"/>
              <a:gd name="connsiteX3" fmla="*/ 595313 w 822960"/>
              <a:gd name="connsiteY3" fmla="*/ 2598606 h 6753297"/>
              <a:gd name="connsiteX4" fmla="*/ 595313 w 822960"/>
              <a:gd name="connsiteY4" fmla="*/ 2714374 h 6753297"/>
              <a:gd name="connsiteX5" fmla="*/ 574553 w 822960"/>
              <a:gd name="connsiteY5" fmla="*/ 2749105 h 6753297"/>
              <a:gd name="connsiteX6" fmla="*/ 531463 w 822960"/>
              <a:gd name="connsiteY6" fmla="*/ 2773525 h 6753297"/>
              <a:gd name="connsiteX7" fmla="*/ 518007 w 822960"/>
              <a:gd name="connsiteY7" fmla="*/ 2781151 h 6753297"/>
              <a:gd name="connsiteX8" fmla="*/ 528295 w 822960"/>
              <a:gd name="connsiteY8" fmla="*/ 2791396 h 6753297"/>
              <a:gd name="connsiteX9" fmla="*/ 539069 w 822960"/>
              <a:gd name="connsiteY9" fmla="*/ 2830213 h 6753297"/>
              <a:gd name="connsiteX10" fmla="*/ 539069 w 822960"/>
              <a:gd name="connsiteY10" fmla="*/ 3048682 h 6753297"/>
              <a:gd name="connsiteX11" fmla="*/ 499892 w 822960"/>
              <a:gd name="connsiteY11" fmla="*/ 3114222 h 6753297"/>
              <a:gd name="connsiteX12" fmla="*/ 475798 w 822960"/>
              <a:gd name="connsiteY12" fmla="*/ 3127876 h 6753297"/>
              <a:gd name="connsiteX13" fmla="*/ 465685 w 822960"/>
              <a:gd name="connsiteY13" fmla="*/ 3133608 h 6753297"/>
              <a:gd name="connsiteX14" fmla="*/ 478461 w 822960"/>
              <a:gd name="connsiteY14" fmla="*/ 3140848 h 6753297"/>
              <a:gd name="connsiteX15" fmla="*/ 546326 w 822960"/>
              <a:gd name="connsiteY15" fmla="*/ 3179309 h 6753297"/>
              <a:gd name="connsiteX16" fmla="*/ 579624 w 822960"/>
              <a:gd name="connsiteY16" fmla="*/ 3198180 h 6753297"/>
              <a:gd name="connsiteX17" fmla="*/ 585772 w 822960"/>
              <a:gd name="connsiteY17" fmla="*/ 3194696 h 6753297"/>
              <a:gd name="connsiteX18" fmla="*/ 630802 w 822960"/>
              <a:gd name="connsiteY18" fmla="*/ 3169176 h 6753297"/>
              <a:gd name="connsiteX19" fmla="*/ 661198 w 822960"/>
              <a:gd name="connsiteY19" fmla="*/ 3169176 h 6753297"/>
              <a:gd name="connsiteX20" fmla="*/ 739088 w 822960"/>
              <a:gd name="connsiteY20" fmla="*/ 3213318 h 6753297"/>
              <a:gd name="connsiteX21" fmla="*/ 754919 w 822960"/>
              <a:gd name="connsiteY21" fmla="*/ 3240433 h 6753297"/>
              <a:gd name="connsiteX22" fmla="*/ 754919 w 822960"/>
              <a:gd name="connsiteY22" fmla="*/ 3328717 h 6753297"/>
              <a:gd name="connsiteX23" fmla="*/ 739088 w 822960"/>
              <a:gd name="connsiteY23" fmla="*/ 3355202 h 6753297"/>
              <a:gd name="connsiteX24" fmla="*/ 706228 w 822960"/>
              <a:gd name="connsiteY24" fmla="*/ 3373824 h 6753297"/>
              <a:gd name="connsiteX25" fmla="*/ 692242 w 822960"/>
              <a:gd name="connsiteY25" fmla="*/ 3381751 h 6753297"/>
              <a:gd name="connsiteX26" fmla="*/ 692242 w 822960"/>
              <a:gd name="connsiteY26" fmla="*/ 3456559 h 6753297"/>
              <a:gd name="connsiteX27" fmla="*/ 692242 w 822960"/>
              <a:gd name="connsiteY27" fmla="*/ 3491530 h 6753297"/>
              <a:gd name="connsiteX28" fmla="*/ 693647 w 822960"/>
              <a:gd name="connsiteY28" fmla="*/ 3491878 h 6753297"/>
              <a:gd name="connsiteX29" fmla="*/ 715594 w 822960"/>
              <a:gd name="connsiteY29" fmla="*/ 3504358 h 6753297"/>
              <a:gd name="connsiteX30" fmla="*/ 733154 w 822960"/>
              <a:gd name="connsiteY30" fmla="*/ 3514343 h 6753297"/>
              <a:gd name="connsiteX31" fmla="*/ 733154 w 822960"/>
              <a:gd name="connsiteY31" fmla="*/ 3490611 h 6753297"/>
              <a:gd name="connsiteX32" fmla="*/ 743053 w 822960"/>
              <a:gd name="connsiteY32" fmla="*/ 3473656 h 6753297"/>
              <a:gd name="connsiteX33" fmla="*/ 791754 w 822960"/>
              <a:gd name="connsiteY33" fmla="*/ 3446056 h 6753297"/>
              <a:gd name="connsiteX34" fmla="*/ 810759 w 822960"/>
              <a:gd name="connsiteY34" fmla="*/ 3446056 h 6753297"/>
              <a:gd name="connsiteX35" fmla="*/ 816846 w 822960"/>
              <a:gd name="connsiteY35" fmla="*/ 3449506 h 6753297"/>
              <a:gd name="connsiteX36" fmla="*/ 822960 w 822960"/>
              <a:gd name="connsiteY36" fmla="*/ 3452971 h 6753297"/>
              <a:gd name="connsiteX37" fmla="*/ 822960 w 822960"/>
              <a:gd name="connsiteY37" fmla="*/ 3936915 h 6753297"/>
              <a:gd name="connsiteX38" fmla="*/ 822960 w 822960"/>
              <a:gd name="connsiteY38" fmla="*/ 6753297 h 6753297"/>
              <a:gd name="connsiteX39" fmla="*/ 0 w 822960"/>
              <a:gd name="connsiteY39" fmla="*/ 6753297 h 6753297"/>
              <a:gd name="connsiteX40" fmla="*/ 0 w 822960"/>
              <a:gd name="connsiteY40" fmla="*/ 3751454 h 6753297"/>
              <a:gd name="connsiteX41" fmla="*/ 22529 w 822960"/>
              <a:gd name="connsiteY41" fmla="*/ 3751454 h 6753297"/>
              <a:gd name="connsiteX42" fmla="*/ 0 w 822960"/>
              <a:gd name="connsiteY42" fmla="*/ 3738686 h 6753297"/>
              <a:gd name="connsiteX43" fmla="*/ 0 w 822960"/>
              <a:gd name="connsiteY43" fmla="*/ 3220669 h 6753297"/>
              <a:gd name="connsiteX44" fmla="*/ 10853 w 822960"/>
              <a:gd name="connsiteY44" fmla="*/ 3214518 h 6753297"/>
              <a:gd name="connsiteX45" fmla="*/ 98097 w 822960"/>
              <a:gd name="connsiteY45" fmla="*/ 3165076 h 6753297"/>
              <a:gd name="connsiteX46" fmla="*/ 113503 w 822960"/>
              <a:gd name="connsiteY46" fmla="*/ 3156345 h 6753297"/>
              <a:gd name="connsiteX47" fmla="*/ 102798 w 822960"/>
              <a:gd name="connsiteY47" fmla="*/ 3150278 h 6753297"/>
              <a:gd name="connsiteX48" fmla="*/ 39176 w 822960"/>
              <a:gd name="connsiteY48" fmla="*/ 3114222 h 6753297"/>
              <a:gd name="connsiteX49" fmla="*/ 0 w 822960"/>
              <a:gd name="connsiteY49" fmla="*/ 3048682 h 6753297"/>
              <a:gd name="connsiteX50" fmla="*/ 0 w 822960"/>
              <a:gd name="connsiteY50" fmla="*/ 3021373 h 6753297"/>
              <a:gd name="connsiteX51" fmla="*/ 0 w 822960"/>
              <a:gd name="connsiteY51" fmla="*/ 2830213 h 6753297"/>
              <a:gd name="connsiteX52" fmla="*/ 39176 w 822960"/>
              <a:gd name="connsiteY52" fmla="*/ 2763112 h 6753297"/>
              <a:gd name="connsiteX53" fmla="*/ 231924 w 822960"/>
              <a:gd name="connsiteY53" fmla="*/ 2653878 h 6753297"/>
              <a:gd name="connsiteX54" fmla="*/ 307143 w 822960"/>
              <a:gd name="connsiteY54" fmla="*/ 2653878 h 6753297"/>
              <a:gd name="connsiteX55" fmla="*/ 309654 w 822960"/>
              <a:gd name="connsiteY55" fmla="*/ 2655301 h 6753297"/>
              <a:gd name="connsiteX56" fmla="*/ 309654 w 822960"/>
              <a:gd name="connsiteY56" fmla="*/ 2598606 h 6753297"/>
              <a:gd name="connsiteX57" fmla="*/ 330414 w 822960"/>
              <a:gd name="connsiteY57" fmla="*/ 2563048 h 6753297"/>
              <a:gd name="connsiteX58" fmla="*/ 432554 w 822960"/>
              <a:gd name="connsiteY58" fmla="*/ 2505163 h 6753297"/>
              <a:gd name="connsiteX59" fmla="*/ 170795 w 822960"/>
              <a:gd name="connsiteY59" fmla="*/ 2246003 h 6753297"/>
              <a:gd name="connsiteX60" fmla="*/ 210654 w 822960"/>
              <a:gd name="connsiteY60" fmla="*/ 2246003 h 6753297"/>
              <a:gd name="connsiteX61" fmla="*/ 312794 w 822960"/>
              <a:gd name="connsiteY61" fmla="*/ 2303888 h 6753297"/>
              <a:gd name="connsiteX62" fmla="*/ 333554 w 822960"/>
              <a:gd name="connsiteY62" fmla="*/ 2339446 h 6753297"/>
              <a:gd name="connsiteX63" fmla="*/ 333554 w 822960"/>
              <a:gd name="connsiteY63" fmla="*/ 2455214 h 6753297"/>
              <a:gd name="connsiteX64" fmla="*/ 312794 w 822960"/>
              <a:gd name="connsiteY64" fmla="*/ 2489945 h 6753297"/>
              <a:gd name="connsiteX65" fmla="*/ 210654 w 822960"/>
              <a:gd name="connsiteY65" fmla="*/ 2547830 h 6753297"/>
              <a:gd name="connsiteX66" fmla="*/ 170795 w 822960"/>
              <a:gd name="connsiteY66" fmla="*/ 2547830 h 6753297"/>
              <a:gd name="connsiteX67" fmla="*/ 169199 w 822960"/>
              <a:gd name="connsiteY67" fmla="*/ 2546925 h 6753297"/>
              <a:gd name="connsiteX68" fmla="*/ 158598 w 822960"/>
              <a:gd name="connsiteY68" fmla="*/ 2540917 h 6753297"/>
              <a:gd name="connsiteX69" fmla="*/ 158598 w 822960"/>
              <a:gd name="connsiteY69" fmla="*/ 2628918 h 6753297"/>
              <a:gd name="connsiteX70" fmla="*/ 137838 w 822960"/>
              <a:gd name="connsiteY70" fmla="*/ 2663649 h 6753297"/>
              <a:gd name="connsiteX71" fmla="*/ 35698 w 822960"/>
              <a:gd name="connsiteY71" fmla="*/ 2721534 h 6753297"/>
              <a:gd name="connsiteX72" fmla="*/ 0 w 822960"/>
              <a:gd name="connsiteY72" fmla="*/ 2721534 h 6753297"/>
              <a:gd name="connsiteX73" fmla="*/ 0 w 822960"/>
              <a:gd name="connsiteY73" fmla="*/ 2419707 h 6753297"/>
              <a:gd name="connsiteX74" fmla="*/ 35698 w 822960"/>
              <a:gd name="connsiteY74" fmla="*/ 2419707 h 6753297"/>
              <a:gd name="connsiteX75" fmla="*/ 37294 w 822960"/>
              <a:gd name="connsiteY75" fmla="*/ 2420611 h 6753297"/>
              <a:gd name="connsiteX76" fmla="*/ 47896 w 822960"/>
              <a:gd name="connsiteY76" fmla="*/ 2426620 h 6753297"/>
              <a:gd name="connsiteX77" fmla="*/ 47896 w 822960"/>
              <a:gd name="connsiteY77" fmla="*/ 2339446 h 6753297"/>
              <a:gd name="connsiteX78" fmla="*/ 68656 w 822960"/>
              <a:gd name="connsiteY78" fmla="*/ 2303888 h 6753297"/>
              <a:gd name="connsiteX79" fmla="*/ 170795 w 822960"/>
              <a:gd name="connsiteY79" fmla="*/ 2246003 h 6753297"/>
              <a:gd name="connsiteX80" fmla="*/ 569619 w 822960"/>
              <a:gd name="connsiteY80" fmla="*/ 2076967 h 6753297"/>
              <a:gd name="connsiteX81" fmla="*/ 610340 w 822960"/>
              <a:gd name="connsiteY81" fmla="*/ 2076967 h 6753297"/>
              <a:gd name="connsiteX82" fmla="*/ 714688 w 822960"/>
              <a:gd name="connsiteY82" fmla="*/ 2136104 h 6753297"/>
              <a:gd name="connsiteX83" fmla="*/ 735897 w 822960"/>
              <a:gd name="connsiteY83" fmla="*/ 2172430 h 6753297"/>
              <a:gd name="connsiteX84" fmla="*/ 735897 w 822960"/>
              <a:gd name="connsiteY84" fmla="*/ 2290703 h 6753297"/>
              <a:gd name="connsiteX85" fmla="*/ 714688 w 822960"/>
              <a:gd name="connsiteY85" fmla="*/ 2326185 h 6753297"/>
              <a:gd name="connsiteX86" fmla="*/ 610340 w 822960"/>
              <a:gd name="connsiteY86" fmla="*/ 2385321 h 6753297"/>
              <a:gd name="connsiteX87" fmla="*/ 569619 w 822960"/>
              <a:gd name="connsiteY87" fmla="*/ 2385321 h 6753297"/>
              <a:gd name="connsiteX88" fmla="*/ 465271 w 822960"/>
              <a:gd name="connsiteY88" fmla="*/ 2326185 h 6753297"/>
              <a:gd name="connsiteX89" fmla="*/ 444062 w 822960"/>
              <a:gd name="connsiteY89" fmla="*/ 2290703 h 6753297"/>
              <a:gd name="connsiteX90" fmla="*/ 444062 w 822960"/>
              <a:gd name="connsiteY90" fmla="*/ 2172430 h 6753297"/>
              <a:gd name="connsiteX91" fmla="*/ 465271 w 822960"/>
              <a:gd name="connsiteY91" fmla="*/ 2136104 h 6753297"/>
              <a:gd name="connsiteX92" fmla="*/ 569619 w 822960"/>
              <a:gd name="connsiteY92" fmla="*/ 2076967 h 6753297"/>
              <a:gd name="connsiteX93" fmla="*/ 24904 w 822960"/>
              <a:gd name="connsiteY93" fmla="*/ 1501854 h 6753297"/>
              <a:gd name="connsiteX94" fmla="*/ 65625 w 822960"/>
              <a:gd name="connsiteY94" fmla="*/ 1501854 h 6753297"/>
              <a:gd name="connsiteX95" fmla="*/ 169973 w 822960"/>
              <a:gd name="connsiteY95" fmla="*/ 1560991 h 6753297"/>
              <a:gd name="connsiteX96" fmla="*/ 191182 w 822960"/>
              <a:gd name="connsiteY96" fmla="*/ 1597317 h 6753297"/>
              <a:gd name="connsiteX97" fmla="*/ 191182 w 822960"/>
              <a:gd name="connsiteY97" fmla="*/ 1601767 h 6753297"/>
              <a:gd name="connsiteX98" fmla="*/ 238070 w 822960"/>
              <a:gd name="connsiteY98" fmla="*/ 1575195 h 6753297"/>
              <a:gd name="connsiteX99" fmla="*/ 301692 w 822960"/>
              <a:gd name="connsiteY99" fmla="*/ 1539139 h 6753297"/>
              <a:gd name="connsiteX100" fmla="*/ 376912 w 822960"/>
              <a:gd name="connsiteY100" fmla="*/ 1539139 h 6753297"/>
              <a:gd name="connsiteX101" fmla="*/ 569661 w 822960"/>
              <a:gd name="connsiteY101" fmla="*/ 1648373 h 6753297"/>
              <a:gd name="connsiteX102" fmla="*/ 608837 w 822960"/>
              <a:gd name="connsiteY102" fmla="*/ 1715474 h 6753297"/>
              <a:gd name="connsiteX103" fmla="*/ 608837 w 822960"/>
              <a:gd name="connsiteY103" fmla="*/ 1933943 h 6753297"/>
              <a:gd name="connsiteX104" fmla="*/ 569661 w 822960"/>
              <a:gd name="connsiteY104" fmla="*/ 1999483 h 6753297"/>
              <a:gd name="connsiteX105" fmla="*/ 376912 w 822960"/>
              <a:gd name="connsiteY105" fmla="*/ 2108718 h 6753297"/>
              <a:gd name="connsiteX106" fmla="*/ 301692 w 822960"/>
              <a:gd name="connsiteY106" fmla="*/ 2108718 h 6753297"/>
              <a:gd name="connsiteX107" fmla="*/ 108944 w 822960"/>
              <a:gd name="connsiteY107" fmla="*/ 1999483 h 6753297"/>
              <a:gd name="connsiteX108" fmla="*/ 69768 w 822960"/>
              <a:gd name="connsiteY108" fmla="*/ 1933943 h 6753297"/>
              <a:gd name="connsiteX109" fmla="*/ 69768 w 822960"/>
              <a:gd name="connsiteY109" fmla="*/ 1906634 h 6753297"/>
              <a:gd name="connsiteX110" fmla="*/ 69768 w 822960"/>
              <a:gd name="connsiteY110" fmla="*/ 1807860 h 6753297"/>
              <a:gd name="connsiteX111" fmla="*/ 65625 w 822960"/>
              <a:gd name="connsiteY111" fmla="*/ 1810208 h 6753297"/>
              <a:gd name="connsiteX112" fmla="*/ 24904 w 822960"/>
              <a:gd name="connsiteY112" fmla="*/ 1810208 h 6753297"/>
              <a:gd name="connsiteX113" fmla="*/ 11860 w 822960"/>
              <a:gd name="connsiteY113" fmla="*/ 1802816 h 6753297"/>
              <a:gd name="connsiteX114" fmla="*/ 0 w 822960"/>
              <a:gd name="connsiteY114" fmla="*/ 1796095 h 6753297"/>
              <a:gd name="connsiteX115" fmla="*/ 0 w 822960"/>
              <a:gd name="connsiteY115" fmla="*/ 1515968 h 6753297"/>
              <a:gd name="connsiteX116" fmla="*/ 149100 w 822960"/>
              <a:gd name="connsiteY116" fmla="*/ 1380091 h 6753297"/>
              <a:gd name="connsiteX117" fmla="*/ 168096 w 822960"/>
              <a:gd name="connsiteY117" fmla="*/ 1380091 h 6753297"/>
              <a:gd name="connsiteX118" fmla="*/ 216773 w 822960"/>
              <a:gd name="connsiteY118" fmla="*/ 1407677 h 6753297"/>
              <a:gd name="connsiteX119" fmla="*/ 226667 w 822960"/>
              <a:gd name="connsiteY119" fmla="*/ 1424623 h 6753297"/>
              <a:gd name="connsiteX120" fmla="*/ 226667 w 822960"/>
              <a:gd name="connsiteY120" fmla="*/ 1479796 h 6753297"/>
              <a:gd name="connsiteX121" fmla="*/ 216773 w 822960"/>
              <a:gd name="connsiteY121" fmla="*/ 1496348 h 6753297"/>
              <a:gd name="connsiteX122" fmla="*/ 168096 w 822960"/>
              <a:gd name="connsiteY122" fmla="*/ 1523934 h 6753297"/>
              <a:gd name="connsiteX123" fmla="*/ 149100 w 822960"/>
              <a:gd name="connsiteY123" fmla="*/ 1523934 h 6753297"/>
              <a:gd name="connsiteX124" fmla="*/ 100423 w 822960"/>
              <a:gd name="connsiteY124" fmla="*/ 1496348 h 6753297"/>
              <a:gd name="connsiteX125" fmla="*/ 90529 w 822960"/>
              <a:gd name="connsiteY125" fmla="*/ 1479796 h 6753297"/>
              <a:gd name="connsiteX126" fmla="*/ 90529 w 822960"/>
              <a:gd name="connsiteY126" fmla="*/ 1424623 h 6753297"/>
              <a:gd name="connsiteX127" fmla="*/ 100423 w 822960"/>
              <a:gd name="connsiteY127" fmla="*/ 1407677 h 6753297"/>
              <a:gd name="connsiteX128" fmla="*/ 149100 w 822960"/>
              <a:gd name="connsiteY128" fmla="*/ 1380091 h 6753297"/>
              <a:gd name="connsiteX129" fmla="*/ 645111 w 822960"/>
              <a:gd name="connsiteY129" fmla="*/ 1294630 h 6753297"/>
              <a:gd name="connsiteX130" fmla="*/ 675507 w 822960"/>
              <a:gd name="connsiteY130" fmla="*/ 1294630 h 6753297"/>
              <a:gd name="connsiteX131" fmla="*/ 753397 w 822960"/>
              <a:gd name="connsiteY131" fmla="*/ 1338772 h 6753297"/>
              <a:gd name="connsiteX132" fmla="*/ 769228 w 822960"/>
              <a:gd name="connsiteY132" fmla="*/ 1365887 h 6753297"/>
              <a:gd name="connsiteX133" fmla="*/ 769228 w 822960"/>
              <a:gd name="connsiteY133" fmla="*/ 1454171 h 6753297"/>
              <a:gd name="connsiteX134" fmla="*/ 753397 w 822960"/>
              <a:gd name="connsiteY134" fmla="*/ 1480656 h 6753297"/>
              <a:gd name="connsiteX135" fmla="*/ 675507 w 822960"/>
              <a:gd name="connsiteY135" fmla="*/ 1524798 h 6753297"/>
              <a:gd name="connsiteX136" fmla="*/ 645111 w 822960"/>
              <a:gd name="connsiteY136" fmla="*/ 1524798 h 6753297"/>
              <a:gd name="connsiteX137" fmla="*/ 567221 w 822960"/>
              <a:gd name="connsiteY137" fmla="*/ 1480656 h 6753297"/>
              <a:gd name="connsiteX138" fmla="*/ 551390 w 822960"/>
              <a:gd name="connsiteY138" fmla="*/ 1454171 h 6753297"/>
              <a:gd name="connsiteX139" fmla="*/ 551390 w 822960"/>
              <a:gd name="connsiteY139" fmla="*/ 1365887 h 6753297"/>
              <a:gd name="connsiteX140" fmla="*/ 567221 w 822960"/>
              <a:gd name="connsiteY140" fmla="*/ 1338772 h 6753297"/>
              <a:gd name="connsiteX141" fmla="*/ 645111 w 822960"/>
              <a:gd name="connsiteY141" fmla="*/ 1294630 h 6753297"/>
              <a:gd name="connsiteX142" fmla="*/ 270792 w 822960"/>
              <a:gd name="connsiteY142" fmla="*/ 973628 h 6753297"/>
              <a:gd name="connsiteX143" fmla="*/ 311513 w 822960"/>
              <a:gd name="connsiteY143" fmla="*/ 973628 h 6753297"/>
              <a:gd name="connsiteX144" fmla="*/ 415862 w 822960"/>
              <a:gd name="connsiteY144" fmla="*/ 1032765 h 6753297"/>
              <a:gd name="connsiteX145" fmla="*/ 437071 w 822960"/>
              <a:gd name="connsiteY145" fmla="*/ 1069091 h 6753297"/>
              <a:gd name="connsiteX146" fmla="*/ 437071 w 822960"/>
              <a:gd name="connsiteY146" fmla="*/ 1187364 h 6753297"/>
              <a:gd name="connsiteX147" fmla="*/ 415862 w 822960"/>
              <a:gd name="connsiteY147" fmla="*/ 1222846 h 6753297"/>
              <a:gd name="connsiteX148" fmla="*/ 311513 w 822960"/>
              <a:gd name="connsiteY148" fmla="*/ 1281982 h 6753297"/>
              <a:gd name="connsiteX149" fmla="*/ 270792 w 822960"/>
              <a:gd name="connsiteY149" fmla="*/ 1281982 h 6753297"/>
              <a:gd name="connsiteX150" fmla="*/ 166444 w 822960"/>
              <a:gd name="connsiteY150" fmla="*/ 1222846 h 6753297"/>
              <a:gd name="connsiteX151" fmla="*/ 145235 w 822960"/>
              <a:gd name="connsiteY151" fmla="*/ 1187364 h 6753297"/>
              <a:gd name="connsiteX152" fmla="*/ 145235 w 822960"/>
              <a:gd name="connsiteY152" fmla="*/ 1069091 h 6753297"/>
              <a:gd name="connsiteX153" fmla="*/ 166444 w 822960"/>
              <a:gd name="connsiteY153" fmla="*/ 1032765 h 6753297"/>
              <a:gd name="connsiteX154" fmla="*/ 270792 w 822960"/>
              <a:gd name="connsiteY154" fmla="*/ 973628 h 6753297"/>
              <a:gd name="connsiteX155" fmla="*/ 149892 w 822960"/>
              <a:gd name="connsiteY155" fmla="*/ 433213 h 6753297"/>
              <a:gd name="connsiteX156" fmla="*/ 168888 w 822960"/>
              <a:gd name="connsiteY156" fmla="*/ 433213 h 6753297"/>
              <a:gd name="connsiteX157" fmla="*/ 217565 w 822960"/>
              <a:gd name="connsiteY157" fmla="*/ 460799 h 6753297"/>
              <a:gd name="connsiteX158" fmla="*/ 227459 w 822960"/>
              <a:gd name="connsiteY158" fmla="*/ 477745 h 6753297"/>
              <a:gd name="connsiteX159" fmla="*/ 227459 w 822960"/>
              <a:gd name="connsiteY159" fmla="*/ 532918 h 6753297"/>
              <a:gd name="connsiteX160" fmla="*/ 217565 w 822960"/>
              <a:gd name="connsiteY160" fmla="*/ 549470 h 6753297"/>
              <a:gd name="connsiteX161" fmla="*/ 168888 w 822960"/>
              <a:gd name="connsiteY161" fmla="*/ 577056 h 6753297"/>
              <a:gd name="connsiteX162" fmla="*/ 149892 w 822960"/>
              <a:gd name="connsiteY162" fmla="*/ 577056 h 6753297"/>
              <a:gd name="connsiteX163" fmla="*/ 101215 w 822960"/>
              <a:gd name="connsiteY163" fmla="*/ 549470 h 6753297"/>
              <a:gd name="connsiteX164" fmla="*/ 91321 w 822960"/>
              <a:gd name="connsiteY164" fmla="*/ 532918 h 6753297"/>
              <a:gd name="connsiteX165" fmla="*/ 91321 w 822960"/>
              <a:gd name="connsiteY165" fmla="*/ 477745 h 6753297"/>
              <a:gd name="connsiteX166" fmla="*/ 101215 w 822960"/>
              <a:gd name="connsiteY166" fmla="*/ 460799 h 6753297"/>
              <a:gd name="connsiteX167" fmla="*/ 149892 w 822960"/>
              <a:gd name="connsiteY167" fmla="*/ 433213 h 6753297"/>
              <a:gd name="connsiteX168" fmla="*/ 474405 w 822960"/>
              <a:gd name="connsiteY168" fmla="*/ 364433 h 6753297"/>
              <a:gd name="connsiteX169" fmla="*/ 493401 w 822960"/>
              <a:gd name="connsiteY169" fmla="*/ 364433 h 6753297"/>
              <a:gd name="connsiteX170" fmla="*/ 542078 w 822960"/>
              <a:gd name="connsiteY170" fmla="*/ 392019 h 6753297"/>
              <a:gd name="connsiteX171" fmla="*/ 551972 w 822960"/>
              <a:gd name="connsiteY171" fmla="*/ 408965 h 6753297"/>
              <a:gd name="connsiteX172" fmla="*/ 551972 w 822960"/>
              <a:gd name="connsiteY172" fmla="*/ 464138 h 6753297"/>
              <a:gd name="connsiteX173" fmla="*/ 542078 w 822960"/>
              <a:gd name="connsiteY173" fmla="*/ 480690 h 6753297"/>
              <a:gd name="connsiteX174" fmla="*/ 493401 w 822960"/>
              <a:gd name="connsiteY174" fmla="*/ 508276 h 6753297"/>
              <a:gd name="connsiteX175" fmla="*/ 474405 w 822960"/>
              <a:gd name="connsiteY175" fmla="*/ 508276 h 6753297"/>
              <a:gd name="connsiteX176" fmla="*/ 425728 w 822960"/>
              <a:gd name="connsiteY176" fmla="*/ 480690 h 6753297"/>
              <a:gd name="connsiteX177" fmla="*/ 415834 w 822960"/>
              <a:gd name="connsiteY177" fmla="*/ 464138 h 6753297"/>
              <a:gd name="connsiteX178" fmla="*/ 415834 w 822960"/>
              <a:gd name="connsiteY178" fmla="*/ 408965 h 6753297"/>
              <a:gd name="connsiteX179" fmla="*/ 425728 w 822960"/>
              <a:gd name="connsiteY179" fmla="*/ 392019 h 6753297"/>
              <a:gd name="connsiteX180" fmla="*/ 474405 w 822960"/>
              <a:gd name="connsiteY180" fmla="*/ 364433 h 6753297"/>
              <a:gd name="connsiteX181" fmla="*/ 397873 w 822960"/>
              <a:gd name="connsiteY181" fmla="*/ 2365 h 6753297"/>
              <a:gd name="connsiteX182" fmla="*/ 416870 w 822960"/>
              <a:gd name="connsiteY182" fmla="*/ 2365 h 6753297"/>
              <a:gd name="connsiteX183" fmla="*/ 465547 w 822960"/>
              <a:gd name="connsiteY183" fmla="*/ 29951 h 6753297"/>
              <a:gd name="connsiteX184" fmla="*/ 475441 w 822960"/>
              <a:gd name="connsiteY184" fmla="*/ 46897 h 6753297"/>
              <a:gd name="connsiteX185" fmla="*/ 475441 w 822960"/>
              <a:gd name="connsiteY185" fmla="*/ 102070 h 6753297"/>
              <a:gd name="connsiteX186" fmla="*/ 465547 w 822960"/>
              <a:gd name="connsiteY186" fmla="*/ 118622 h 6753297"/>
              <a:gd name="connsiteX187" fmla="*/ 416870 w 822960"/>
              <a:gd name="connsiteY187" fmla="*/ 146208 h 6753297"/>
              <a:gd name="connsiteX188" fmla="*/ 397873 w 822960"/>
              <a:gd name="connsiteY188" fmla="*/ 146208 h 6753297"/>
              <a:gd name="connsiteX189" fmla="*/ 349196 w 822960"/>
              <a:gd name="connsiteY189" fmla="*/ 118622 h 6753297"/>
              <a:gd name="connsiteX190" fmla="*/ 339302 w 822960"/>
              <a:gd name="connsiteY190" fmla="*/ 102070 h 6753297"/>
              <a:gd name="connsiteX191" fmla="*/ 339302 w 822960"/>
              <a:gd name="connsiteY191" fmla="*/ 46897 h 6753297"/>
              <a:gd name="connsiteX192" fmla="*/ 349196 w 822960"/>
              <a:gd name="connsiteY192" fmla="*/ 29951 h 6753297"/>
              <a:gd name="connsiteX193" fmla="*/ 397873 w 822960"/>
              <a:gd name="connsiteY193" fmla="*/ 2365 h 67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822960" h="6753297">
                <a:moveTo>
                  <a:pt x="432554" y="2505163"/>
                </a:moveTo>
                <a:cubicBezTo>
                  <a:pt x="445010" y="2498548"/>
                  <a:pt x="459957" y="2498548"/>
                  <a:pt x="472413" y="2505163"/>
                </a:cubicBezTo>
                <a:cubicBezTo>
                  <a:pt x="472413" y="2505163"/>
                  <a:pt x="472413" y="2505163"/>
                  <a:pt x="574553" y="2563048"/>
                </a:cubicBezTo>
                <a:cubicBezTo>
                  <a:pt x="587009" y="2570490"/>
                  <a:pt x="595313" y="2583721"/>
                  <a:pt x="595313" y="2598606"/>
                </a:cubicBezTo>
                <a:cubicBezTo>
                  <a:pt x="595313" y="2598606"/>
                  <a:pt x="595313" y="2598606"/>
                  <a:pt x="595313" y="2714374"/>
                </a:cubicBezTo>
                <a:cubicBezTo>
                  <a:pt x="595313" y="2728432"/>
                  <a:pt x="587009" y="2741663"/>
                  <a:pt x="574553" y="2749105"/>
                </a:cubicBezTo>
                <a:cubicBezTo>
                  <a:pt x="574553" y="2749105"/>
                  <a:pt x="574553" y="2749105"/>
                  <a:pt x="531463" y="2773525"/>
                </a:cubicBezTo>
                <a:lnTo>
                  <a:pt x="518007" y="2781151"/>
                </a:lnTo>
                <a:lnTo>
                  <a:pt x="528295" y="2791396"/>
                </a:lnTo>
                <a:cubicBezTo>
                  <a:pt x="535151" y="2802904"/>
                  <a:pt x="539069" y="2816168"/>
                  <a:pt x="539069" y="2830213"/>
                </a:cubicBezTo>
                <a:cubicBezTo>
                  <a:pt x="539069" y="2830213"/>
                  <a:pt x="539069" y="2830213"/>
                  <a:pt x="539069" y="3048682"/>
                </a:cubicBezTo>
                <a:cubicBezTo>
                  <a:pt x="539069" y="3075210"/>
                  <a:pt x="523398" y="3100178"/>
                  <a:pt x="499892" y="3114222"/>
                </a:cubicBezTo>
                <a:cubicBezTo>
                  <a:pt x="499892" y="3114222"/>
                  <a:pt x="499892" y="3114222"/>
                  <a:pt x="475798" y="3127876"/>
                </a:cubicBezTo>
                <a:lnTo>
                  <a:pt x="465685" y="3133608"/>
                </a:lnTo>
                <a:lnTo>
                  <a:pt x="478461" y="3140848"/>
                </a:lnTo>
                <a:cubicBezTo>
                  <a:pt x="497699" y="3151751"/>
                  <a:pt x="520142" y="3164470"/>
                  <a:pt x="546326" y="3179309"/>
                </a:cubicBezTo>
                <a:lnTo>
                  <a:pt x="579624" y="3198180"/>
                </a:lnTo>
                <a:lnTo>
                  <a:pt x="585772" y="3194696"/>
                </a:lnTo>
                <a:cubicBezTo>
                  <a:pt x="596725" y="3188488"/>
                  <a:pt x="611329" y="3180212"/>
                  <a:pt x="630802" y="3169176"/>
                </a:cubicBezTo>
                <a:cubicBezTo>
                  <a:pt x="640301" y="3164131"/>
                  <a:pt x="651699" y="3164131"/>
                  <a:pt x="661198" y="3169176"/>
                </a:cubicBezTo>
                <a:cubicBezTo>
                  <a:pt x="661198" y="3169176"/>
                  <a:pt x="661198" y="3169176"/>
                  <a:pt x="739088" y="3213318"/>
                </a:cubicBezTo>
                <a:cubicBezTo>
                  <a:pt x="748587" y="3218993"/>
                  <a:pt x="754919" y="3229082"/>
                  <a:pt x="754919" y="3240433"/>
                </a:cubicBezTo>
                <a:cubicBezTo>
                  <a:pt x="754919" y="3240433"/>
                  <a:pt x="754919" y="3240433"/>
                  <a:pt x="754919" y="3328717"/>
                </a:cubicBezTo>
                <a:cubicBezTo>
                  <a:pt x="754919" y="3339437"/>
                  <a:pt x="748587" y="3349526"/>
                  <a:pt x="739088" y="3355202"/>
                </a:cubicBezTo>
                <a:cubicBezTo>
                  <a:pt x="739088" y="3355202"/>
                  <a:pt x="739088" y="3355202"/>
                  <a:pt x="706228" y="3373824"/>
                </a:cubicBezTo>
                <a:lnTo>
                  <a:pt x="692242" y="3381751"/>
                </a:lnTo>
                <a:lnTo>
                  <a:pt x="692242" y="3456559"/>
                </a:lnTo>
                <a:lnTo>
                  <a:pt x="692242" y="3491530"/>
                </a:lnTo>
                <a:lnTo>
                  <a:pt x="693647" y="3491878"/>
                </a:lnTo>
                <a:cubicBezTo>
                  <a:pt x="693647" y="3491878"/>
                  <a:pt x="693647" y="3491878"/>
                  <a:pt x="715594" y="3504358"/>
                </a:cubicBezTo>
                <a:lnTo>
                  <a:pt x="733154" y="3514343"/>
                </a:lnTo>
                <a:lnTo>
                  <a:pt x="733154" y="3490611"/>
                </a:lnTo>
                <a:cubicBezTo>
                  <a:pt x="733154" y="3483513"/>
                  <a:pt x="737114" y="3477205"/>
                  <a:pt x="743053" y="3473656"/>
                </a:cubicBezTo>
                <a:cubicBezTo>
                  <a:pt x="743053" y="3473656"/>
                  <a:pt x="743053" y="3473656"/>
                  <a:pt x="791754" y="3446056"/>
                </a:cubicBezTo>
                <a:cubicBezTo>
                  <a:pt x="797693" y="3442902"/>
                  <a:pt x="804820" y="3442902"/>
                  <a:pt x="810759" y="3446056"/>
                </a:cubicBezTo>
                <a:cubicBezTo>
                  <a:pt x="810759" y="3446056"/>
                  <a:pt x="810759" y="3446056"/>
                  <a:pt x="816846" y="3449506"/>
                </a:cubicBezTo>
                <a:lnTo>
                  <a:pt x="822960" y="3452971"/>
                </a:lnTo>
                <a:lnTo>
                  <a:pt x="822960" y="3936915"/>
                </a:lnTo>
                <a:lnTo>
                  <a:pt x="822960" y="6753297"/>
                </a:lnTo>
                <a:lnTo>
                  <a:pt x="0" y="6753297"/>
                </a:lnTo>
                <a:lnTo>
                  <a:pt x="0" y="3751454"/>
                </a:lnTo>
                <a:lnTo>
                  <a:pt x="22529" y="3751454"/>
                </a:lnTo>
                <a:lnTo>
                  <a:pt x="0" y="3738686"/>
                </a:lnTo>
                <a:lnTo>
                  <a:pt x="0" y="3220669"/>
                </a:lnTo>
                <a:lnTo>
                  <a:pt x="10853" y="3214518"/>
                </a:lnTo>
                <a:cubicBezTo>
                  <a:pt x="27761" y="3204936"/>
                  <a:pt x="54813" y="3189605"/>
                  <a:pt x="98097" y="3165076"/>
                </a:cubicBezTo>
                <a:lnTo>
                  <a:pt x="113503" y="3156345"/>
                </a:lnTo>
                <a:lnTo>
                  <a:pt x="102798" y="3150278"/>
                </a:lnTo>
                <a:cubicBezTo>
                  <a:pt x="84351" y="3139824"/>
                  <a:pt x="63269" y="3127876"/>
                  <a:pt x="39176" y="3114222"/>
                </a:cubicBezTo>
                <a:cubicBezTo>
                  <a:pt x="15670" y="3100178"/>
                  <a:pt x="0" y="3075210"/>
                  <a:pt x="0" y="3048682"/>
                </a:cubicBezTo>
                <a:lnTo>
                  <a:pt x="0" y="3021373"/>
                </a:lnTo>
                <a:lnTo>
                  <a:pt x="0" y="2830213"/>
                </a:lnTo>
                <a:cubicBezTo>
                  <a:pt x="0" y="2802124"/>
                  <a:pt x="15670" y="2777157"/>
                  <a:pt x="39176" y="2763112"/>
                </a:cubicBezTo>
                <a:cubicBezTo>
                  <a:pt x="39176" y="2763112"/>
                  <a:pt x="39176" y="2763112"/>
                  <a:pt x="231924" y="2653878"/>
                </a:cubicBezTo>
                <a:cubicBezTo>
                  <a:pt x="255430" y="2641394"/>
                  <a:pt x="283637" y="2641394"/>
                  <a:pt x="307143" y="2653878"/>
                </a:cubicBezTo>
                <a:lnTo>
                  <a:pt x="309654" y="2655301"/>
                </a:lnTo>
                <a:lnTo>
                  <a:pt x="309654" y="2598606"/>
                </a:lnTo>
                <a:cubicBezTo>
                  <a:pt x="309654" y="2583721"/>
                  <a:pt x="317958" y="2570490"/>
                  <a:pt x="330414" y="2563048"/>
                </a:cubicBezTo>
                <a:cubicBezTo>
                  <a:pt x="330414" y="2563048"/>
                  <a:pt x="330414" y="2563048"/>
                  <a:pt x="432554" y="2505163"/>
                </a:cubicBezTo>
                <a:close/>
                <a:moveTo>
                  <a:pt x="170795" y="2246003"/>
                </a:moveTo>
                <a:cubicBezTo>
                  <a:pt x="183251" y="2239388"/>
                  <a:pt x="198198" y="2239388"/>
                  <a:pt x="210654" y="2246003"/>
                </a:cubicBezTo>
                <a:cubicBezTo>
                  <a:pt x="210654" y="2246003"/>
                  <a:pt x="210654" y="2246003"/>
                  <a:pt x="312794" y="2303888"/>
                </a:cubicBezTo>
                <a:cubicBezTo>
                  <a:pt x="325250" y="2311330"/>
                  <a:pt x="333554" y="2324561"/>
                  <a:pt x="333554" y="2339446"/>
                </a:cubicBezTo>
                <a:cubicBezTo>
                  <a:pt x="333554" y="2339446"/>
                  <a:pt x="333554" y="2339446"/>
                  <a:pt x="333554" y="2455214"/>
                </a:cubicBezTo>
                <a:cubicBezTo>
                  <a:pt x="333554" y="2469272"/>
                  <a:pt x="325250" y="2482503"/>
                  <a:pt x="312794" y="2489945"/>
                </a:cubicBezTo>
                <a:cubicBezTo>
                  <a:pt x="312794" y="2489945"/>
                  <a:pt x="312794" y="2489945"/>
                  <a:pt x="210654" y="2547830"/>
                </a:cubicBezTo>
                <a:cubicBezTo>
                  <a:pt x="198198" y="2555272"/>
                  <a:pt x="183251" y="2555272"/>
                  <a:pt x="170795" y="2547830"/>
                </a:cubicBezTo>
                <a:cubicBezTo>
                  <a:pt x="170795" y="2547830"/>
                  <a:pt x="170795" y="2547830"/>
                  <a:pt x="169199" y="2546925"/>
                </a:cubicBezTo>
                <a:lnTo>
                  <a:pt x="158598" y="2540917"/>
                </a:lnTo>
                <a:lnTo>
                  <a:pt x="158598" y="2628918"/>
                </a:lnTo>
                <a:cubicBezTo>
                  <a:pt x="158598" y="2642976"/>
                  <a:pt x="150294" y="2656207"/>
                  <a:pt x="137838" y="2663649"/>
                </a:cubicBezTo>
                <a:cubicBezTo>
                  <a:pt x="137838" y="2663649"/>
                  <a:pt x="137838" y="2663649"/>
                  <a:pt x="35698" y="2721534"/>
                </a:cubicBezTo>
                <a:lnTo>
                  <a:pt x="0" y="2721534"/>
                </a:lnTo>
                <a:lnTo>
                  <a:pt x="0" y="2419707"/>
                </a:lnTo>
                <a:lnTo>
                  <a:pt x="35698" y="2419707"/>
                </a:lnTo>
                <a:cubicBezTo>
                  <a:pt x="35698" y="2419707"/>
                  <a:pt x="35698" y="2419707"/>
                  <a:pt x="37294" y="2420611"/>
                </a:cubicBezTo>
                <a:lnTo>
                  <a:pt x="47896" y="2426620"/>
                </a:lnTo>
                <a:lnTo>
                  <a:pt x="47896" y="2339446"/>
                </a:lnTo>
                <a:cubicBezTo>
                  <a:pt x="47896" y="2324561"/>
                  <a:pt x="56200" y="2311330"/>
                  <a:pt x="68656" y="2303888"/>
                </a:cubicBezTo>
                <a:cubicBezTo>
                  <a:pt x="68656" y="2303888"/>
                  <a:pt x="68656" y="2303888"/>
                  <a:pt x="170795" y="2246003"/>
                </a:cubicBezTo>
                <a:close/>
                <a:moveTo>
                  <a:pt x="569619" y="2076967"/>
                </a:moveTo>
                <a:cubicBezTo>
                  <a:pt x="582345" y="2070209"/>
                  <a:pt x="597615" y="2070209"/>
                  <a:pt x="610340" y="2076967"/>
                </a:cubicBezTo>
                <a:cubicBezTo>
                  <a:pt x="610340" y="2076967"/>
                  <a:pt x="610340" y="2076967"/>
                  <a:pt x="714688" y="2136104"/>
                </a:cubicBezTo>
                <a:cubicBezTo>
                  <a:pt x="727414" y="2143707"/>
                  <a:pt x="735897" y="2157224"/>
                  <a:pt x="735897" y="2172430"/>
                </a:cubicBezTo>
                <a:cubicBezTo>
                  <a:pt x="735897" y="2172430"/>
                  <a:pt x="735897" y="2172430"/>
                  <a:pt x="735897" y="2290703"/>
                </a:cubicBezTo>
                <a:cubicBezTo>
                  <a:pt x="735897" y="2305064"/>
                  <a:pt x="727414" y="2318581"/>
                  <a:pt x="714688" y="2326185"/>
                </a:cubicBezTo>
                <a:cubicBezTo>
                  <a:pt x="714688" y="2326185"/>
                  <a:pt x="714688" y="2326185"/>
                  <a:pt x="610340" y="2385321"/>
                </a:cubicBezTo>
                <a:cubicBezTo>
                  <a:pt x="597615" y="2392924"/>
                  <a:pt x="582345" y="2392924"/>
                  <a:pt x="569619" y="2385321"/>
                </a:cubicBezTo>
                <a:cubicBezTo>
                  <a:pt x="569619" y="2385321"/>
                  <a:pt x="569619" y="2385321"/>
                  <a:pt x="465271" y="2326185"/>
                </a:cubicBezTo>
                <a:cubicBezTo>
                  <a:pt x="452545" y="2318581"/>
                  <a:pt x="444062" y="2305064"/>
                  <a:pt x="444062" y="2290703"/>
                </a:cubicBezTo>
                <a:cubicBezTo>
                  <a:pt x="444062" y="2290703"/>
                  <a:pt x="444062" y="2290703"/>
                  <a:pt x="444062" y="2172430"/>
                </a:cubicBezTo>
                <a:cubicBezTo>
                  <a:pt x="444062" y="2157224"/>
                  <a:pt x="452545" y="2143707"/>
                  <a:pt x="465271" y="2136104"/>
                </a:cubicBezTo>
                <a:cubicBezTo>
                  <a:pt x="465271" y="2136104"/>
                  <a:pt x="465271" y="2136104"/>
                  <a:pt x="569619" y="2076967"/>
                </a:cubicBezTo>
                <a:close/>
                <a:moveTo>
                  <a:pt x="24904" y="1501854"/>
                </a:moveTo>
                <a:cubicBezTo>
                  <a:pt x="37629" y="1495096"/>
                  <a:pt x="52899" y="1495096"/>
                  <a:pt x="65625" y="1501854"/>
                </a:cubicBezTo>
                <a:cubicBezTo>
                  <a:pt x="65625" y="1501854"/>
                  <a:pt x="65625" y="1501854"/>
                  <a:pt x="169973" y="1560991"/>
                </a:cubicBezTo>
                <a:cubicBezTo>
                  <a:pt x="182698" y="1568594"/>
                  <a:pt x="191182" y="1582111"/>
                  <a:pt x="191182" y="1597317"/>
                </a:cubicBezTo>
                <a:lnTo>
                  <a:pt x="191182" y="1601767"/>
                </a:lnTo>
                <a:lnTo>
                  <a:pt x="238070" y="1575195"/>
                </a:lnTo>
                <a:cubicBezTo>
                  <a:pt x="256516" y="1564741"/>
                  <a:pt x="277598" y="1552793"/>
                  <a:pt x="301692" y="1539139"/>
                </a:cubicBezTo>
                <a:cubicBezTo>
                  <a:pt x="325198" y="1526655"/>
                  <a:pt x="353405" y="1526655"/>
                  <a:pt x="376912" y="1539139"/>
                </a:cubicBezTo>
                <a:cubicBezTo>
                  <a:pt x="376912" y="1539139"/>
                  <a:pt x="376912" y="1539139"/>
                  <a:pt x="569661" y="1648373"/>
                </a:cubicBezTo>
                <a:cubicBezTo>
                  <a:pt x="593167" y="1662418"/>
                  <a:pt x="608837" y="1687385"/>
                  <a:pt x="608837" y="1715474"/>
                </a:cubicBezTo>
                <a:cubicBezTo>
                  <a:pt x="608837" y="1715474"/>
                  <a:pt x="608837" y="1715474"/>
                  <a:pt x="608837" y="1933943"/>
                </a:cubicBezTo>
                <a:cubicBezTo>
                  <a:pt x="608837" y="1960471"/>
                  <a:pt x="593167" y="1985439"/>
                  <a:pt x="569661" y="1999483"/>
                </a:cubicBezTo>
                <a:cubicBezTo>
                  <a:pt x="569661" y="1999483"/>
                  <a:pt x="569661" y="1999483"/>
                  <a:pt x="376912" y="2108718"/>
                </a:cubicBezTo>
                <a:cubicBezTo>
                  <a:pt x="353405" y="2122762"/>
                  <a:pt x="325198" y="2122762"/>
                  <a:pt x="301692" y="2108718"/>
                </a:cubicBezTo>
                <a:cubicBezTo>
                  <a:pt x="301692" y="2108718"/>
                  <a:pt x="301692" y="2108718"/>
                  <a:pt x="108944" y="1999483"/>
                </a:cubicBezTo>
                <a:cubicBezTo>
                  <a:pt x="85438" y="1985439"/>
                  <a:pt x="69768" y="1960471"/>
                  <a:pt x="69768" y="1933943"/>
                </a:cubicBezTo>
                <a:cubicBezTo>
                  <a:pt x="69768" y="1933943"/>
                  <a:pt x="69768" y="1933943"/>
                  <a:pt x="69768" y="1906634"/>
                </a:cubicBezTo>
                <a:lnTo>
                  <a:pt x="69768" y="1807860"/>
                </a:lnTo>
                <a:lnTo>
                  <a:pt x="65625" y="1810208"/>
                </a:lnTo>
                <a:cubicBezTo>
                  <a:pt x="52899" y="1817811"/>
                  <a:pt x="37629" y="1817811"/>
                  <a:pt x="24904" y="1810208"/>
                </a:cubicBezTo>
                <a:cubicBezTo>
                  <a:pt x="24904" y="1810208"/>
                  <a:pt x="24904" y="1810208"/>
                  <a:pt x="11860" y="1802816"/>
                </a:cubicBezTo>
                <a:lnTo>
                  <a:pt x="0" y="1796095"/>
                </a:lnTo>
                <a:lnTo>
                  <a:pt x="0" y="1515968"/>
                </a:lnTo>
                <a:close/>
                <a:moveTo>
                  <a:pt x="149100" y="1380091"/>
                </a:moveTo>
                <a:cubicBezTo>
                  <a:pt x="155036" y="1376938"/>
                  <a:pt x="162160" y="1376938"/>
                  <a:pt x="168096" y="1380091"/>
                </a:cubicBezTo>
                <a:cubicBezTo>
                  <a:pt x="168096" y="1380091"/>
                  <a:pt x="168096" y="1380091"/>
                  <a:pt x="216773" y="1407677"/>
                </a:cubicBezTo>
                <a:cubicBezTo>
                  <a:pt x="222709" y="1411224"/>
                  <a:pt x="226667" y="1417529"/>
                  <a:pt x="226667" y="1424623"/>
                </a:cubicBezTo>
                <a:cubicBezTo>
                  <a:pt x="226667" y="1424623"/>
                  <a:pt x="226667" y="1424623"/>
                  <a:pt x="226667" y="1479796"/>
                </a:cubicBezTo>
                <a:cubicBezTo>
                  <a:pt x="226667" y="1486495"/>
                  <a:pt x="222709" y="1492801"/>
                  <a:pt x="216773" y="1496348"/>
                </a:cubicBezTo>
                <a:cubicBezTo>
                  <a:pt x="216773" y="1496348"/>
                  <a:pt x="216773" y="1496348"/>
                  <a:pt x="168096" y="1523934"/>
                </a:cubicBezTo>
                <a:cubicBezTo>
                  <a:pt x="162160" y="1527481"/>
                  <a:pt x="155036" y="1527481"/>
                  <a:pt x="149100" y="1523934"/>
                </a:cubicBezTo>
                <a:cubicBezTo>
                  <a:pt x="149100" y="1523934"/>
                  <a:pt x="149100" y="1523934"/>
                  <a:pt x="100423" y="1496348"/>
                </a:cubicBezTo>
                <a:cubicBezTo>
                  <a:pt x="94486" y="1492801"/>
                  <a:pt x="90529" y="1486495"/>
                  <a:pt x="90529" y="1479796"/>
                </a:cubicBezTo>
                <a:cubicBezTo>
                  <a:pt x="90529" y="1479796"/>
                  <a:pt x="90529" y="1479796"/>
                  <a:pt x="90529" y="1424623"/>
                </a:cubicBezTo>
                <a:cubicBezTo>
                  <a:pt x="90529" y="1417529"/>
                  <a:pt x="94486" y="1411224"/>
                  <a:pt x="100423" y="1407677"/>
                </a:cubicBezTo>
                <a:cubicBezTo>
                  <a:pt x="100423" y="1407677"/>
                  <a:pt x="100423" y="1407677"/>
                  <a:pt x="149100" y="1380091"/>
                </a:cubicBezTo>
                <a:close/>
                <a:moveTo>
                  <a:pt x="645111" y="1294630"/>
                </a:moveTo>
                <a:cubicBezTo>
                  <a:pt x="654610" y="1289585"/>
                  <a:pt x="666008" y="1289585"/>
                  <a:pt x="675507" y="1294630"/>
                </a:cubicBezTo>
                <a:cubicBezTo>
                  <a:pt x="675507" y="1294630"/>
                  <a:pt x="675507" y="1294630"/>
                  <a:pt x="753397" y="1338772"/>
                </a:cubicBezTo>
                <a:cubicBezTo>
                  <a:pt x="762896" y="1344447"/>
                  <a:pt x="769228" y="1354536"/>
                  <a:pt x="769228" y="1365887"/>
                </a:cubicBezTo>
                <a:cubicBezTo>
                  <a:pt x="769228" y="1365887"/>
                  <a:pt x="769228" y="1365887"/>
                  <a:pt x="769228" y="1454171"/>
                </a:cubicBezTo>
                <a:cubicBezTo>
                  <a:pt x="769228" y="1464891"/>
                  <a:pt x="762896" y="1474980"/>
                  <a:pt x="753397" y="1480656"/>
                </a:cubicBezTo>
                <a:cubicBezTo>
                  <a:pt x="753397" y="1480656"/>
                  <a:pt x="753397" y="1480656"/>
                  <a:pt x="675507" y="1524798"/>
                </a:cubicBezTo>
                <a:cubicBezTo>
                  <a:pt x="666008" y="1530473"/>
                  <a:pt x="654610" y="1530473"/>
                  <a:pt x="645111" y="1524798"/>
                </a:cubicBezTo>
                <a:cubicBezTo>
                  <a:pt x="645111" y="1524798"/>
                  <a:pt x="645111" y="1524798"/>
                  <a:pt x="567221" y="1480656"/>
                </a:cubicBezTo>
                <a:cubicBezTo>
                  <a:pt x="557723" y="1474980"/>
                  <a:pt x="551390" y="1464891"/>
                  <a:pt x="551390" y="1454171"/>
                </a:cubicBezTo>
                <a:cubicBezTo>
                  <a:pt x="551390" y="1454171"/>
                  <a:pt x="551390" y="1454171"/>
                  <a:pt x="551390" y="1365887"/>
                </a:cubicBezTo>
                <a:cubicBezTo>
                  <a:pt x="551390" y="1354536"/>
                  <a:pt x="557723" y="1344447"/>
                  <a:pt x="567221" y="1338772"/>
                </a:cubicBezTo>
                <a:cubicBezTo>
                  <a:pt x="567221" y="1338772"/>
                  <a:pt x="567221" y="1338772"/>
                  <a:pt x="645111" y="1294630"/>
                </a:cubicBezTo>
                <a:close/>
                <a:moveTo>
                  <a:pt x="270792" y="973628"/>
                </a:moveTo>
                <a:cubicBezTo>
                  <a:pt x="283517" y="966870"/>
                  <a:pt x="298787" y="966870"/>
                  <a:pt x="311513" y="973628"/>
                </a:cubicBezTo>
                <a:cubicBezTo>
                  <a:pt x="311513" y="973628"/>
                  <a:pt x="311513" y="973628"/>
                  <a:pt x="415862" y="1032765"/>
                </a:cubicBezTo>
                <a:cubicBezTo>
                  <a:pt x="428587" y="1040368"/>
                  <a:pt x="437071" y="1053885"/>
                  <a:pt x="437071" y="1069091"/>
                </a:cubicBezTo>
                <a:cubicBezTo>
                  <a:pt x="437071" y="1069091"/>
                  <a:pt x="437071" y="1069091"/>
                  <a:pt x="437071" y="1187364"/>
                </a:cubicBezTo>
                <a:cubicBezTo>
                  <a:pt x="437071" y="1201725"/>
                  <a:pt x="428587" y="1215242"/>
                  <a:pt x="415862" y="1222846"/>
                </a:cubicBezTo>
                <a:cubicBezTo>
                  <a:pt x="415862" y="1222846"/>
                  <a:pt x="415862" y="1222846"/>
                  <a:pt x="311513" y="1281982"/>
                </a:cubicBezTo>
                <a:cubicBezTo>
                  <a:pt x="298787" y="1289585"/>
                  <a:pt x="283517" y="1289585"/>
                  <a:pt x="270792" y="1281982"/>
                </a:cubicBezTo>
                <a:cubicBezTo>
                  <a:pt x="270792" y="1281982"/>
                  <a:pt x="270792" y="1281982"/>
                  <a:pt x="166444" y="1222846"/>
                </a:cubicBezTo>
                <a:cubicBezTo>
                  <a:pt x="153718" y="1215242"/>
                  <a:pt x="145235" y="1201725"/>
                  <a:pt x="145235" y="1187364"/>
                </a:cubicBezTo>
                <a:cubicBezTo>
                  <a:pt x="145235" y="1187364"/>
                  <a:pt x="145235" y="1187364"/>
                  <a:pt x="145235" y="1069091"/>
                </a:cubicBezTo>
                <a:cubicBezTo>
                  <a:pt x="145235" y="1053885"/>
                  <a:pt x="153718" y="1040368"/>
                  <a:pt x="166444" y="1032765"/>
                </a:cubicBezTo>
                <a:cubicBezTo>
                  <a:pt x="166444" y="1032765"/>
                  <a:pt x="166444" y="1032765"/>
                  <a:pt x="270792" y="973628"/>
                </a:cubicBezTo>
                <a:close/>
                <a:moveTo>
                  <a:pt x="149892" y="433213"/>
                </a:moveTo>
                <a:cubicBezTo>
                  <a:pt x="155828" y="430060"/>
                  <a:pt x="162952" y="430060"/>
                  <a:pt x="168888" y="433213"/>
                </a:cubicBezTo>
                <a:cubicBezTo>
                  <a:pt x="168888" y="433213"/>
                  <a:pt x="168888" y="433213"/>
                  <a:pt x="217565" y="460799"/>
                </a:cubicBezTo>
                <a:cubicBezTo>
                  <a:pt x="223501" y="464346"/>
                  <a:pt x="227459" y="470651"/>
                  <a:pt x="227459" y="477745"/>
                </a:cubicBezTo>
                <a:cubicBezTo>
                  <a:pt x="227459" y="477745"/>
                  <a:pt x="227459" y="477745"/>
                  <a:pt x="227459" y="532918"/>
                </a:cubicBezTo>
                <a:cubicBezTo>
                  <a:pt x="227459" y="539617"/>
                  <a:pt x="223501" y="545923"/>
                  <a:pt x="217565" y="549470"/>
                </a:cubicBezTo>
                <a:cubicBezTo>
                  <a:pt x="217565" y="549470"/>
                  <a:pt x="217565" y="549470"/>
                  <a:pt x="168888" y="577056"/>
                </a:cubicBezTo>
                <a:cubicBezTo>
                  <a:pt x="162952" y="580603"/>
                  <a:pt x="155828" y="580603"/>
                  <a:pt x="149892" y="577056"/>
                </a:cubicBezTo>
                <a:cubicBezTo>
                  <a:pt x="149892" y="577056"/>
                  <a:pt x="149892" y="577056"/>
                  <a:pt x="101215" y="549470"/>
                </a:cubicBezTo>
                <a:cubicBezTo>
                  <a:pt x="95278" y="545923"/>
                  <a:pt x="91321" y="539617"/>
                  <a:pt x="91321" y="532918"/>
                </a:cubicBezTo>
                <a:cubicBezTo>
                  <a:pt x="91321" y="532918"/>
                  <a:pt x="91321" y="532918"/>
                  <a:pt x="91321" y="477745"/>
                </a:cubicBezTo>
                <a:cubicBezTo>
                  <a:pt x="91321" y="470651"/>
                  <a:pt x="95278" y="464346"/>
                  <a:pt x="101215" y="460799"/>
                </a:cubicBezTo>
                <a:cubicBezTo>
                  <a:pt x="101215" y="460799"/>
                  <a:pt x="101215" y="460799"/>
                  <a:pt x="149892" y="433213"/>
                </a:cubicBezTo>
                <a:close/>
                <a:moveTo>
                  <a:pt x="474405" y="364433"/>
                </a:moveTo>
                <a:cubicBezTo>
                  <a:pt x="480341" y="361280"/>
                  <a:pt x="487465" y="361280"/>
                  <a:pt x="493401" y="364433"/>
                </a:cubicBezTo>
                <a:cubicBezTo>
                  <a:pt x="493401" y="364433"/>
                  <a:pt x="493401" y="364433"/>
                  <a:pt x="542078" y="392019"/>
                </a:cubicBezTo>
                <a:cubicBezTo>
                  <a:pt x="548014" y="395566"/>
                  <a:pt x="551972" y="401871"/>
                  <a:pt x="551972" y="408965"/>
                </a:cubicBezTo>
                <a:cubicBezTo>
                  <a:pt x="551972" y="408965"/>
                  <a:pt x="551972" y="408965"/>
                  <a:pt x="551972" y="464138"/>
                </a:cubicBezTo>
                <a:cubicBezTo>
                  <a:pt x="551972" y="470837"/>
                  <a:pt x="548014" y="477143"/>
                  <a:pt x="542078" y="480690"/>
                </a:cubicBezTo>
                <a:cubicBezTo>
                  <a:pt x="542078" y="480690"/>
                  <a:pt x="542078" y="480690"/>
                  <a:pt x="493401" y="508276"/>
                </a:cubicBezTo>
                <a:cubicBezTo>
                  <a:pt x="487465" y="511823"/>
                  <a:pt x="480341" y="511823"/>
                  <a:pt x="474405" y="508276"/>
                </a:cubicBezTo>
                <a:cubicBezTo>
                  <a:pt x="474405" y="508276"/>
                  <a:pt x="474405" y="508276"/>
                  <a:pt x="425728" y="480690"/>
                </a:cubicBezTo>
                <a:cubicBezTo>
                  <a:pt x="419791" y="477143"/>
                  <a:pt x="415834" y="470837"/>
                  <a:pt x="415834" y="464138"/>
                </a:cubicBezTo>
                <a:cubicBezTo>
                  <a:pt x="415834" y="464138"/>
                  <a:pt x="415834" y="464138"/>
                  <a:pt x="415834" y="408965"/>
                </a:cubicBezTo>
                <a:cubicBezTo>
                  <a:pt x="415834" y="401871"/>
                  <a:pt x="419791" y="395566"/>
                  <a:pt x="425728" y="392019"/>
                </a:cubicBezTo>
                <a:cubicBezTo>
                  <a:pt x="425728" y="392019"/>
                  <a:pt x="425728" y="392019"/>
                  <a:pt x="474405" y="364433"/>
                </a:cubicBezTo>
                <a:close/>
                <a:moveTo>
                  <a:pt x="397873" y="2365"/>
                </a:moveTo>
                <a:cubicBezTo>
                  <a:pt x="403810" y="-788"/>
                  <a:pt x="410934" y="-788"/>
                  <a:pt x="416870" y="2365"/>
                </a:cubicBezTo>
                <a:cubicBezTo>
                  <a:pt x="416870" y="2365"/>
                  <a:pt x="416870" y="2365"/>
                  <a:pt x="465547" y="29951"/>
                </a:cubicBezTo>
                <a:cubicBezTo>
                  <a:pt x="471483" y="33498"/>
                  <a:pt x="475441" y="39803"/>
                  <a:pt x="475441" y="46897"/>
                </a:cubicBezTo>
                <a:cubicBezTo>
                  <a:pt x="475441" y="46897"/>
                  <a:pt x="475441" y="46897"/>
                  <a:pt x="475441" y="102070"/>
                </a:cubicBezTo>
                <a:cubicBezTo>
                  <a:pt x="475441" y="108769"/>
                  <a:pt x="471483" y="115075"/>
                  <a:pt x="465547" y="118622"/>
                </a:cubicBezTo>
                <a:cubicBezTo>
                  <a:pt x="465547" y="118622"/>
                  <a:pt x="465547" y="118622"/>
                  <a:pt x="416870" y="146208"/>
                </a:cubicBezTo>
                <a:cubicBezTo>
                  <a:pt x="410934" y="149755"/>
                  <a:pt x="403810" y="149755"/>
                  <a:pt x="397873" y="146208"/>
                </a:cubicBezTo>
                <a:cubicBezTo>
                  <a:pt x="397873" y="146208"/>
                  <a:pt x="397873" y="146208"/>
                  <a:pt x="349196" y="118622"/>
                </a:cubicBezTo>
                <a:cubicBezTo>
                  <a:pt x="343259" y="115075"/>
                  <a:pt x="339302" y="108769"/>
                  <a:pt x="339302" y="102070"/>
                </a:cubicBezTo>
                <a:cubicBezTo>
                  <a:pt x="339302" y="102070"/>
                  <a:pt x="339302" y="102070"/>
                  <a:pt x="339302" y="46897"/>
                </a:cubicBezTo>
                <a:cubicBezTo>
                  <a:pt x="339302" y="39803"/>
                  <a:pt x="343259" y="33498"/>
                  <a:pt x="349196" y="29951"/>
                </a:cubicBezTo>
                <a:cubicBezTo>
                  <a:pt x="349196" y="29951"/>
                  <a:pt x="349196" y="29951"/>
                  <a:pt x="397873" y="2365"/>
                </a:cubicBezTo>
                <a:close/>
              </a:path>
            </a:pathLst>
          </a:cu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4" y="6144699"/>
            <a:ext cx="603614" cy="6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5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316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elcome classic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sp>
        <p:nvSpPr>
          <p:cNvPr id="23" name="Title 44"/>
          <p:cNvSpPr>
            <a:spLocks noGrp="1"/>
          </p:cNvSpPr>
          <p:nvPr>
            <p:ph type="title"/>
          </p:nvPr>
        </p:nvSpPr>
        <p:spPr>
          <a:xfrm>
            <a:off x="2830460" y="2258605"/>
            <a:ext cx="6738595" cy="648273"/>
          </a:xfrm>
        </p:spPr>
        <p:txBody>
          <a:bodyPr/>
          <a:lstStyle>
            <a:lvl1pPr algn="ctr"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30461" y="2942606"/>
            <a:ext cx="6738595" cy="573188"/>
          </a:xfrm>
        </p:spPr>
        <p:txBody>
          <a:bodyPr/>
          <a:lstStyle>
            <a:lvl1pPr marL="0" indent="0" algn="ctr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0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5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90699"/>
            <a:ext cx="10515600" cy="4177801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88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aker p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icture Placeholder 77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826980" cy="5984408"/>
          </a:xfrm>
          <a:custGeom>
            <a:avLst/>
            <a:gdLst>
              <a:gd name="connsiteX0" fmla="*/ 3897705 w 4826980"/>
              <a:gd name="connsiteY0" fmla="*/ 3476507 h 5984408"/>
              <a:gd name="connsiteX1" fmla="*/ 4157495 w 4826980"/>
              <a:gd name="connsiteY1" fmla="*/ 3476507 h 5984408"/>
              <a:gd name="connsiteX2" fmla="*/ 4238245 w 4826980"/>
              <a:gd name="connsiteY2" fmla="*/ 3522207 h 5984408"/>
              <a:gd name="connsiteX3" fmla="*/ 4371649 w 4826980"/>
              <a:gd name="connsiteY3" fmla="*/ 3754221 h 5984408"/>
              <a:gd name="connsiteX4" fmla="*/ 4371649 w 4826980"/>
              <a:gd name="connsiteY4" fmla="*/ 3845618 h 5984408"/>
              <a:gd name="connsiteX5" fmla="*/ 4238245 w 4826980"/>
              <a:gd name="connsiteY5" fmla="*/ 4074117 h 5984408"/>
              <a:gd name="connsiteX6" fmla="*/ 4157495 w 4826980"/>
              <a:gd name="connsiteY6" fmla="*/ 4119816 h 5984408"/>
              <a:gd name="connsiteX7" fmla="*/ 3897705 w 4826980"/>
              <a:gd name="connsiteY7" fmla="*/ 4119816 h 5984408"/>
              <a:gd name="connsiteX8" fmla="*/ 3816959 w 4826980"/>
              <a:gd name="connsiteY8" fmla="*/ 4074117 h 5984408"/>
              <a:gd name="connsiteX9" fmla="*/ 3687063 w 4826980"/>
              <a:gd name="connsiteY9" fmla="*/ 3845618 h 5984408"/>
              <a:gd name="connsiteX10" fmla="*/ 3687063 w 4826980"/>
              <a:gd name="connsiteY10" fmla="*/ 3754221 h 5984408"/>
              <a:gd name="connsiteX11" fmla="*/ 3816959 w 4826980"/>
              <a:gd name="connsiteY11" fmla="*/ 3522207 h 5984408"/>
              <a:gd name="connsiteX12" fmla="*/ 3897705 w 4826980"/>
              <a:gd name="connsiteY12" fmla="*/ 3476507 h 5984408"/>
              <a:gd name="connsiteX13" fmla="*/ 467858 w 4826980"/>
              <a:gd name="connsiteY13" fmla="*/ 2536614 h 5984408"/>
              <a:gd name="connsiteX14" fmla="*/ 473466 w 4826980"/>
              <a:gd name="connsiteY14" fmla="*/ 2581147 h 5984408"/>
              <a:gd name="connsiteX15" fmla="*/ 444516 w 4826980"/>
              <a:gd name="connsiteY15" fmla="*/ 2693477 h 5984408"/>
              <a:gd name="connsiteX16" fmla="*/ 337955 w 4826980"/>
              <a:gd name="connsiteY16" fmla="*/ 2880023 h 5984408"/>
              <a:gd name="connsiteX17" fmla="*/ 335994 w 4826980"/>
              <a:gd name="connsiteY17" fmla="*/ 2883456 h 5984408"/>
              <a:gd name="connsiteX18" fmla="*/ 380145 w 4826980"/>
              <a:gd name="connsiteY18" fmla="*/ 2883456 h 5984408"/>
              <a:gd name="connsiteX19" fmla="*/ 1019116 w 4826980"/>
              <a:gd name="connsiteY19" fmla="*/ 2883456 h 5984408"/>
              <a:gd name="connsiteX20" fmla="*/ 1155086 w 4826980"/>
              <a:gd name="connsiteY20" fmla="*/ 2920339 h 5984408"/>
              <a:gd name="connsiteX21" fmla="*/ 1187025 w 4826980"/>
              <a:gd name="connsiteY21" fmla="*/ 2945170 h 5984408"/>
              <a:gd name="connsiteX22" fmla="*/ 1168975 w 4826980"/>
              <a:gd name="connsiteY22" fmla="*/ 2899765 h 5984408"/>
              <a:gd name="connsiteX23" fmla="*/ 1162567 w 4826980"/>
              <a:gd name="connsiteY23" fmla="*/ 2795857 h 5984408"/>
              <a:gd name="connsiteX24" fmla="*/ 1171652 w 4826980"/>
              <a:gd name="connsiteY24" fmla="*/ 2767861 h 5984408"/>
              <a:gd name="connsiteX25" fmla="*/ 1085460 w 4826980"/>
              <a:gd name="connsiteY25" fmla="*/ 2767861 h 5984408"/>
              <a:gd name="connsiteX26" fmla="*/ 759788 w 4826980"/>
              <a:gd name="connsiteY26" fmla="*/ 2767861 h 5984408"/>
              <a:gd name="connsiteX27" fmla="*/ 521181 w 4826980"/>
              <a:gd name="connsiteY27" fmla="*/ 2630800 h 5984408"/>
              <a:gd name="connsiteX28" fmla="*/ 4483905 w 4826980"/>
              <a:gd name="connsiteY28" fmla="*/ 2204966 h 5984408"/>
              <a:gd name="connsiteX29" fmla="*/ 4669445 w 4826980"/>
              <a:gd name="connsiteY29" fmla="*/ 2204966 h 5984408"/>
              <a:gd name="connsiteX30" fmla="*/ 4725456 w 4826980"/>
              <a:gd name="connsiteY30" fmla="*/ 2240147 h 5984408"/>
              <a:gd name="connsiteX31" fmla="*/ 4816476 w 4826980"/>
              <a:gd name="connsiteY31" fmla="*/ 2401979 h 5984408"/>
              <a:gd name="connsiteX32" fmla="*/ 4816476 w 4826980"/>
              <a:gd name="connsiteY32" fmla="*/ 2468824 h 5984408"/>
              <a:gd name="connsiteX33" fmla="*/ 4725456 w 4826980"/>
              <a:gd name="connsiteY33" fmla="*/ 2630656 h 5984408"/>
              <a:gd name="connsiteX34" fmla="*/ 4669445 w 4826980"/>
              <a:gd name="connsiteY34" fmla="*/ 2662318 h 5984408"/>
              <a:gd name="connsiteX35" fmla="*/ 4483905 w 4826980"/>
              <a:gd name="connsiteY35" fmla="*/ 2662318 h 5984408"/>
              <a:gd name="connsiteX36" fmla="*/ 4427891 w 4826980"/>
              <a:gd name="connsiteY36" fmla="*/ 2630656 h 5984408"/>
              <a:gd name="connsiteX37" fmla="*/ 4333370 w 4826980"/>
              <a:gd name="connsiteY37" fmla="*/ 2468824 h 5984408"/>
              <a:gd name="connsiteX38" fmla="*/ 4333370 w 4826980"/>
              <a:gd name="connsiteY38" fmla="*/ 2401979 h 5984408"/>
              <a:gd name="connsiteX39" fmla="*/ 4427891 w 4826980"/>
              <a:gd name="connsiteY39" fmla="*/ 2240147 h 5984408"/>
              <a:gd name="connsiteX40" fmla="*/ 4483905 w 4826980"/>
              <a:gd name="connsiteY40" fmla="*/ 2204966 h 5984408"/>
              <a:gd name="connsiteX41" fmla="*/ 3522591 w 4826980"/>
              <a:gd name="connsiteY41" fmla="*/ 1639558 h 5984408"/>
              <a:gd name="connsiteX42" fmla="*/ 3842555 w 4826980"/>
              <a:gd name="connsiteY42" fmla="*/ 1639558 h 5984408"/>
              <a:gd name="connsiteX43" fmla="*/ 3937488 w 4826980"/>
              <a:gd name="connsiteY43" fmla="*/ 1695703 h 5984408"/>
              <a:gd name="connsiteX44" fmla="*/ 4099227 w 4826980"/>
              <a:gd name="connsiteY44" fmla="*/ 1972917 h 5984408"/>
              <a:gd name="connsiteX45" fmla="*/ 4099227 w 4826980"/>
              <a:gd name="connsiteY45" fmla="*/ 2085206 h 5984408"/>
              <a:gd name="connsiteX46" fmla="*/ 3937488 w 4826980"/>
              <a:gd name="connsiteY46" fmla="*/ 2362422 h 5984408"/>
              <a:gd name="connsiteX47" fmla="*/ 3842555 w 4826980"/>
              <a:gd name="connsiteY47" fmla="*/ 2418566 h 5984408"/>
              <a:gd name="connsiteX48" fmla="*/ 3522591 w 4826980"/>
              <a:gd name="connsiteY48" fmla="*/ 2418566 h 5984408"/>
              <a:gd name="connsiteX49" fmla="*/ 3427659 w 4826980"/>
              <a:gd name="connsiteY49" fmla="*/ 2362422 h 5984408"/>
              <a:gd name="connsiteX50" fmla="*/ 3265920 w 4826980"/>
              <a:gd name="connsiteY50" fmla="*/ 2085206 h 5984408"/>
              <a:gd name="connsiteX51" fmla="*/ 3265920 w 4826980"/>
              <a:gd name="connsiteY51" fmla="*/ 1972917 h 5984408"/>
              <a:gd name="connsiteX52" fmla="*/ 3427659 w 4826980"/>
              <a:gd name="connsiteY52" fmla="*/ 1695703 h 5984408"/>
              <a:gd name="connsiteX53" fmla="*/ 3522591 w 4826980"/>
              <a:gd name="connsiteY53" fmla="*/ 1639558 h 5984408"/>
              <a:gd name="connsiteX54" fmla="*/ 294853 w 4826980"/>
              <a:gd name="connsiteY54" fmla="*/ 829724 h 5984408"/>
              <a:gd name="connsiteX55" fmla="*/ 292559 w 4826980"/>
              <a:gd name="connsiteY55" fmla="*/ 833728 h 5984408"/>
              <a:gd name="connsiteX56" fmla="*/ 294041 w 4826980"/>
              <a:gd name="connsiteY56" fmla="*/ 836309 h 5984408"/>
              <a:gd name="connsiteX57" fmla="*/ 2504035 w 4826980"/>
              <a:gd name="connsiteY57" fmla="*/ 0 h 5984408"/>
              <a:gd name="connsiteX58" fmla="*/ 2920128 w 4826980"/>
              <a:gd name="connsiteY58" fmla="*/ 0 h 5984408"/>
              <a:gd name="connsiteX59" fmla="*/ 2922406 w 4826980"/>
              <a:gd name="connsiteY59" fmla="*/ 4021 h 5984408"/>
              <a:gd name="connsiteX60" fmla="*/ 2952142 w 4826980"/>
              <a:gd name="connsiteY60" fmla="*/ 56509 h 5984408"/>
              <a:gd name="connsiteX61" fmla="*/ 2962450 w 4826980"/>
              <a:gd name="connsiteY61" fmla="*/ 74705 h 5984408"/>
              <a:gd name="connsiteX62" fmla="*/ 2994878 w 4826980"/>
              <a:gd name="connsiteY62" fmla="*/ 17407 h 5984408"/>
              <a:gd name="connsiteX63" fmla="*/ 3004730 w 4826980"/>
              <a:gd name="connsiteY63" fmla="*/ 0 h 5984408"/>
              <a:gd name="connsiteX64" fmla="*/ 4009122 w 4826980"/>
              <a:gd name="connsiteY64" fmla="*/ 0 h 5984408"/>
              <a:gd name="connsiteX65" fmla="*/ 4034007 w 4826980"/>
              <a:gd name="connsiteY65" fmla="*/ 43966 h 5984408"/>
              <a:gd name="connsiteX66" fmla="*/ 4276751 w 4826980"/>
              <a:gd name="connsiteY66" fmla="*/ 472844 h 5984408"/>
              <a:gd name="connsiteX67" fmla="*/ 4276751 w 4826980"/>
              <a:gd name="connsiteY67" fmla="*/ 680338 h 5984408"/>
              <a:gd name="connsiteX68" fmla="*/ 3982149 w 4826980"/>
              <a:gd name="connsiteY68" fmla="*/ 1197321 h 5984408"/>
              <a:gd name="connsiteX69" fmla="*/ 3803283 w 4826980"/>
              <a:gd name="connsiteY69" fmla="*/ 1302827 h 5984408"/>
              <a:gd name="connsiteX70" fmla="*/ 3462648 w 4826980"/>
              <a:gd name="connsiteY70" fmla="*/ 1302827 h 5984408"/>
              <a:gd name="connsiteX71" fmla="*/ 3460239 w 4826980"/>
              <a:gd name="connsiteY71" fmla="*/ 1302827 h 5984408"/>
              <a:gd name="connsiteX72" fmla="*/ 3448443 w 4826980"/>
              <a:gd name="connsiteY72" fmla="*/ 1346908 h 5984408"/>
              <a:gd name="connsiteX73" fmla="*/ 3311787 w 4826980"/>
              <a:gd name="connsiteY73" fmla="*/ 1585426 h 5984408"/>
              <a:gd name="connsiteX74" fmla="*/ 3227692 w 4826980"/>
              <a:gd name="connsiteY74" fmla="*/ 1634532 h 5984408"/>
              <a:gd name="connsiteX75" fmla="*/ 2957888 w 4826980"/>
              <a:gd name="connsiteY75" fmla="*/ 1634532 h 5984408"/>
              <a:gd name="connsiteX76" fmla="*/ 2873795 w 4826980"/>
              <a:gd name="connsiteY76" fmla="*/ 1585426 h 5984408"/>
              <a:gd name="connsiteX77" fmla="*/ 2737140 w 4826980"/>
              <a:gd name="connsiteY77" fmla="*/ 1346908 h 5984408"/>
              <a:gd name="connsiteX78" fmla="*/ 2737140 w 4826980"/>
              <a:gd name="connsiteY78" fmla="*/ 1248694 h 5984408"/>
              <a:gd name="connsiteX79" fmla="*/ 2873795 w 4826980"/>
              <a:gd name="connsiteY79" fmla="*/ 1010175 h 5984408"/>
              <a:gd name="connsiteX80" fmla="*/ 2906585 w 4826980"/>
              <a:gd name="connsiteY80" fmla="*/ 977757 h 5984408"/>
              <a:gd name="connsiteX81" fmla="*/ 2861388 w 4826980"/>
              <a:gd name="connsiteY81" fmla="*/ 898441 h 5984408"/>
              <a:gd name="connsiteX82" fmla="*/ 2737102 w 4826980"/>
              <a:gd name="connsiteY82" fmla="*/ 680338 h 5984408"/>
              <a:gd name="connsiteX83" fmla="*/ 2737102 w 4826980"/>
              <a:gd name="connsiteY83" fmla="*/ 472844 h 5984408"/>
              <a:gd name="connsiteX84" fmla="*/ 2786477 w 4826980"/>
              <a:gd name="connsiteY84" fmla="*/ 385610 h 5984408"/>
              <a:gd name="connsiteX85" fmla="*/ 2748417 w 4826980"/>
              <a:gd name="connsiteY85" fmla="*/ 385610 h 5984408"/>
              <a:gd name="connsiteX86" fmla="*/ 2612087 w 4826980"/>
              <a:gd name="connsiteY86" fmla="*/ 385610 h 5984408"/>
              <a:gd name="connsiteX87" fmla="*/ 2548931 w 4826980"/>
              <a:gd name="connsiteY87" fmla="*/ 350394 h 5984408"/>
              <a:gd name="connsiteX88" fmla="*/ 2447182 w 4826980"/>
              <a:gd name="connsiteY88" fmla="*/ 170790 h 5984408"/>
              <a:gd name="connsiteX89" fmla="*/ 2447182 w 4826980"/>
              <a:gd name="connsiteY89" fmla="*/ 100356 h 5984408"/>
              <a:gd name="connsiteX90" fmla="*/ 2480767 w 4826980"/>
              <a:gd name="connsiteY90" fmla="*/ 41073 h 5984408"/>
              <a:gd name="connsiteX91" fmla="*/ 0 w 4826980"/>
              <a:gd name="connsiteY91" fmla="*/ 0 h 5984408"/>
              <a:gd name="connsiteX92" fmla="*/ 2147550 w 4826980"/>
              <a:gd name="connsiteY92" fmla="*/ 0 h 5984408"/>
              <a:gd name="connsiteX93" fmla="*/ 2154486 w 4826980"/>
              <a:gd name="connsiteY93" fmla="*/ 52145 h 5984408"/>
              <a:gd name="connsiteX94" fmla="*/ 2117616 w 4826980"/>
              <a:gd name="connsiteY94" fmla="*/ 187450 h 5984408"/>
              <a:gd name="connsiteX95" fmla="*/ 2078115 w 4826980"/>
              <a:gd name="connsiteY95" fmla="*/ 256543 h 5984408"/>
              <a:gd name="connsiteX96" fmla="*/ 2086758 w 4826980"/>
              <a:gd name="connsiteY96" fmla="*/ 271612 h 5984408"/>
              <a:gd name="connsiteX97" fmla="*/ 2347377 w 4826980"/>
              <a:gd name="connsiteY97" fmla="*/ 726005 h 5984408"/>
              <a:gd name="connsiteX98" fmla="*/ 2347377 w 4826980"/>
              <a:gd name="connsiteY98" fmla="*/ 996613 h 5984408"/>
              <a:gd name="connsiteX99" fmla="*/ 2316038 w 4826980"/>
              <a:gd name="connsiteY99" fmla="*/ 1051535 h 5984408"/>
              <a:gd name="connsiteX100" fmla="*/ 2332048 w 4826980"/>
              <a:gd name="connsiteY100" fmla="*/ 1051535 h 5984408"/>
              <a:gd name="connsiteX101" fmla="*/ 2410321 w 4826980"/>
              <a:gd name="connsiteY101" fmla="*/ 1051535 h 5984408"/>
              <a:gd name="connsiteX102" fmla="*/ 2466336 w 4826980"/>
              <a:gd name="connsiteY102" fmla="*/ 1086717 h 5984408"/>
              <a:gd name="connsiteX103" fmla="*/ 2557355 w 4826980"/>
              <a:gd name="connsiteY103" fmla="*/ 1248548 h 5984408"/>
              <a:gd name="connsiteX104" fmla="*/ 2557355 w 4826980"/>
              <a:gd name="connsiteY104" fmla="*/ 1315393 h 5984408"/>
              <a:gd name="connsiteX105" fmla="*/ 2466336 w 4826980"/>
              <a:gd name="connsiteY105" fmla="*/ 1477224 h 5984408"/>
              <a:gd name="connsiteX106" fmla="*/ 2410321 w 4826980"/>
              <a:gd name="connsiteY106" fmla="*/ 1508886 h 5984408"/>
              <a:gd name="connsiteX107" fmla="*/ 2224781 w 4826980"/>
              <a:gd name="connsiteY107" fmla="*/ 1508886 h 5984408"/>
              <a:gd name="connsiteX108" fmla="*/ 2168770 w 4826980"/>
              <a:gd name="connsiteY108" fmla="*/ 1477224 h 5984408"/>
              <a:gd name="connsiteX109" fmla="*/ 2137570 w 4826980"/>
              <a:gd name="connsiteY109" fmla="*/ 1423807 h 5984408"/>
              <a:gd name="connsiteX110" fmla="*/ 2120398 w 4826980"/>
              <a:gd name="connsiteY110" fmla="*/ 1394405 h 5984408"/>
              <a:gd name="connsiteX111" fmla="*/ 2084763 w 4826980"/>
              <a:gd name="connsiteY111" fmla="*/ 1456853 h 5984408"/>
              <a:gd name="connsiteX112" fmla="*/ 2057030 w 4826980"/>
              <a:gd name="connsiteY112" fmla="*/ 1505457 h 5984408"/>
              <a:gd name="connsiteX113" fmla="*/ 2061250 w 4826980"/>
              <a:gd name="connsiteY113" fmla="*/ 1512807 h 5984408"/>
              <a:gd name="connsiteX114" fmla="*/ 2156341 w 4826980"/>
              <a:gd name="connsiteY114" fmla="*/ 1678402 h 5984408"/>
              <a:gd name="connsiteX115" fmla="*/ 2190555 w 4826980"/>
              <a:gd name="connsiteY115" fmla="*/ 1813706 h 5984408"/>
              <a:gd name="connsiteX116" fmla="*/ 2182583 w 4826980"/>
              <a:gd name="connsiteY116" fmla="*/ 1878285 h 5984408"/>
              <a:gd name="connsiteX117" fmla="*/ 2266238 w 4826980"/>
              <a:gd name="connsiteY117" fmla="*/ 1878285 h 5984408"/>
              <a:gd name="connsiteX118" fmla="*/ 2593003 w 4826980"/>
              <a:gd name="connsiteY118" fmla="*/ 1878285 h 5984408"/>
              <a:gd name="connsiteX119" fmla="*/ 2827824 w 4826980"/>
              <a:gd name="connsiteY119" fmla="*/ 2015346 h 5984408"/>
              <a:gd name="connsiteX120" fmla="*/ 3216852 w 4826980"/>
              <a:gd name="connsiteY120" fmla="*/ 2697139 h 5984408"/>
              <a:gd name="connsiteX121" fmla="*/ 3216852 w 4826980"/>
              <a:gd name="connsiteY121" fmla="*/ 2964232 h 5984408"/>
              <a:gd name="connsiteX122" fmla="*/ 3152533 w 4826980"/>
              <a:gd name="connsiteY122" fmla="*/ 3076952 h 5984408"/>
              <a:gd name="connsiteX123" fmla="*/ 3160201 w 4826980"/>
              <a:gd name="connsiteY123" fmla="*/ 3076952 h 5984408"/>
              <a:gd name="connsiteX124" fmla="*/ 3183508 w 4826980"/>
              <a:gd name="connsiteY124" fmla="*/ 3076952 h 5984408"/>
              <a:gd name="connsiteX125" fmla="*/ 3239798 w 4826980"/>
              <a:gd name="connsiteY125" fmla="*/ 3111940 h 5984408"/>
              <a:gd name="connsiteX126" fmla="*/ 3331267 w 4826980"/>
              <a:gd name="connsiteY126" fmla="*/ 3272883 h 5984408"/>
              <a:gd name="connsiteX127" fmla="*/ 3331267 w 4826980"/>
              <a:gd name="connsiteY127" fmla="*/ 3339361 h 5984408"/>
              <a:gd name="connsiteX128" fmla="*/ 3239798 w 4826980"/>
              <a:gd name="connsiteY128" fmla="*/ 3500305 h 5984408"/>
              <a:gd name="connsiteX129" fmla="*/ 3183508 w 4826980"/>
              <a:gd name="connsiteY129" fmla="*/ 3531793 h 5984408"/>
              <a:gd name="connsiteX130" fmla="*/ 2997050 w 4826980"/>
              <a:gd name="connsiteY130" fmla="*/ 3531793 h 5984408"/>
              <a:gd name="connsiteX131" fmla="*/ 2940760 w 4826980"/>
              <a:gd name="connsiteY131" fmla="*/ 3500305 h 5984408"/>
              <a:gd name="connsiteX132" fmla="*/ 2925615 w 4826980"/>
              <a:gd name="connsiteY132" fmla="*/ 3474641 h 5984408"/>
              <a:gd name="connsiteX133" fmla="*/ 2922800 w 4826980"/>
              <a:gd name="connsiteY133" fmla="*/ 3479570 h 5984408"/>
              <a:gd name="connsiteX134" fmla="*/ 2827824 w 4826980"/>
              <a:gd name="connsiteY134" fmla="*/ 3646023 h 5984408"/>
              <a:gd name="connsiteX135" fmla="*/ 2593003 w 4826980"/>
              <a:gd name="connsiteY135" fmla="*/ 3783084 h 5984408"/>
              <a:gd name="connsiteX136" fmla="*/ 1818451 w 4826980"/>
              <a:gd name="connsiteY136" fmla="*/ 3783084 h 5984408"/>
              <a:gd name="connsiteX137" fmla="*/ 1683955 w 4826980"/>
              <a:gd name="connsiteY137" fmla="*/ 3746182 h 5984408"/>
              <a:gd name="connsiteX138" fmla="*/ 1651140 w 4826980"/>
              <a:gd name="connsiteY138" fmla="*/ 3720999 h 5984408"/>
              <a:gd name="connsiteX139" fmla="*/ 1669363 w 4826980"/>
              <a:gd name="connsiteY139" fmla="*/ 3767850 h 5984408"/>
              <a:gd name="connsiteX140" fmla="*/ 1677917 w 4826980"/>
              <a:gd name="connsiteY140" fmla="*/ 3837113 h 5984408"/>
              <a:gd name="connsiteX141" fmla="*/ 1673415 w 4826980"/>
              <a:gd name="connsiteY141" fmla="*/ 3873549 h 5984408"/>
              <a:gd name="connsiteX142" fmla="*/ 1727286 w 4826980"/>
              <a:gd name="connsiteY142" fmla="*/ 3873549 h 5984408"/>
              <a:gd name="connsiteX143" fmla="*/ 2054440 w 4826980"/>
              <a:gd name="connsiteY143" fmla="*/ 3873549 h 5984408"/>
              <a:gd name="connsiteX144" fmla="*/ 2289539 w 4826980"/>
              <a:gd name="connsiteY144" fmla="*/ 4010610 h 5984408"/>
              <a:gd name="connsiteX145" fmla="*/ 2470116 w 4826980"/>
              <a:gd name="connsiteY145" fmla="*/ 4325075 h 5984408"/>
              <a:gd name="connsiteX146" fmla="*/ 2498919 w 4826980"/>
              <a:gd name="connsiteY146" fmla="*/ 4375237 h 5984408"/>
              <a:gd name="connsiteX147" fmla="*/ 2499486 w 4826980"/>
              <a:gd name="connsiteY147" fmla="*/ 4374256 h 5984408"/>
              <a:gd name="connsiteX148" fmla="*/ 2593449 w 4826980"/>
              <a:gd name="connsiteY148" fmla="*/ 4211754 h 5984408"/>
              <a:gd name="connsiteX149" fmla="*/ 2677602 w 4826980"/>
              <a:gd name="connsiteY149" fmla="*/ 4162537 h 5984408"/>
              <a:gd name="connsiteX150" fmla="*/ 2951103 w 4826980"/>
              <a:gd name="connsiteY150" fmla="*/ 4162537 h 5984408"/>
              <a:gd name="connsiteX151" fmla="*/ 3035256 w 4826980"/>
              <a:gd name="connsiteY151" fmla="*/ 4211754 h 5984408"/>
              <a:gd name="connsiteX152" fmla="*/ 3172007 w 4826980"/>
              <a:gd name="connsiteY152" fmla="*/ 4454323 h 5984408"/>
              <a:gd name="connsiteX153" fmla="*/ 3172007 w 4826980"/>
              <a:gd name="connsiteY153" fmla="*/ 4549241 h 5984408"/>
              <a:gd name="connsiteX154" fmla="*/ 3035256 w 4826980"/>
              <a:gd name="connsiteY154" fmla="*/ 4791810 h 5984408"/>
              <a:gd name="connsiteX155" fmla="*/ 2951103 w 4826980"/>
              <a:gd name="connsiteY155" fmla="*/ 4841027 h 5984408"/>
              <a:gd name="connsiteX156" fmla="*/ 2711790 w 4826980"/>
              <a:gd name="connsiteY156" fmla="*/ 4841027 h 5984408"/>
              <a:gd name="connsiteX157" fmla="*/ 2711331 w 4826980"/>
              <a:gd name="connsiteY157" fmla="*/ 4841027 h 5984408"/>
              <a:gd name="connsiteX158" fmla="*/ 2704689 w 4826980"/>
              <a:gd name="connsiteY158" fmla="*/ 4894974 h 5984408"/>
              <a:gd name="connsiteX159" fmla="*/ 2679030 w 4826980"/>
              <a:gd name="connsiteY159" fmla="*/ 4959496 h 5984408"/>
              <a:gd name="connsiteX160" fmla="*/ 2289539 w 4826980"/>
              <a:gd name="connsiteY160" fmla="*/ 5641287 h 5984408"/>
              <a:gd name="connsiteX161" fmla="*/ 2054440 w 4826980"/>
              <a:gd name="connsiteY161" fmla="*/ 5778348 h 5984408"/>
              <a:gd name="connsiteX162" fmla="*/ 1468293 w 4826980"/>
              <a:gd name="connsiteY162" fmla="*/ 5778348 h 5984408"/>
              <a:gd name="connsiteX163" fmla="*/ 1438623 w 4826980"/>
              <a:gd name="connsiteY163" fmla="*/ 5778348 h 5984408"/>
              <a:gd name="connsiteX164" fmla="*/ 1436124 w 4826980"/>
              <a:gd name="connsiteY164" fmla="*/ 5782728 h 5984408"/>
              <a:gd name="connsiteX165" fmla="*/ 1359139 w 4826980"/>
              <a:gd name="connsiteY165" fmla="*/ 5917640 h 5984408"/>
              <a:gd name="connsiteX166" fmla="*/ 1246842 w 4826980"/>
              <a:gd name="connsiteY166" fmla="*/ 5984408 h 5984408"/>
              <a:gd name="connsiteX167" fmla="*/ 885387 w 4826980"/>
              <a:gd name="connsiteY167" fmla="*/ 5984408 h 5984408"/>
              <a:gd name="connsiteX168" fmla="*/ 773089 w 4826980"/>
              <a:gd name="connsiteY168" fmla="*/ 5917640 h 5984408"/>
              <a:gd name="connsiteX169" fmla="*/ 590607 w 4826980"/>
              <a:gd name="connsiteY169" fmla="*/ 5597850 h 5984408"/>
              <a:gd name="connsiteX170" fmla="*/ 574379 w 4826980"/>
              <a:gd name="connsiteY170" fmla="*/ 5542133 h 5984408"/>
              <a:gd name="connsiteX171" fmla="*/ 569923 w 4826980"/>
              <a:gd name="connsiteY171" fmla="*/ 5542133 h 5984408"/>
              <a:gd name="connsiteX172" fmla="*/ 363380 w 4826980"/>
              <a:gd name="connsiteY172" fmla="*/ 5542133 h 5984408"/>
              <a:gd name="connsiteX173" fmla="*/ 268786 w 4826980"/>
              <a:gd name="connsiteY173" fmla="*/ 5489432 h 5984408"/>
              <a:gd name="connsiteX174" fmla="*/ 114633 w 4826980"/>
              <a:gd name="connsiteY174" fmla="*/ 5215383 h 5984408"/>
              <a:gd name="connsiteX175" fmla="*/ 114633 w 4826980"/>
              <a:gd name="connsiteY175" fmla="*/ 5109979 h 5984408"/>
              <a:gd name="connsiteX176" fmla="*/ 268786 w 4826980"/>
              <a:gd name="connsiteY176" fmla="*/ 4835932 h 5984408"/>
              <a:gd name="connsiteX177" fmla="*/ 309514 w 4826980"/>
              <a:gd name="connsiteY177" fmla="*/ 4797723 h 5984408"/>
              <a:gd name="connsiteX178" fmla="*/ 335359 w 4826980"/>
              <a:gd name="connsiteY178" fmla="*/ 4790769 h 5984408"/>
              <a:gd name="connsiteX179" fmla="*/ 284535 w 4826980"/>
              <a:gd name="connsiteY179" fmla="*/ 4790769 h 5984408"/>
              <a:gd name="connsiteX180" fmla="*/ 243641 w 4826980"/>
              <a:gd name="connsiteY180" fmla="*/ 4790769 h 5984408"/>
              <a:gd name="connsiteX181" fmla="*/ 52679 w 4826980"/>
              <a:gd name="connsiteY181" fmla="*/ 4710749 h 5984408"/>
              <a:gd name="connsiteX182" fmla="*/ 41524 w 4826980"/>
              <a:gd name="connsiteY182" fmla="*/ 4696349 h 5984408"/>
              <a:gd name="connsiteX183" fmla="*/ 35463 w 4826980"/>
              <a:gd name="connsiteY183" fmla="*/ 4710717 h 5984408"/>
              <a:gd name="connsiteX184" fmla="*/ 0 w 4826980"/>
              <a:gd name="connsiteY184" fmla="*/ 4773171 h 598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4826980" h="5984408">
                <a:moveTo>
                  <a:pt x="3897705" y="3476507"/>
                </a:moveTo>
                <a:cubicBezTo>
                  <a:pt x="4157495" y="3476507"/>
                  <a:pt x="4157495" y="3476507"/>
                  <a:pt x="4157495" y="3476507"/>
                </a:cubicBezTo>
                <a:cubicBezTo>
                  <a:pt x="4192605" y="3476507"/>
                  <a:pt x="4220690" y="3494084"/>
                  <a:pt x="4238245" y="3522207"/>
                </a:cubicBezTo>
                <a:cubicBezTo>
                  <a:pt x="4371649" y="3754221"/>
                  <a:pt x="4371649" y="3754221"/>
                  <a:pt x="4371649" y="3754221"/>
                </a:cubicBezTo>
                <a:cubicBezTo>
                  <a:pt x="4385693" y="3782343"/>
                  <a:pt x="4385693" y="3817496"/>
                  <a:pt x="4371649" y="3845618"/>
                </a:cubicBezTo>
                <a:cubicBezTo>
                  <a:pt x="4238245" y="4074117"/>
                  <a:pt x="4238245" y="4074117"/>
                  <a:pt x="4238245" y="4074117"/>
                </a:cubicBezTo>
                <a:cubicBezTo>
                  <a:pt x="4220690" y="4102239"/>
                  <a:pt x="4192605" y="4119816"/>
                  <a:pt x="4157495" y="4119816"/>
                </a:cubicBezTo>
                <a:cubicBezTo>
                  <a:pt x="3897705" y="4119816"/>
                  <a:pt x="3897705" y="4119816"/>
                  <a:pt x="3897705" y="4119816"/>
                </a:cubicBezTo>
                <a:cubicBezTo>
                  <a:pt x="3866106" y="4119816"/>
                  <a:pt x="3834511" y="4102239"/>
                  <a:pt x="3816959" y="4074117"/>
                </a:cubicBezTo>
                <a:cubicBezTo>
                  <a:pt x="3687063" y="3845618"/>
                  <a:pt x="3687063" y="3845618"/>
                  <a:pt x="3687063" y="3845618"/>
                </a:cubicBezTo>
                <a:cubicBezTo>
                  <a:pt x="3669508" y="3817496"/>
                  <a:pt x="3669508" y="3782343"/>
                  <a:pt x="3687063" y="3754221"/>
                </a:cubicBezTo>
                <a:cubicBezTo>
                  <a:pt x="3816959" y="3522207"/>
                  <a:pt x="3816959" y="3522207"/>
                  <a:pt x="3816959" y="3522207"/>
                </a:cubicBezTo>
                <a:cubicBezTo>
                  <a:pt x="3834511" y="3494084"/>
                  <a:pt x="3866106" y="3476507"/>
                  <a:pt x="3897705" y="3476507"/>
                </a:cubicBezTo>
                <a:close/>
                <a:moveTo>
                  <a:pt x="467858" y="2536614"/>
                </a:moveTo>
                <a:lnTo>
                  <a:pt x="473466" y="2581147"/>
                </a:lnTo>
                <a:cubicBezTo>
                  <a:pt x="473466" y="2619761"/>
                  <a:pt x="463816" y="2658374"/>
                  <a:pt x="444516" y="2693477"/>
                </a:cubicBezTo>
                <a:cubicBezTo>
                  <a:pt x="404162" y="2764121"/>
                  <a:pt x="368851" y="2825935"/>
                  <a:pt x="337955" y="2880023"/>
                </a:cubicBezTo>
                <a:lnTo>
                  <a:pt x="335994" y="2883456"/>
                </a:lnTo>
                <a:lnTo>
                  <a:pt x="380145" y="2883456"/>
                </a:lnTo>
                <a:cubicBezTo>
                  <a:pt x="1019116" y="2883456"/>
                  <a:pt x="1019116" y="2883456"/>
                  <a:pt x="1019116" y="2883456"/>
                </a:cubicBezTo>
                <a:cubicBezTo>
                  <a:pt x="1068241" y="2883456"/>
                  <a:pt x="1114734" y="2896628"/>
                  <a:pt x="1155086" y="2920339"/>
                </a:cubicBezTo>
                <a:lnTo>
                  <a:pt x="1187025" y="2945170"/>
                </a:lnTo>
                <a:lnTo>
                  <a:pt x="1168975" y="2899765"/>
                </a:lnTo>
                <a:cubicBezTo>
                  <a:pt x="1160432" y="2865993"/>
                  <a:pt x="1158296" y="2830492"/>
                  <a:pt x="1162567" y="2795857"/>
                </a:cubicBezTo>
                <a:lnTo>
                  <a:pt x="1171652" y="2767861"/>
                </a:lnTo>
                <a:lnTo>
                  <a:pt x="1085460" y="2767861"/>
                </a:lnTo>
                <a:cubicBezTo>
                  <a:pt x="759788" y="2767861"/>
                  <a:pt x="759788" y="2767861"/>
                  <a:pt x="759788" y="2767861"/>
                </a:cubicBezTo>
                <a:cubicBezTo>
                  <a:pt x="661538" y="2767861"/>
                  <a:pt x="570306" y="2715146"/>
                  <a:pt x="521181" y="2630800"/>
                </a:cubicBezTo>
                <a:close/>
                <a:moveTo>
                  <a:pt x="4483905" y="2204966"/>
                </a:moveTo>
                <a:cubicBezTo>
                  <a:pt x="4669445" y="2204966"/>
                  <a:pt x="4669445" y="2204966"/>
                  <a:pt x="4669445" y="2204966"/>
                </a:cubicBezTo>
                <a:cubicBezTo>
                  <a:pt x="4690448" y="2204966"/>
                  <a:pt x="4714955" y="2219038"/>
                  <a:pt x="4725456" y="2240147"/>
                </a:cubicBezTo>
                <a:cubicBezTo>
                  <a:pt x="4816476" y="2401979"/>
                  <a:pt x="4816476" y="2401979"/>
                  <a:pt x="4816476" y="2401979"/>
                </a:cubicBezTo>
                <a:cubicBezTo>
                  <a:pt x="4830482" y="2423088"/>
                  <a:pt x="4830482" y="2447715"/>
                  <a:pt x="4816476" y="2468824"/>
                </a:cubicBezTo>
                <a:cubicBezTo>
                  <a:pt x="4725456" y="2630656"/>
                  <a:pt x="4725456" y="2630656"/>
                  <a:pt x="4725456" y="2630656"/>
                </a:cubicBezTo>
                <a:cubicBezTo>
                  <a:pt x="4714955" y="2651765"/>
                  <a:pt x="4690448" y="2662318"/>
                  <a:pt x="4669445" y="2662318"/>
                </a:cubicBezTo>
                <a:cubicBezTo>
                  <a:pt x="4483905" y="2662318"/>
                  <a:pt x="4483905" y="2662318"/>
                  <a:pt x="4483905" y="2662318"/>
                </a:cubicBezTo>
                <a:cubicBezTo>
                  <a:pt x="4459398" y="2662318"/>
                  <a:pt x="4438395" y="2651765"/>
                  <a:pt x="4427891" y="2630656"/>
                </a:cubicBezTo>
                <a:cubicBezTo>
                  <a:pt x="4333370" y="2468824"/>
                  <a:pt x="4333370" y="2468824"/>
                  <a:pt x="4333370" y="2468824"/>
                </a:cubicBezTo>
                <a:cubicBezTo>
                  <a:pt x="4322869" y="2447715"/>
                  <a:pt x="4322869" y="2423088"/>
                  <a:pt x="4333370" y="2401979"/>
                </a:cubicBezTo>
                <a:cubicBezTo>
                  <a:pt x="4427891" y="2240147"/>
                  <a:pt x="4427891" y="2240147"/>
                  <a:pt x="4427891" y="2240147"/>
                </a:cubicBezTo>
                <a:cubicBezTo>
                  <a:pt x="4438395" y="2219038"/>
                  <a:pt x="4459398" y="2204966"/>
                  <a:pt x="4483905" y="2204966"/>
                </a:cubicBezTo>
                <a:close/>
                <a:moveTo>
                  <a:pt x="3522591" y="1639558"/>
                </a:moveTo>
                <a:cubicBezTo>
                  <a:pt x="3842555" y="1639558"/>
                  <a:pt x="3842555" y="1639558"/>
                  <a:pt x="3842555" y="1639558"/>
                </a:cubicBezTo>
                <a:cubicBezTo>
                  <a:pt x="3881233" y="1639558"/>
                  <a:pt x="3919908" y="1660613"/>
                  <a:pt x="3937488" y="1695703"/>
                </a:cubicBezTo>
                <a:cubicBezTo>
                  <a:pt x="4099227" y="1972917"/>
                  <a:pt x="4099227" y="1972917"/>
                  <a:pt x="4099227" y="1972917"/>
                </a:cubicBezTo>
                <a:cubicBezTo>
                  <a:pt x="4116807" y="2008008"/>
                  <a:pt x="4116807" y="2050116"/>
                  <a:pt x="4099227" y="2085206"/>
                </a:cubicBezTo>
                <a:cubicBezTo>
                  <a:pt x="3937488" y="2362422"/>
                  <a:pt x="3937488" y="2362422"/>
                  <a:pt x="3937488" y="2362422"/>
                </a:cubicBezTo>
                <a:cubicBezTo>
                  <a:pt x="3919908" y="2397511"/>
                  <a:pt x="3881233" y="2418566"/>
                  <a:pt x="3842555" y="2418566"/>
                </a:cubicBezTo>
                <a:cubicBezTo>
                  <a:pt x="3522591" y="2418566"/>
                  <a:pt x="3522591" y="2418566"/>
                  <a:pt x="3522591" y="2418566"/>
                </a:cubicBezTo>
                <a:cubicBezTo>
                  <a:pt x="3483917" y="2418566"/>
                  <a:pt x="3445239" y="2397511"/>
                  <a:pt x="3427659" y="2362422"/>
                </a:cubicBezTo>
                <a:cubicBezTo>
                  <a:pt x="3265920" y="2085206"/>
                  <a:pt x="3265920" y="2085206"/>
                  <a:pt x="3265920" y="2085206"/>
                </a:cubicBezTo>
                <a:cubicBezTo>
                  <a:pt x="3244822" y="2050116"/>
                  <a:pt x="3244822" y="2008008"/>
                  <a:pt x="3265920" y="1972917"/>
                </a:cubicBezTo>
                <a:cubicBezTo>
                  <a:pt x="3427659" y="1695703"/>
                  <a:pt x="3427659" y="1695703"/>
                  <a:pt x="3427659" y="1695703"/>
                </a:cubicBezTo>
                <a:cubicBezTo>
                  <a:pt x="3445239" y="1660613"/>
                  <a:pt x="3483917" y="1639558"/>
                  <a:pt x="3522591" y="1639558"/>
                </a:cubicBezTo>
                <a:close/>
                <a:moveTo>
                  <a:pt x="294853" y="829724"/>
                </a:moveTo>
                <a:lnTo>
                  <a:pt x="292559" y="833728"/>
                </a:lnTo>
                <a:lnTo>
                  <a:pt x="294041" y="836309"/>
                </a:lnTo>
                <a:close/>
                <a:moveTo>
                  <a:pt x="2504035" y="0"/>
                </a:moveTo>
                <a:lnTo>
                  <a:pt x="2920128" y="0"/>
                </a:lnTo>
                <a:lnTo>
                  <a:pt x="2922406" y="4021"/>
                </a:lnTo>
                <a:cubicBezTo>
                  <a:pt x="2935001" y="26253"/>
                  <a:pt x="2944689" y="43354"/>
                  <a:pt x="2952142" y="56509"/>
                </a:cubicBezTo>
                <a:lnTo>
                  <a:pt x="2962450" y="74705"/>
                </a:lnTo>
                <a:lnTo>
                  <a:pt x="2994878" y="17407"/>
                </a:lnTo>
                <a:lnTo>
                  <a:pt x="3004730" y="0"/>
                </a:lnTo>
                <a:lnTo>
                  <a:pt x="4009122" y="0"/>
                </a:lnTo>
                <a:lnTo>
                  <a:pt x="4034007" y="43966"/>
                </a:lnTo>
                <a:cubicBezTo>
                  <a:pt x="4276751" y="472844"/>
                  <a:pt x="4276751" y="472844"/>
                  <a:pt x="4276751" y="472844"/>
                </a:cubicBezTo>
                <a:cubicBezTo>
                  <a:pt x="4315328" y="536148"/>
                  <a:pt x="4315328" y="613519"/>
                  <a:pt x="4276751" y="680338"/>
                </a:cubicBezTo>
                <a:cubicBezTo>
                  <a:pt x="3982149" y="1197321"/>
                  <a:pt x="3982149" y="1197321"/>
                  <a:pt x="3982149" y="1197321"/>
                </a:cubicBezTo>
                <a:cubicBezTo>
                  <a:pt x="3947077" y="1264142"/>
                  <a:pt x="3876934" y="1302827"/>
                  <a:pt x="3803283" y="1302827"/>
                </a:cubicBezTo>
                <a:cubicBezTo>
                  <a:pt x="3655980" y="1302827"/>
                  <a:pt x="3545506" y="1302827"/>
                  <a:pt x="3462648" y="1302827"/>
                </a:cubicBezTo>
                <a:lnTo>
                  <a:pt x="3460239" y="1302827"/>
                </a:lnTo>
                <a:lnTo>
                  <a:pt x="3448443" y="1346908"/>
                </a:lnTo>
                <a:cubicBezTo>
                  <a:pt x="3311787" y="1585426"/>
                  <a:pt x="3311787" y="1585426"/>
                  <a:pt x="3311787" y="1585426"/>
                </a:cubicBezTo>
                <a:cubicBezTo>
                  <a:pt x="3294267" y="1613487"/>
                  <a:pt x="3262732" y="1634532"/>
                  <a:pt x="3227692" y="1634532"/>
                </a:cubicBezTo>
                <a:cubicBezTo>
                  <a:pt x="2957888" y="1634532"/>
                  <a:pt x="2957888" y="1634532"/>
                  <a:pt x="2957888" y="1634532"/>
                </a:cubicBezTo>
                <a:cubicBezTo>
                  <a:pt x="2922851" y="1634532"/>
                  <a:pt x="2891315" y="1613487"/>
                  <a:pt x="2873795" y="1585426"/>
                </a:cubicBezTo>
                <a:cubicBezTo>
                  <a:pt x="2737140" y="1346908"/>
                  <a:pt x="2737140" y="1346908"/>
                  <a:pt x="2737140" y="1346908"/>
                </a:cubicBezTo>
                <a:cubicBezTo>
                  <a:pt x="2719623" y="1315339"/>
                  <a:pt x="2719623" y="1280262"/>
                  <a:pt x="2737140" y="1248694"/>
                </a:cubicBezTo>
                <a:cubicBezTo>
                  <a:pt x="2873795" y="1010175"/>
                  <a:pt x="2873795" y="1010175"/>
                  <a:pt x="2873795" y="1010175"/>
                </a:cubicBezTo>
                <a:lnTo>
                  <a:pt x="2906585" y="977757"/>
                </a:lnTo>
                <a:lnTo>
                  <a:pt x="2861388" y="898441"/>
                </a:lnTo>
                <a:cubicBezTo>
                  <a:pt x="2737102" y="680338"/>
                  <a:pt x="2737102" y="680338"/>
                  <a:pt x="2737102" y="680338"/>
                </a:cubicBezTo>
                <a:cubicBezTo>
                  <a:pt x="2702030" y="613519"/>
                  <a:pt x="2702030" y="536148"/>
                  <a:pt x="2737102" y="472844"/>
                </a:cubicBezTo>
                <a:lnTo>
                  <a:pt x="2786477" y="385610"/>
                </a:lnTo>
                <a:lnTo>
                  <a:pt x="2748417" y="385610"/>
                </a:lnTo>
                <a:cubicBezTo>
                  <a:pt x="2612087" y="385610"/>
                  <a:pt x="2612087" y="385610"/>
                  <a:pt x="2612087" y="385610"/>
                </a:cubicBezTo>
                <a:cubicBezTo>
                  <a:pt x="2584018" y="385610"/>
                  <a:pt x="2562965" y="371523"/>
                  <a:pt x="2548931" y="350394"/>
                </a:cubicBezTo>
                <a:cubicBezTo>
                  <a:pt x="2447182" y="170790"/>
                  <a:pt x="2447182" y="170790"/>
                  <a:pt x="2447182" y="170790"/>
                </a:cubicBezTo>
                <a:cubicBezTo>
                  <a:pt x="2433147" y="149659"/>
                  <a:pt x="2433147" y="121487"/>
                  <a:pt x="2447182" y="100356"/>
                </a:cubicBezTo>
                <a:cubicBezTo>
                  <a:pt x="2459900" y="77906"/>
                  <a:pt x="2471029" y="58262"/>
                  <a:pt x="2480767" y="41073"/>
                </a:cubicBezTo>
                <a:close/>
                <a:moveTo>
                  <a:pt x="0" y="0"/>
                </a:moveTo>
                <a:lnTo>
                  <a:pt x="2147550" y="0"/>
                </a:lnTo>
                <a:lnTo>
                  <a:pt x="2154486" y="52145"/>
                </a:lnTo>
                <a:cubicBezTo>
                  <a:pt x="2154486" y="98711"/>
                  <a:pt x="2142196" y="145277"/>
                  <a:pt x="2117616" y="187450"/>
                </a:cubicBezTo>
                <a:lnTo>
                  <a:pt x="2078115" y="256543"/>
                </a:lnTo>
                <a:lnTo>
                  <a:pt x="2086758" y="271612"/>
                </a:lnTo>
                <a:cubicBezTo>
                  <a:pt x="2347377" y="726005"/>
                  <a:pt x="2347377" y="726005"/>
                  <a:pt x="2347377" y="726005"/>
                </a:cubicBezTo>
                <a:cubicBezTo>
                  <a:pt x="2392941" y="810349"/>
                  <a:pt x="2392941" y="912267"/>
                  <a:pt x="2347377" y="996613"/>
                </a:cubicBezTo>
                <a:lnTo>
                  <a:pt x="2316038" y="1051535"/>
                </a:lnTo>
                <a:lnTo>
                  <a:pt x="2332048" y="1051535"/>
                </a:lnTo>
                <a:cubicBezTo>
                  <a:pt x="2410321" y="1051535"/>
                  <a:pt x="2410321" y="1051535"/>
                  <a:pt x="2410321" y="1051535"/>
                </a:cubicBezTo>
                <a:cubicBezTo>
                  <a:pt x="2431327" y="1051535"/>
                  <a:pt x="2455831" y="1065607"/>
                  <a:pt x="2466336" y="1086717"/>
                </a:cubicBezTo>
                <a:cubicBezTo>
                  <a:pt x="2557355" y="1248548"/>
                  <a:pt x="2557355" y="1248548"/>
                  <a:pt x="2557355" y="1248548"/>
                </a:cubicBezTo>
                <a:cubicBezTo>
                  <a:pt x="2571358" y="1269657"/>
                  <a:pt x="2571358" y="1294284"/>
                  <a:pt x="2557355" y="1315393"/>
                </a:cubicBezTo>
                <a:cubicBezTo>
                  <a:pt x="2466336" y="1477224"/>
                  <a:pt x="2466336" y="1477224"/>
                  <a:pt x="2466336" y="1477224"/>
                </a:cubicBezTo>
                <a:cubicBezTo>
                  <a:pt x="2455831" y="1498332"/>
                  <a:pt x="2431327" y="1508886"/>
                  <a:pt x="2410321" y="1508886"/>
                </a:cubicBezTo>
                <a:cubicBezTo>
                  <a:pt x="2224781" y="1508886"/>
                  <a:pt x="2224781" y="1508886"/>
                  <a:pt x="2224781" y="1508886"/>
                </a:cubicBezTo>
                <a:cubicBezTo>
                  <a:pt x="2200277" y="1508886"/>
                  <a:pt x="2179271" y="1498332"/>
                  <a:pt x="2168770" y="1477224"/>
                </a:cubicBezTo>
                <a:cubicBezTo>
                  <a:pt x="2156955" y="1456994"/>
                  <a:pt x="2146618" y="1439296"/>
                  <a:pt x="2137570" y="1423807"/>
                </a:cubicBezTo>
                <a:lnTo>
                  <a:pt x="2120398" y="1394405"/>
                </a:lnTo>
                <a:lnTo>
                  <a:pt x="2084763" y="1456853"/>
                </a:lnTo>
                <a:lnTo>
                  <a:pt x="2057030" y="1505457"/>
                </a:lnTo>
                <a:lnTo>
                  <a:pt x="2061250" y="1512807"/>
                </a:lnTo>
                <a:cubicBezTo>
                  <a:pt x="2156341" y="1678402"/>
                  <a:pt x="2156341" y="1678402"/>
                  <a:pt x="2156341" y="1678402"/>
                </a:cubicBezTo>
                <a:cubicBezTo>
                  <a:pt x="2179151" y="1720573"/>
                  <a:pt x="2190555" y="1767139"/>
                  <a:pt x="2190555" y="1813706"/>
                </a:cubicBezTo>
                <a:lnTo>
                  <a:pt x="2182583" y="1878285"/>
                </a:lnTo>
                <a:lnTo>
                  <a:pt x="2266238" y="1878285"/>
                </a:lnTo>
                <a:cubicBezTo>
                  <a:pt x="2593003" y="1878285"/>
                  <a:pt x="2593003" y="1878285"/>
                  <a:pt x="2593003" y="1878285"/>
                </a:cubicBezTo>
                <a:cubicBezTo>
                  <a:pt x="2691136" y="1878285"/>
                  <a:pt x="2778755" y="1931000"/>
                  <a:pt x="2827824" y="2015346"/>
                </a:cubicBezTo>
                <a:cubicBezTo>
                  <a:pt x="3216852" y="2697139"/>
                  <a:pt x="3216852" y="2697139"/>
                  <a:pt x="3216852" y="2697139"/>
                </a:cubicBezTo>
                <a:cubicBezTo>
                  <a:pt x="3262415" y="2777969"/>
                  <a:pt x="3262415" y="2883401"/>
                  <a:pt x="3216852" y="2964232"/>
                </a:cubicBezTo>
                <a:lnTo>
                  <a:pt x="3152533" y="3076952"/>
                </a:lnTo>
                <a:lnTo>
                  <a:pt x="3160201" y="3076952"/>
                </a:lnTo>
                <a:cubicBezTo>
                  <a:pt x="3183508" y="3076952"/>
                  <a:pt x="3183508" y="3076952"/>
                  <a:pt x="3183508" y="3076952"/>
                </a:cubicBezTo>
                <a:cubicBezTo>
                  <a:pt x="3204615" y="3076952"/>
                  <a:pt x="3229243" y="3090947"/>
                  <a:pt x="3239798" y="3111940"/>
                </a:cubicBezTo>
                <a:cubicBezTo>
                  <a:pt x="3331267" y="3272883"/>
                  <a:pt x="3331267" y="3272883"/>
                  <a:pt x="3331267" y="3272883"/>
                </a:cubicBezTo>
                <a:cubicBezTo>
                  <a:pt x="3345342" y="3293876"/>
                  <a:pt x="3345342" y="3318367"/>
                  <a:pt x="3331267" y="3339361"/>
                </a:cubicBezTo>
                <a:cubicBezTo>
                  <a:pt x="3239798" y="3500305"/>
                  <a:pt x="3239798" y="3500305"/>
                  <a:pt x="3239798" y="3500305"/>
                </a:cubicBezTo>
                <a:cubicBezTo>
                  <a:pt x="3229243" y="3521296"/>
                  <a:pt x="3204615" y="3531793"/>
                  <a:pt x="3183508" y="3531793"/>
                </a:cubicBezTo>
                <a:cubicBezTo>
                  <a:pt x="2997050" y="3531793"/>
                  <a:pt x="2997050" y="3531793"/>
                  <a:pt x="2997050" y="3531793"/>
                </a:cubicBezTo>
                <a:cubicBezTo>
                  <a:pt x="2972422" y="3531793"/>
                  <a:pt x="2951312" y="3521296"/>
                  <a:pt x="2940760" y="3500305"/>
                </a:cubicBezTo>
                <a:lnTo>
                  <a:pt x="2925615" y="3474641"/>
                </a:lnTo>
                <a:lnTo>
                  <a:pt x="2922800" y="3479570"/>
                </a:lnTo>
                <a:cubicBezTo>
                  <a:pt x="2827824" y="3646023"/>
                  <a:pt x="2827824" y="3646023"/>
                  <a:pt x="2827824" y="3646023"/>
                </a:cubicBezTo>
                <a:cubicBezTo>
                  <a:pt x="2778755" y="3730369"/>
                  <a:pt x="2691136" y="3783084"/>
                  <a:pt x="2593003" y="3783084"/>
                </a:cubicBezTo>
                <a:cubicBezTo>
                  <a:pt x="1818451" y="3783084"/>
                  <a:pt x="1818451" y="3783084"/>
                  <a:pt x="1818451" y="3783084"/>
                </a:cubicBezTo>
                <a:cubicBezTo>
                  <a:pt x="1771137" y="3783084"/>
                  <a:pt x="1724700" y="3769906"/>
                  <a:pt x="1683955" y="3746182"/>
                </a:cubicBezTo>
                <a:lnTo>
                  <a:pt x="1651140" y="3720999"/>
                </a:lnTo>
                <a:lnTo>
                  <a:pt x="1669363" y="3767850"/>
                </a:lnTo>
                <a:cubicBezTo>
                  <a:pt x="1675065" y="3790571"/>
                  <a:pt x="1677917" y="3813842"/>
                  <a:pt x="1677917" y="3837113"/>
                </a:cubicBezTo>
                <a:lnTo>
                  <a:pt x="1673415" y="3873549"/>
                </a:lnTo>
                <a:lnTo>
                  <a:pt x="1727286" y="3873549"/>
                </a:lnTo>
                <a:cubicBezTo>
                  <a:pt x="2054440" y="3873549"/>
                  <a:pt x="2054440" y="3873549"/>
                  <a:pt x="2054440" y="3873549"/>
                </a:cubicBezTo>
                <a:cubicBezTo>
                  <a:pt x="2152691" y="3873549"/>
                  <a:pt x="2240414" y="3926265"/>
                  <a:pt x="2289539" y="4010610"/>
                </a:cubicBezTo>
                <a:cubicBezTo>
                  <a:pt x="2362570" y="4137788"/>
                  <a:pt x="2421905" y="4241119"/>
                  <a:pt x="2470116" y="4325075"/>
                </a:cubicBezTo>
                <a:lnTo>
                  <a:pt x="2498919" y="4375237"/>
                </a:lnTo>
                <a:lnTo>
                  <a:pt x="2499486" y="4374256"/>
                </a:lnTo>
                <a:cubicBezTo>
                  <a:pt x="2593449" y="4211754"/>
                  <a:pt x="2593449" y="4211754"/>
                  <a:pt x="2593449" y="4211754"/>
                </a:cubicBezTo>
                <a:cubicBezTo>
                  <a:pt x="2607474" y="4180114"/>
                  <a:pt x="2642536" y="4162537"/>
                  <a:pt x="2677602" y="4162537"/>
                </a:cubicBezTo>
                <a:cubicBezTo>
                  <a:pt x="2951103" y="4162537"/>
                  <a:pt x="2951103" y="4162537"/>
                  <a:pt x="2951103" y="4162537"/>
                </a:cubicBezTo>
                <a:cubicBezTo>
                  <a:pt x="2986166" y="4162537"/>
                  <a:pt x="3017723" y="4180114"/>
                  <a:pt x="3035256" y="4211754"/>
                </a:cubicBezTo>
                <a:cubicBezTo>
                  <a:pt x="3172007" y="4454323"/>
                  <a:pt x="3172007" y="4454323"/>
                  <a:pt x="3172007" y="4454323"/>
                </a:cubicBezTo>
                <a:cubicBezTo>
                  <a:pt x="3189536" y="4482447"/>
                  <a:pt x="3189536" y="4521117"/>
                  <a:pt x="3172007" y="4549241"/>
                </a:cubicBezTo>
                <a:cubicBezTo>
                  <a:pt x="3035256" y="4791810"/>
                  <a:pt x="3035256" y="4791810"/>
                  <a:pt x="3035256" y="4791810"/>
                </a:cubicBezTo>
                <a:cubicBezTo>
                  <a:pt x="3017723" y="4823450"/>
                  <a:pt x="2986166" y="4841027"/>
                  <a:pt x="2951103" y="4841027"/>
                </a:cubicBezTo>
                <a:cubicBezTo>
                  <a:pt x="2814353" y="4841027"/>
                  <a:pt x="2745979" y="4841027"/>
                  <a:pt x="2711790" y="4841027"/>
                </a:cubicBezTo>
                <a:lnTo>
                  <a:pt x="2711331" y="4841027"/>
                </a:lnTo>
                <a:lnTo>
                  <a:pt x="2704689" y="4894974"/>
                </a:lnTo>
                <a:cubicBezTo>
                  <a:pt x="2698987" y="4917544"/>
                  <a:pt x="2690433" y="4939289"/>
                  <a:pt x="2679030" y="4959496"/>
                </a:cubicBezTo>
                <a:cubicBezTo>
                  <a:pt x="2289539" y="5641287"/>
                  <a:pt x="2289539" y="5641287"/>
                  <a:pt x="2289539" y="5641287"/>
                </a:cubicBezTo>
                <a:cubicBezTo>
                  <a:pt x="2240414" y="5725633"/>
                  <a:pt x="2152691" y="5778348"/>
                  <a:pt x="2054440" y="5778348"/>
                </a:cubicBezTo>
                <a:cubicBezTo>
                  <a:pt x="1763637" y="5778348"/>
                  <a:pt x="1581886" y="5778348"/>
                  <a:pt x="1468293" y="5778348"/>
                </a:cubicBezTo>
                <a:lnTo>
                  <a:pt x="1438623" y="5778348"/>
                </a:lnTo>
                <a:lnTo>
                  <a:pt x="1436124" y="5782728"/>
                </a:lnTo>
                <a:cubicBezTo>
                  <a:pt x="1359139" y="5917640"/>
                  <a:pt x="1359139" y="5917640"/>
                  <a:pt x="1359139" y="5917640"/>
                </a:cubicBezTo>
                <a:cubicBezTo>
                  <a:pt x="1338084" y="5959809"/>
                  <a:pt x="1292462" y="5984408"/>
                  <a:pt x="1246842" y="5984408"/>
                </a:cubicBezTo>
                <a:cubicBezTo>
                  <a:pt x="885387" y="5984408"/>
                  <a:pt x="885387" y="5984408"/>
                  <a:pt x="885387" y="5984408"/>
                </a:cubicBezTo>
                <a:cubicBezTo>
                  <a:pt x="839766" y="5984408"/>
                  <a:pt x="794144" y="5959809"/>
                  <a:pt x="773089" y="5917640"/>
                </a:cubicBezTo>
                <a:cubicBezTo>
                  <a:pt x="590607" y="5597850"/>
                  <a:pt x="590607" y="5597850"/>
                  <a:pt x="590607" y="5597850"/>
                </a:cubicBezTo>
                <a:lnTo>
                  <a:pt x="574379" y="5542133"/>
                </a:lnTo>
                <a:lnTo>
                  <a:pt x="569923" y="5542133"/>
                </a:lnTo>
                <a:cubicBezTo>
                  <a:pt x="363380" y="5542133"/>
                  <a:pt x="363380" y="5542133"/>
                  <a:pt x="363380" y="5542133"/>
                </a:cubicBezTo>
                <a:cubicBezTo>
                  <a:pt x="324842" y="5542133"/>
                  <a:pt x="289808" y="5521053"/>
                  <a:pt x="268786" y="5489432"/>
                </a:cubicBezTo>
                <a:cubicBezTo>
                  <a:pt x="114633" y="5215383"/>
                  <a:pt x="114633" y="5215383"/>
                  <a:pt x="114633" y="5215383"/>
                </a:cubicBezTo>
                <a:cubicBezTo>
                  <a:pt x="93611" y="5183762"/>
                  <a:pt x="93611" y="5141600"/>
                  <a:pt x="114633" y="5109979"/>
                </a:cubicBezTo>
                <a:cubicBezTo>
                  <a:pt x="268786" y="4835932"/>
                  <a:pt x="268786" y="4835932"/>
                  <a:pt x="268786" y="4835932"/>
                </a:cubicBezTo>
                <a:cubicBezTo>
                  <a:pt x="279297" y="4820121"/>
                  <a:pt x="293311" y="4806945"/>
                  <a:pt x="309514" y="4797723"/>
                </a:cubicBezTo>
                <a:lnTo>
                  <a:pt x="335359" y="4790769"/>
                </a:lnTo>
                <a:lnTo>
                  <a:pt x="284535" y="4790769"/>
                </a:lnTo>
                <a:cubicBezTo>
                  <a:pt x="243641" y="4790769"/>
                  <a:pt x="243641" y="4790769"/>
                  <a:pt x="243641" y="4790769"/>
                </a:cubicBezTo>
                <a:cubicBezTo>
                  <a:pt x="172586" y="4790769"/>
                  <a:pt x="103505" y="4761131"/>
                  <a:pt x="52679" y="4710749"/>
                </a:cubicBezTo>
                <a:lnTo>
                  <a:pt x="41524" y="4696349"/>
                </a:lnTo>
                <a:lnTo>
                  <a:pt x="35463" y="4710717"/>
                </a:lnTo>
                <a:lnTo>
                  <a:pt x="0" y="47731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9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86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xagone-picture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/>
          <p:cNvSpPr>
            <a:spLocks noGrp="1"/>
          </p:cNvSpPr>
          <p:nvPr>
            <p:ph type="pic" sz="quarter" idx="12"/>
          </p:nvPr>
        </p:nvSpPr>
        <p:spPr>
          <a:xfrm>
            <a:off x="-4888" y="0"/>
            <a:ext cx="5315259" cy="5594920"/>
          </a:xfrm>
          <a:custGeom>
            <a:avLst/>
            <a:gdLst>
              <a:gd name="connsiteX0" fmla="*/ 4474731 w 5315259"/>
              <a:gd name="connsiteY0" fmla="*/ 3144496 h 5594920"/>
              <a:gd name="connsiteX1" fmla="*/ 4709711 w 5315259"/>
              <a:gd name="connsiteY1" fmla="*/ 3144496 h 5594920"/>
              <a:gd name="connsiteX2" fmla="*/ 4782749 w 5315259"/>
              <a:gd name="connsiteY2" fmla="*/ 3185832 h 5594920"/>
              <a:gd name="connsiteX3" fmla="*/ 4903413 w 5315259"/>
              <a:gd name="connsiteY3" fmla="*/ 3395688 h 5594920"/>
              <a:gd name="connsiteX4" fmla="*/ 4903413 w 5315259"/>
              <a:gd name="connsiteY4" fmla="*/ 3478357 h 5594920"/>
              <a:gd name="connsiteX5" fmla="*/ 4782749 w 5315259"/>
              <a:gd name="connsiteY5" fmla="*/ 3685034 h 5594920"/>
              <a:gd name="connsiteX6" fmla="*/ 4709711 w 5315259"/>
              <a:gd name="connsiteY6" fmla="*/ 3726368 h 5594920"/>
              <a:gd name="connsiteX7" fmla="*/ 4474731 w 5315259"/>
              <a:gd name="connsiteY7" fmla="*/ 3726368 h 5594920"/>
              <a:gd name="connsiteX8" fmla="*/ 4401696 w 5315259"/>
              <a:gd name="connsiteY8" fmla="*/ 3685034 h 5594920"/>
              <a:gd name="connsiteX9" fmla="*/ 4284206 w 5315259"/>
              <a:gd name="connsiteY9" fmla="*/ 3478357 h 5594920"/>
              <a:gd name="connsiteX10" fmla="*/ 4284206 w 5315259"/>
              <a:gd name="connsiteY10" fmla="*/ 3395688 h 5594920"/>
              <a:gd name="connsiteX11" fmla="*/ 4401696 w 5315259"/>
              <a:gd name="connsiteY11" fmla="*/ 3185832 h 5594920"/>
              <a:gd name="connsiteX12" fmla="*/ 4474731 w 5315259"/>
              <a:gd name="connsiteY12" fmla="*/ 3144496 h 5594920"/>
              <a:gd name="connsiteX13" fmla="*/ 5004948 w 5315259"/>
              <a:gd name="connsiteY13" fmla="*/ 1994389 h 5594920"/>
              <a:gd name="connsiteX14" fmla="*/ 5172769 w 5315259"/>
              <a:gd name="connsiteY14" fmla="*/ 1994389 h 5594920"/>
              <a:gd name="connsiteX15" fmla="*/ 5223431 w 5315259"/>
              <a:gd name="connsiteY15" fmla="*/ 2026210 h 5594920"/>
              <a:gd name="connsiteX16" fmla="*/ 5305758 w 5315259"/>
              <a:gd name="connsiteY16" fmla="*/ 2172587 h 5594920"/>
              <a:gd name="connsiteX17" fmla="*/ 5305758 w 5315259"/>
              <a:gd name="connsiteY17" fmla="*/ 2233048 h 5594920"/>
              <a:gd name="connsiteX18" fmla="*/ 5223431 w 5315259"/>
              <a:gd name="connsiteY18" fmla="*/ 2379425 h 5594920"/>
              <a:gd name="connsiteX19" fmla="*/ 5172769 w 5315259"/>
              <a:gd name="connsiteY19" fmla="*/ 2408063 h 5594920"/>
              <a:gd name="connsiteX20" fmla="*/ 5004948 w 5315259"/>
              <a:gd name="connsiteY20" fmla="*/ 2408063 h 5594920"/>
              <a:gd name="connsiteX21" fmla="*/ 4954284 w 5315259"/>
              <a:gd name="connsiteY21" fmla="*/ 2379425 h 5594920"/>
              <a:gd name="connsiteX22" fmla="*/ 4868790 w 5315259"/>
              <a:gd name="connsiteY22" fmla="*/ 2233048 h 5594920"/>
              <a:gd name="connsiteX23" fmla="*/ 4868790 w 5315259"/>
              <a:gd name="connsiteY23" fmla="*/ 2172587 h 5594920"/>
              <a:gd name="connsiteX24" fmla="*/ 4954284 w 5315259"/>
              <a:gd name="connsiteY24" fmla="*/ 2026210 h 5594920"/>
              <a:gd name="connsiteX25" fmla="*/ 5004948 w 5315259"/>
              <a:gd name="connsiteY25" fmla="*/ 1994389 h 5594920"/>
              <a:gd name="connsiteX26" fmla="*/ 4135441 w 5315259"/>
              <a:gd name="connsiteY26" fmla="*/ 1482978 h 5594920"/>
              <a:gd name="connsiteX27" fmla="*/ 4424848 w 5315259"/>
              <a:gd name="connsiteY27" fmla="*/ 1482978 h 5594920"/>
              <a:gd name="connsiteX28" fmla="*/ 4510715 w 5315259"/>
              <a:gd name="connsiteY28" fmla="*/ 1533761 h 5594920"/>
              <a:gd name="connsiteX29" fmla="*/ 4657007 w 5315259"/>
              <a:gd name="connsiteY29" fmla="*/ 1784501 h 5594920"/>
              <a:gd name="connsiteX30" fmla="*/ 4657007 w 5315259"/>
              <a:gd name="connsiteY30" fmla="*/ 1886066 h 5594920"/>
              <a:gd name="connsiteX31" fmla="*/ 4510715 w 5315259"/>
              <a:gd name="connsiteY31" fmla="*/ 2136808 h 5594920"/>
              <a:gd name="connsiteX32" fmla="*/ 4424848 w 5315259"/>
              <a:gd name="connsiteY32" fmla="*/ 2187590 h 5594920"/>
              <a:gd name="connsiteX33" fmla="*/ 4135441 w 5315259"/>
              <a:gd name="connsiteY33" fmla="*/ 2187590 h 5594920"/>
              <a:gd name="connsiteX34" fmla="*/ 4049575 w 5315259"/>
              <a:gd name="connsiteY34" fmla="*/ 2136808 h 5594920"/>
              <a:gd name="connsiteX35" fmla="*/ 3903282 w 5315259"/>
              <a:gd name="connsiteY35" fmla="*/ 1886066 h 5594920"/>
              <a:gd name="connsiteX36" fmla="*/ 3903282 w 5315259"/>
              <a:gd name="connsiteY36" fmla="*/ 1784501 h 5594920"/>
              <a:gd name="connsiteX37" fmla="*/ 4049575 w 5315259"/>
              <a:gd name="connsiteY37" fmla="*/ 1533761 h 5594920"/>
              <a:gd name="connsiteX38" fmla="*/ 4135441 w 5315259"/>
              <a:gd name="connsiteY38" fmla="*/ 1482978 h 5594920"/>
              <a:gd name="connsiteX39" fmla="*/ 3214158 w 5315259"/>
              <a:gd name="connsiteY39" fmla="*/ 0 h 5594920"/>
              <a:gd name="connsiteX40" fmla="*/ 3590514 w 5315259"/>
              <a:gd name="connsiteY40" fmla="*/ 0 h 5594920"/>
              <a:gd name="connsiteX41" fmla="*/ 3592574 w 5315259"/>
              <a:gd name="connsiteY41" fmla="*/ 3637 h 5594920"/>
              <a:gd name="connsiteX42" fmla="*/ 3619471 w 5315259"/>
              <a:gd name="connsiteY42" fmla="*/ 51112 h 5594920"/>
              <a:gd name="connsiteX43" fmla="*/ 3628794 w 5315259"/>
              <a:gd name="connsiteY43" fmla="*/ 67571 h 5594920"/>
              <a:gd name="connsiteX44" fmla="*/ 3658125 w 5315259"/>
              <a:gd name="connsiteY44" fmla="*/ 15745 h 5594920"/>
              <a:gd name="connsiteX45" fmla="*/ 3667036 w 5315259"/>
              <a:gd name="connsiteY45" fmla="*/ 0 h 5594920"/>
              <a:gd name="connsiteX46" fmla="*/ 4575508 w 5315259"/>
              <a:gd name="connsiteY46" fmla="*/ 0 h 5594920"/>
              <a:gd name="connsiteX47" fmla="*/ 4598016 w 5315259"/>
              <a:gd name="connsiteY47" fmla="*/ 39767 h 5594920"/>
              <a:gd name="connsiteX48" fmla="*/ 4817578 w 5315259"/>
              <a:gd name="connsiteY48" fmla="*/ 427687 h 5594920"/>
              <a:gd name="connsiteX49" fmla="*/ 4817578 w 5315259"/>
              <a:gd name="connsiteY49" fmla="*/ 615365 h 5594920"/>
              <a:gd name="connsiteX50" fmla="*/ 4551111 w 5315259"/>
              <a:gd name="connsiteY50" fmla="*/ 1082975 h 5594920"/>
              <a:gd name="connsiteX51" fmla="*/ 4389326 w 5315259"/>
              <a:gd name="connsiteY51" fmla="*/ 1178405 h 5594920"/>
              <a:gd name="connsiteX52" fmla="*/ 4081223 w 5315259"/>
              <a:gd name="connsiteY52" fmla="*/ 1178405 h 5594920"/>
              <a:gd name="connsiteX53" fmla="*/ 4079044 w 5315259"/>
              <a:gd name="connsiteY53" fmla="*/ 1178405 h 5594920"/>
              <a:gd name="connsiteX54" fmla="*/ 4068374 w 5315259"/>
              <a:gd name="connsiteY54" fmla="*/ 1218277 h 5594920"/>
              <a:gd name="connsiteX55" fmla="*/ 3944769 w 5315259"/>
              <a:gd name="connsiteY55" fmla="*/ 1434016 h 5594920"/>
              <a:gd name="connsiteX56" fmla="*/ 3868705 w 5315259"/>
              <a:gd name="connsiteY56" fmla="*/ 1478432 h 5594920"/>
              <a:gd name="connsiteX57" fmla="*/ 3624668 w 5315259"/>
              <a:gd name="connsiteY57" fmla="*/ 1478432 h 5594920"/>
              <a:gd name="connsiteX58" fmla="*/ 3548606 w 5315259"/>
              <a:gd name="connsiteY58" fmla="*/ 1434016 h 5594920"/>
              <a:gd name="connsiteX59" fmla="*/ 3425001 w 5315259"/>
              <a:gd name="connsiteY59" fmla="*/ 1218277 h 5594920"/>
              <a:gd name="connsiteX60" fmla="*/ 3425001 w 5315259"/>
              <a:gd name="connsiteY60" fmla="*/ 1129442 h 5594920"/>
              <a:gd name="connsiteX61" fmla="*/ 3548606 w 5315259"/>
              <a:gd name="connsiteY61" fmla="*/ 913702 h 5594920"/>
              <a:gd name="connsiteX62" fmla="*/ 3578264 w 5315259"/>
              <a:gd name="connsiteY62" fmla="*/ 884380 h 5594920"/>
              <a:gd name="connsiteX63" fmla="*/ 3537384 w 5315259"/>
              <a:gd name="connsiteY63" fmla="*/ 812639 h 5594920"/>
              <a:gd name="connsiteX64" fmla="*/ 3424967 w 5315259"/>
              <a:gd name="connsiteY64" fmla="*/ 615365 h 5594920"/>
              <a:gd name="connsiteX65" fmla="*/ 3424967 w 5315259"/>
              <a:gd name="connsiteY65" fmla="*/ 427687 h 5594920"/>
              <a:gd name="connsiteX66" fmla="*/ 3469627 w 5315259"/>
              <a:gd name="connsiteY66" fmla="*/ 348784 h 5594920"/>
              <a:gd name="connsiteX67" fmla="*/ 3435202 w 5315259"/>
              <a:gd name="connsiteY67" fmla="*/ 348784 h 5594920"/>
              <a:gd name="connsiteX68" fmla="*/ 3311891 w 5315259"/>
              <a:gd name="connsiteY68" fmla="*/ 348784 h 5594920"/>
              <a:gd name="connsiteX69" fmla="*/ 3254767 w 5315259"/>
              <a:gd name="connsiteY69" fmla="*/ 316931 h 5594920"/>
              <a:gd name="connsiteX70" fmla="*/ 3162735 w 5315259"/>
              <a:gd name="connsiteY70" fmla="*/ 154479 h 5594920"/>
              <a:gd name="connsiteX71" fmla="*/ 3162735 w 5315259"/>
              <a:gd name="connsiteY71" fmla="*/ 90772 h 5594920"/>
              <a:gd name="connsiteX72" fmla="*/ 3193112 w 5315259"/>
              <a:gd name="connsiteY72" fmla="*/ 37151 h 5594920"/>
              <a:gd name="connsiteX73" fmla="*/ 0 w 5315259"/>
              <a:gd name="connsiteY73" fmla="*/ 0 h 5594920"/>
              <a:gd name="connsiteX74" fmla="*/ 949262 w 5315259"/>
              <a:gd name="connsiteY74" fmla="*/ 0 h 5594920"/>
              <a:gd name="connsiteX75" fmla="*/ 1266039 w 5315259"/>
              <a:gd name="connsiteY75" fmla="*/ 0 h 5594920"/>
              <a:gd name="connsiteX76" fmla="*/ 2891718 w 5315259"/>
              <a:gd name="connsiteY76" fmla="*/ 0 h 5594920"/>
              <a:gd name="connsiteX77" fmla="*/ 2897992 w 5315259"/>
              <a:gd name="connsiteY77" fmla="*/ 47165 h 5594920"/>
              <a:gd name="connsiteX78" fmla="*/ 2864643 w 5315259"/>
              <a:gd name="connsiteY78" fmla="*/ 169548 h 5594920"/>
              <a:gd name="connsiteX79" fmla="*/ 2828914 w 5315259"/>
              <a:gd name="connsiteY79" fmla="*/ 232043 h 5594920"/>
              <a:gd name="connsiteX80" fmla="*/ 2836732 w 5315259"/>
              <a:gd name="connsiteY80" fmla="*/ 245673 h 5594920"/>
              <a:gd name="connsiteX81" fmla="*/ 3072461 w 5315259"/>
              <a:gd name="connsiteY81" fmla="*/ 656671 h 5594920"/>
              <a:gd name="connsiteX82" fmla="*/ 3072461 w 5315259"/>
              <a:gd name="connsiteY82" fmla="*/ 901435 h 5594920"/>
              <a:gd name="connsiteX83" fmla="*/ 3044115 w 5315259"/>
              <a:gd name="connsiteY83" fmla="*/ 951112 h 5594920"/>
              <a:gd name="connsiteX84" fmla="*/ 3058596 w 5315259"/>
              <a:gd name="connsiteY84" fmla="*/ 951112 h 5594920"/>
              <a:gd name="connsiteX85" fmla="*/ 3129394 w 5315259"/>
              <a:gd name="connsiteY85" fmla="*/ 951112 h 5594920"/>
              <a:gd name="connsiteX86" fmla="*/ 3180060 w 5315259"/>
              <a:gd name="connsiteY86" fmla="*/ 982934 h 5594920"/>
              <a:gd name="connsiteX87" fmla="*/ 3262386 w 5315259"/>
              <a:gd name="connsiteY87" fmla="*/ 1129310 h 5594920"/>
              <a:gd name="connsiteX88" fmla="*/ 3262386 w 5315259"/>
              <a:gd name="connsiteY88" fmla="*/ 1189771 h 5594920"/>
              <a:gd name="connsiteX89" fmla="*/ 3180060 w 5315259"/>
              <a:gd name="connsiteY89" fmla="*/ 1336147 h 5594920"/>
              <a:gd name="connsiteX90" fmla="*/ 3129394 w 5315259"/>
              <a:gd name="connsiteY90" fmla="*/ 1364786 h 5594920"/>
              <a:gd name="connsiteX91" fmla="*/ 2961573 w 5315259"/>
              <a:gd name="connsiteY91" fmla="*/ 1364786 h 5594920"/>
              <a:gd name="connsiteX92" fmla="*/ 2910912 w 5315259"/>
              <a:gd name="connsiteY92" fmla="*/ 1336147 h 5594920"/>
              <a:gd name="connsiteX93" fmla="*/ 2882691 w 5315259"/>
              <a:gd name="connsiteY93" fmla="*/ 1287832 h 5594920"/>
              <a:gd name="connsiteX94" fmla="*/ 2867159 w 5315259"/>
              <a:gd name="connsiteY94" fmla="*/ 1261238 h 5594920"/>
              <a:gd name="connsiteX95" fmla="*/ 2834927 w 5315259"/>
              <a:gd name="connsiteY95" fmla="*/ 1317722 h 5594920"/>
              <a:gd name="connsiteX96" fmla="*/ 2809843 w 5315259"/>
              <a:gd name="connsiteY96" fmla="*/ 1361684 h 5594920"/>
              <a:gd name="connsiteX97" fmla="*/ 2813660 w 5315259"/>
              <a:gd name="connsiteY97" fmla="*/ 1368332 h 5594920"/>
              <a:gd name="connsiteX98" fmla="*/ 2899670 w 5315259"/>
              <a:gd name="connsiteY98" fmla="*/ 1518113 h 5594920"/>
              <a:gd name="connsiteX99" fmla="*/ 2930616 w 5315259"/>
              <a:gd name="connsiteY99" fmla="*/ 1640495 h 5594920"/>
              <a:gd name="connsiteX100" fmla="*/ 2923405 w 5315259"/>
              <a:gd name="connsiteY100" fmla="*/ 1698906 h 5594920"/>
              <a:gd name="connsiteX101" fmla="*/ 2999071 w 5315259"/>
              <a:gd name="connsiteY101" fmla="*/ 1698906 h 5594920"/>
              <a:gd name="connsiteX102" fmla="*/ 3294630 w 5315259"/>
              <a:gd name="connsiteY102" fmla="*/ 1698906 h 5594920"/>
              <a:gd name="connsiteX103" fmla="*/ 3507025 w 5315259"/>
              <a:gd name="connsiteY103" fmla="*/ 1822878 h 5594920"/>
              <a:gd name="connsiteX104" fmla="*/ 3858900 w 5315259"/>
              <a:gd name="connsiteY104" fmla="*/ 2439559 h 5594920"/>
              <a:gd name="connsiteX105" fmla="*/ 3858900 w 5315259"/>
              <a:gd name="connsiteY105" fmla="*/ 2681144 h 5594920"/>
              <a:gd name="connsiteX106" fmla="*/ 3800724 w 5315259"/>
              <a:gd name="connsiteY106" fmla="*/ 2783099 h 5594920"/>
              <a:gd name="connsiteX107" fmla="*/ 3807660 w 5315259"/>
              <a:gd name="connsiteY107" fmla="*/ 2783099 h 5594920"/>
              <a:gd name="connsiteX108" fmla="*/ 3828741 w 5315259"/>
              <a:gd name="connsiteY108" fmla="*/ 2783099 h 5594920"/>
              <a:gd name="connsiteX109" fmla="*/ 3879655 w 5315259"/>
              <a:gd name="connsiteY109" fmla="*/ 2814746 h 5594920"/>
              <a:gd name="connsiteX110" fmla="*/ 3962389 w 5315259"/>
              <a:gd name="connsiteY110" fmla="*/ 2960318 h 5594920"/>
              <a:gd name="connsiteX111" fmla="*/ 3962389 w 5315259"/>
              <a:gd name="connsiteY111" fmla="*/ 3020448 h 5594920"/>
              <a:gd name="connsiteX112" fmla="*/ 3879655 w 5315259"/>
              <a:gd name="connsiteY112" fmla="*/ 3166021 h 5594920"/>
              <a:gd name="connsiteX113" fmla="*/ 3828741 w 5315259"/>
              <a:gd name="connsiteY113" fmla="*/ 3194502 h 5594920"/>
              <a:gd name="connsiteX114" fmla="*/ 3660090 w 5315259"/>
              <a:gd name="connsiteY114" fmla="*/ 3194502 h 5594920"/>
              <a:gd name="connsiteX115" fmla="*/ 3609176 w 5315259"/>
              <a:gd name="connsiteY115" fmla="*/ 3166021 h 5594920"/>
              <a:gd name="connsiteX116" fmla="*/ 3595477 w 5315259"/>
              <a:gd name="connsiteY116" fmla="*/ 3142808 h 5594920"/>
              <a:gd name="connsiteX117" fmla="*/ 3592931 w 5315259"/>
              <a:gd name="connsiteY117" fmla="*/ 3147267 h 5594920"/>
              <a:gd name="connsiteX118" fmla="*/ 3507025 w 5315259"/>
              <a:gd name="connsiteY118" fmla="*/ 3297823 h 5594920"/>
              <a:gd name="connsiteX119" fmla="*/ 3294630 w 5315259"/>
              <a:gd name="connsiteY119" fmla="*/ 3421795 h 5594920"/>
              <a:gd name="connsiteX120" fmla="*/ 2889606 w 5315259"/>
              <a:gd name="connsiteY120" fmla="*/ 3421795 h 5594920"/>
              <a:gd name="connsiteX121" fmla="*/ 2830355 w 5315259"/>
              <a:gd name="connsiteY121" fmla="*/ 3421795 h 5594920"/>
              <a:gd name="connsiteX122" fmla="*/ 2843525 w 5315259"/>
              <a:gd name="connsiteY122" fmla="*/ 3445034 h 5594920"/>
              <a:gd name="connsiteX123" fmla="*/ 2868250 w 5315259"/>
              <a:gd name="connsiteY123" fmla="*/ 3488661 h 5594920"/>
              <a:gd name="connsiteX124" fmla="*/ 2884667 w 5315259"/>
              <a:gd name="connsiteY124" fmla="*/ 3517630 h 5594920"/>
              <a:gd name="connsiteX125" fmla="*/ 2930487 w 5315259"/>
              <a:gd name="connsiteY125" fmla="*/ 3536997 h 5594920"/>
              <a:gd name="connsiteX126" fmla="*/ 3020147 w 5315259"/>
              <a:gd name="connsiteY126" fmla="*/ 3627592 h 5594920"/>
              <a:gd name="connsiteX127" fmla="*/ 3183479 w 5315259"/>
              <a:gd name="connsiteY127" fmla="*/ 3912025 h 5594920"/>
              <a:gd name="connsiteX128" fmla="*/ 3209531 w 5315259"/>
              <a:gd name="connsiteY128" fmla="*/ 3957396 h 5594920"/>
              <a:gd name="connsiteX129" fmla="*/ 3210044 w 5315259"/>
              <a:gd name="connsiteY129" fmla="*/ 3956509 h 5594920"/>
              <a:gd name="connsiteX130" fmla="*/ 3295033 w 5315259"/>
              <a:gd name="connsiteY130" fmla="*/ 3809526 h 5594920"/>
              <a:gd name="connsiteX131" fmla="*/ 3371149 w 5315259"/>
              <a:gd name="connsiteY131" fmla="*/ 3765009 h 5594920"/>
              <a:gd name="connsiteX132" fmla="*/ 3618531 w 5315259"/>
              <a:gd name="connsiteY132" fmla="*/ 3765009 h 5594920"/>
              <a:gd name="connsiteX133" fmla="*/ 3694647 w 5315259"/>
              <a:gd name="connsiteY133" fmla="*/ 3809526 h 5594920"/>
              <a:gd name="connsiteX134" fmla="*/ 3818338 w 5315259"/>
              <a:gd name="connsiteY134" fmla="*/ 4028929 h 5594920"/>
              <a:gd name="connsiteX135" fmla="*/ 3818338 w 5315259"/>
              <a:gd name="connsiteY135" fmla="*/ 4114783 h 5594920"/>
              <a:gd name="connsiteX136" fmla="*/ 3694647 w 5315259"/>
              <a:gd name="connsiteY136" fmla="*/ 4334186 h 5594920"/>
              <a:gd name="connsiteX137" fmla="*/ 3618531 w 5315259"/>
              <a:gd name="connsiteY137" fmla="*/ 4378703 h 5594920"/>
              <a:gd name="connsiteX138" fmla="*/ 3402072 w 5315259"/>
              <a:gd name="connsiteY138" fmla="*/ 4378703 h 5594920"/>
              <a:gd name="connsiteX139" fmla="*/ 3401657 w 5315259"/>
              <a:gd name="connsiteY139" fmla="*/ 4378703 h 5594920"/>
              <a:gd name="connsiteX140" fmla="*/ 3395650 w 5315259"/>
              <a:gd name="connsiteY140" fmla="*/ 4427498 h 5594920"/>
              <a:gd name="connsiteX141" fmla="*/ 3372441 w 5315259"/>
              <a:gd name="connsiteY141" fmla="*/ 4485858 h 5594920"/>
              <a:gd name="connsiteX142" fmla="*/ 3020147 w 5315259"/>
              <a:gd name="connsiteY142" fmla="*/ 5102537 h 5594920"/>
              <a:gd name="connsiteX143" fmla="*/ 2807500 w 5315259"/>
              <a:gd name="connsiteY143" fmla="*/ 5226508 h 5594920"/>
              <a:gd name="connsiteX144" fmla="*/ 2277331 w 5315259"/>
              <a:gd name="connsiteY144" fmla="*/ 5226508 h 5594920"/>
              <a:gd name="connsiteX145" fmla="*/ 2250495 w 5315259"/>
              <a:gd name="connsiteY145" fmla="*/ 5226508 h 5594920"/>
              <a:gd name="connsiteX146" fmla="*/ 2248234 w 5315259"/>
              <a:gd name="connsiteY146" fmla="*/ 5230470 h 5594920"/>
              <a:gd name="connsiteX147" fmla="*/ 2178601 w 5315259"/>
              <a:gd name="connsiteY147" fmla="*/ 5352498 h 5594920"/>
              <a:gd name="connsiteX148" fmla="*/ 2077029 w 5315259"/>
              <a:gd name="connsiteY148" fmla="*/ 5412889 h 5594920"/>
              <a:gd name="connsiteX149" fmla="*/ 1750093 w 5315259"/>
              <a:gd name="connsiteY149" fmla="*/ 5412889 h 5594920"/>
              <a:gd name="connsiteX150" fmla="*/ 1704843 w 5315259"/>
              <a:gd name="connsiteY150" fmla="*/ 5403838 h 5594920"/>
              <a:gd name="connsiteX151" fmla="*/ 1672844 w 5315259"/>
              <a:gd name="connsiteY151" fmla="*/ 5382227 h 5594920"/>
              <a:gd name="connsiteX152" fmla="*/ 1664669 w 5315259"/>
              <a:gd name="connsiteY152" fmla="*/ 5396651 h 5594920"/>
              <a:gd name="connsiteX153" fmla="*/ 1641522 w 5315259"/>
              <a:gd name="connsiteY153" fmla="*/ 5437495 h 5594920"/>
              <a:gd name="connsiteX154" fmla="*/ 1371886 w 5315259"/>
              <a:gd name="connsiteY154" fmla="*/ 5594920 h 5594920"/>
              <a:gd name="connsiteX155" fmla="*/ 494002 w 5315259"/>
              <a:gd name="connsiteY155" fmla="*/ 5594920 h 5594920"/>
              <a:gd name="connsiteX156" fmla="*/ 230637 w 5315259"/>
              <a:gd name="connsiteY156" fmla="*/ 5437495 h 5594920"/>
              <a:gd name="connsiteX157" fmla="*/ 27133 w 5315259"/>
              <a:gd name="connsiteY157" fmla="*/ 5078405 h 5594920"/>
              <a:gd name="connsiteX158" fmla="*/ 0 w 5315259"/>
              <a:gd name="connsiteY158" fmla="*/ 5030527 h 559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5315259" h="5594920">
                <a:moveTo>
                  <a:pt x="4474731" y="3144496"/>
                </a:moveTo>
                <a:cubicBezTo>
                  <a:pt x="4709711" y="3144496"/>
                  <a:pt x="4709711" y="3144496"/>
                  <a:pt x="4709711" y="3144496"/>
                </a:cubicBezTo>
                <a:cubicBezTo>
                  <a:pt x="4741468" y="3144496"/>
                  <a:pt x="4766871" y="3160394"/>
                  <a:pt x="4782749" y="3185832"/>
                </a:cubicBezTo>
                <a:cubicBezTo>
                  <a:pt x="4903413" y="3395688"/>
                  <a:pt x="4903413" y="3395688"/>
                  <a:pt x="4903413" y="3395688"/>
                </a:cubicBezTo>
                <a:cubicBezTo>
                  <a:pt x="4916116" y="3421124"/>
                  <a:pt x="4916116" y="3452920"/>
                  <a:pt x="4903413" y="3478357"/>
                </a:cubicBezTo>
                <a:cubicBezTo>
                  <a:pt x="4782749" y="3685034"/>
                  <a:pt x="4782749" y="3685034"/>
                  <a:pt x="4782749" y="3685034"/>
                </a:cubicBezTo>
                <a:cubicBezTo>
                  <a:pt x="4766871" y="3710470"/>
                  <a:pt x="4741468" y="3726368"/>
                  <a:pt x="4709711" y="3726368"/>
                </a:cubicBezTo>
                <a:cubicBezTo>
                  <a:pt x="4474731" y="3726368"/>
                  <a:pt x="4474731" y="3726368"/>
                  <a:pt x="4474731" y="3726368"/>
                </a:cubicBezTo>
                <a:cubicBezTo>
                  <a:pt x="4446150" y="3726368"/>
                  <a:pt x="4417572" y="3710470"/>
                  <a:pt x="4401696" y="3685034"/>
                </a:cubicBezTo>
                <a:cubicBezTo>
                  <a:pt x="4284206" y="3478357"/>
                  <a:pt x="4284206" y="3478357"/>
                  <a:pt x="4284206" y="3478357"/>
                </a:cubicBezTo>
                <a:cubicBezTo>
                  <a:pt x="4268327" y="3452920"/>
                  <a:pt x="4268327" y="3421124"/>
                  <a:pt x="4284206" y="3395688"/>
                </a:cubicBezTo>
                <a:cubicBezTo>
                  <a:pt x="4401696" y="3185832"/>
                  <a:pt x="4401696" y="3185832"/>
                  <a:pt x="4401696" y="3185832"/>
                </a:cubicBezTo>
                <a:cubicBezTo>
                  <a:pt x="4417572" y="3160394"/>
                  <a:pt x="4446150" y="3144496"/>
                  <a:pt x="4474731" y="3144496"/>
                </a:cubicBezTo>
                <a:close/>
                <a:moveTo>
                  <a:pt x="5004948" y="1994389"/>
                </a:moveTo>
                <a:cubicBezTo>
                  <a:pt x="5172769" y="1994389"/>
                  <a:pt x="5172769" y="1994389"/>
                  <a:pt x="5172769" y="1994389"/>
                </a:cubicBezTo>
                <a:cubicBezTo>
                  <a:pt x="5191766" y="1994389"/>
                  <a:pt x="5213933" y="2007117"/>
                  <a:pt x="5223431" y="2026210"/>
                </a:cubicBezTo>
                <a:cubicBezTo>
                  <a:pt x="5305758" y="2172587"/>
                  <a:pt x="5305758" y="2172587"/>
                  <a:pt x="5305758" y="2172587"/>
                </a:cubicBezTo>
                <a:cubicBezTo>
                  <a:pt x="5318427" y="2191680"/>
                  <a:pt x="5318427" y="2213955"/>
                  <a:pt x="5305758" y="2233048"/>
                </a:cubicBezTo>
                <a:cubicBezTo>
                  <a:pt x="5223431" y="2379425"/>
                  <a:pt x="5223431" y="2379425"/>
                  <a:pt x="5223431" y="2379425"/>
                </a:cubicBezTo>
                <a:cubicBezTo>
                  <a:pt x="5213933" y="2398518"/>
                  <a:pt x="5191766" y="2408063"/>
                  <a:pt x="5172769" y="2408063"/>
                </a:cubicBezTo>
                <a:cubicBezTo>
                  <a:pt x="5004948" y="2408063"/>
                  <a:pt x="5004948" y="2408063"/>
                  <a:pt x="5004948" y="2408063"/>
                </a:cubicBezTo>
                <a:cubicBezTo>
                  <a:pt x="4982782" y="2408063"/>
                  <a:pt x="4963785" y="2398518"/>
                  <a:pt x="4954284" y="2379425"/>
                </a:cubicBezTo>
                <a:cubicBezTo>
                  <a:pt x="4868790" y="2233048"/>
                  <a:pt x="4868790" y="2233048"/>
                  <a:pt x="4868790" y="2233048"/>
                </a:cubicBezTo>
                <a:cubicBezTo>
                  <a:pt x="4859291" y="2213955"/>
                  <a:pt x="4859291" y="2191680"/>
                  <a:pt x="4868790" y="2172587"/>
                </a:cubicBezTo>
                <a:cubicBezTo>
                  <a:pt x="4954284" y="2026210"/>
                  <a:pt x="4954284" y="2026210"/>
                  <a:pt x="4954284" y="2026210"/>
                </a:cubicBezTo>
                <a:cubicBezTo>
                  <a:pt x="4963785" y="2007117"/>
                  <a:pt x="4982782" y="1994389"/>
                  <a:pt x="5004948" y="1994389"/>
                </a:cubicBezTo>
                <a:close/>
                <a:moveTo>
                  <a:pt x="4135441" y="1482978"/>
                </a:moveTo>
                <a:cubicBezTo>
                  <a:pt x="4424848" y="1482978"/>
                  <a:pt x="4424848" y="1482978"/>
                  <a:pt x="4424848" y="1482978"/>
                </a:cubicBezTo>
                <a:cubicBezTo>
                  <a:pt x="4459832" y="1482978"/>
                  <a:pt x="4494814" y="1502022"/>
                  <a:pt x="4510715" y="1533761"/>
                </a:cubicBezTo>
                <a:cubicBezTo>
                  <a:pt x="4657007" y="1784501"/>
                  <a:pt x="4657007" y="1784501"/>
                  <a:pt x="4657007" y="1784501"/>
                </a:cubicBezTo>
                <a:cubicBezTo>
                  <a:pt x="4672909" y="1816241"/>
                  <a:pt x="4672909" y="1854327"/>
                  <a:pt x="4657007" y="1886066"/>
                </a:cubicBezTo>
                <a:cubicBezTo>
                  <a:pt x="4510715" y="2136808"/>
                  <a:pt x="4510715" y="2136808"/>
                  <a:pt x="4510715" y="2136808"/>
                </a:cubicBezTo>
                <a:cubicBezTo>
                  <a:pt x="4494814" y="2168546"/>
                  <a:pt x="4459832" y="2187590"/>
                  <a:pt x="4424848" y="2187590"/>
                </a:cubicBezTo>
                <a:cubicBezTo>
                  <a:pt x="4135441" y="2187590"/>
                  <a:pt x="4135441" y="2187590"/>
                  <a:pt x="4135441" y="2187590"/>
                </a:cubicBezTo>
                <a:cubicBezTo>
                  <a:pt x="4100460" y="2187590"/>
                  <a:pt x="4065476" y="2168546"/>
                  <a:pt x="4049575" y="2136808"/>
                </a:cubicBezTo>
                <a:cubicBezTo>
                  <a:pt x="3903282" y="1886066"/>
                  <a:pt x="3903282" y="1886066"/>
                  <a:pt x="3903282" y="1886066"/>
                </a:cubicBezTo>
                <a:cubicBezTo>
                  <a:pt x="3884199" y="1854327"/>
                  <a:pt x="3884199" y="1816241"/>
                  <a:pt x="3903282" y="1784501"/>
                </a:cubicBezTo>
                <a:cubicBezTo>
                  <a:pt x="4049575" y="1533761"/>
                  <a:pt x="4049575" y="1533761"/>
                  <a:pt x="4049575" y="1533761"/>
                </a:cubicBezTo>
                <a:cubicBezTo>
                  <a:pt x="4065476" y="1502022"/>
                  <a:pt x="4100460" y="1482978"/>
                  <a:pt x="4135441" y="1482978"/>
                </a:cubicBezTo>
                <a:close/>
                <a:moveTo>
                  <a:pt x="3214158" y="0"/>
                </a:moveTo>
                <a:lnTo>
                  <a:pt x="3590514" y="0"/>
                </a:lnTo>
                <a:lnTo>
                  <a:pt x="3592574" y="3637"/>
                </a:lnTo>
                <a:cubicBezTo>
                  <a:pt x="3603966" y="23746"/>
                  <a:pt x="3612729" y="39214"/>
                  <a:pt x="3619471" y="51112"/>
                </a:cubicBezTo>
                <a:lnTo>
                  <a:pt x="3628794" y="67571"/>
                </a:lnTo>
                <a:lnTo>
                  <a:pt x="3658125" y="15745"/>
                </a:lnTo>
                <a:lnTo>
                  <a:pt x="3667036" y="0"/>
                </a:lnTo>
                <a:lnTo>
                  <a:pt x="4575508" y="0"/>
                </a:lnTo>
                <a:lnTo>
                  <a:pt x="4598016" y="39767"/>
                </a:lnTo>
                <a:cubicBezTo>
                  <a:pt x="4817578" y="427687"/>
                  <a:pt x="4817578" y="427687"/>
                  <a:pt x="4817578" y="427687"/>
                </a:cubicBezTo>
                <a:cubicBezTo>
                  <a:pt x="4852471" y="484945"/>
                  <a:pt x="4852471" y="554927"/>
                  <a:pt x="4817578" y="615365"/>
                </a:cubicBezTo>
                <a:cubicBezTo>
                  <a:pt x="4551111" y="1082975"/>
                  <a:pt x="4551111" y="1082975"/>
                  <a:pt x="4551111" y="1082975"/>
                </a:cubicBezTo>
                <a:cubicBezTo>
                  <a:pt x="4519388" y="1143415"/>
                  <a:pt x="4455944" y="1178405"/>
                  <a:pt x="4389326" y="1178405"/>
                </a:cubicBezTo>
                <a:cubicBezTo>
                  <a:pt x="4256091" y="1178405"/>
                  <a:pt x="4156168" y="1178405"/>
                  <a:pt x="4081223" y="1178405"/>
                </a:cubicBezTo>
                <a:lnTo>
                  <a:pt x="4079044" y="1178405"/>
                </a:lnTo>
                <a:lnTo>
                  <a:pt x="4068374" y="1218277"/>
                </a:lnTo>
                <a:cubicBezTo>
                  <a:pt x="3944769" y="1434016"/>
                  <a:pt x="3944769" y="1434016"/>
                  <a:pt x="3944769" y="1434016"/>
                </a:cubicBezTo>
                <a:cubicBezTo>
                  <a:pt x="3928922" y="1459397"/>
                  <a:pt x="3900399" y="1478432"/>
                  <a:pt x="3868705" y="1478432"/>
                </a:cubicBezTo>
                <a:cubicBezTo>
                  <a:pt x="3624668" y="1478432"/>
                  <a:pt x="3624668" y="1478432"/>
                  <a:pt x="3624668" y="1478432"/>
                </a:cubicBezTo>
                <a:cubicBezTo>
                  <a:pt x="3592977" y="1478432"/>
                  <a:pt x="3564453" y="1459397"/>
                  <a:pt x="3548606" y="1434016"/>
                </a:cubicBezTo>
                <a:cubicBezTo>
                  <a:pt x="3425001" y="1218277"/>
                  <a:pt x="3425001" y="1218277"/>
                  <a:pt x="3425001" y="1218277"/>
                </a:cubicBezTo>
                <a:cubicBezTo>
                  <a:pt x="3409157" y="1189723"/>
                  <a:pt x="3409157" y="1157995"/>
                  <a:pt x="3425001" y="1129442"/>
                </a:cubicBezTo>
                <a:cubicBezTo>
                  <a:pt x="3548606" y="913702"/>
                  <a:pt x="3548606" y="913702"/>
                  <a:pt x="3548606" y="913702"/>
                </a:cubicBezTo>
                <a:lnTo>
                  <a:pt x="3578264" y="884380"/>
                </a:lnTo>
                <a:lnTo>
                  <a:pt x="3537384" y="812639"/>
                </a:lnTo>
                <a:cubicBezTo>
                  <a:pt x="3424967" y="615365"/>
                  <a:pt x="3424967" y="615365"/>
                  <a:pt x="3424967" y="615365"/>
                </a:cubicBezTo>
                <a:cubicBezTo>
                  <a:pt x="3393245" y="554927"/>
                  <a:pt x="3393245" y="484945"/>
                  <a:pt x="3424967" y="427687"/>
                </a:cubicBezTo>
                <a:lnTo>
                  <a:pt x="3469627" y="348784"/>
                </a:lnTo>
                <a:lnTo>
                  <a:pt x="3435202" y="348784"/>
                </a:lnTo>
                <a:cubicBezTo>
                  <a:pt x="3311891" y="348784"/>
                  <a:pt x="3311891" y="348784"/>
                  <a:pt x="3311891" y="348784"/>
                </a:cubicBezTo>
                <a:cubicBezTo>
                  <a:pt x="3286503" y="348784"/>
                  <a:pt x="3267460" y="336042"/>
                  <a:pt x="3254767" y="316931"/>
                </a:cubicBezTo>
                <a:cubicBezTo>
                  <a:pt x="3162735" y="154479"/>
                  <a:pt x="3162735" y="154479"/>
                  <a:pt x="3162735" y="154479"/>
                </a:cubicBezTo>
                <a:cubicBezTo>
                  <a:pt x="3150040" y="135366"/>
                  <a:pt x="3150040" y="109885"/>
                  <a:pt x="3162735" y="90772"/>
                </a:cubicBezTo>
                <a:cubicBezTo>
                  <a:pt x="3174238" y="70466"/>
                  <a:pt x="3184304" y="52698"/>
                  <a:pt x="3193112" y="37151"/>
                </a:cubicBezTo>
                <a:close/>
                <a:moveTo>
                  <a:pt x="0" y="0"/>
                </a:moveTo>
                <a:lnTo>
                  <a:pt x="949262" y="0"/>
                </a:lnTo>
                <a:lnTo>
                  <a:pt x="1266039" y="0"/>
                </a:lnTo>
                <a:lnTo>
                  <a:pt x="2891718" y="0"/>
                </a:lnTo>
                <a:lnTo>
                  <a:pt x="2897992" y="47165"/>
                </a:lnTo>
                <a:cubicBezTo>
                  <a:pt x="2897992" y="89284"/>
                  <a:pt x="2886875" y="131403"/>
                  <a:pt x="2864643" y="169548"/>
                </a:cubicBezTo>
                <a:lnTo>
                  <a:pt x="2828914" y="232043"/>
                </a:lnTo>
                <a:lnTo>
                  <a:pt x="2836732" y="245673"/>
                </a:lnTo>
                <a:cubicBezTo>
                  <a:pt x="3072461" y="656671"/>
                  <a:pt x="3072461" y="656671"/>
                  <a:pt x="3072461" y="656671"/>
                </a:cubicBezTo>
                <a:cubicBezTo>
                  <a:pt x="3113674" y="732960"/>
                  <a:pt x="3113674" y="825144"/>
                  <a:pt x="3072461" y="901435"/>
                </a:cubicBezTo>
                <a:lnTo>
                  <a:pt x="3044115" y="951112"/>
                </a:lnTo>
                <a:lnTo>
                  <a:pt x="3058596" y="951112"/>
                </a:lnTo>
                <a:cubicBezTo>
                  <a:pt x="3129394" y="951112"/>
                  <a:pt x="3129394" y="951112"/>
                  <a:pt x="3129394" y="951112"/>
                </a:cubicBezTo>
                <a:cubicBezTo>
                  <a:pt x="3148394" y="951112"/>
                  <a:pt x="3170558" y="963840"/>
                  <a:pt x="3180060" y="982934"/>
                </a:cubicBezTo>
                <a:cubicBezTo>
                  <a:pt x="3262386" y="1129310"/>
                  <a:pt x="3262386" y="1129310"/>
                  <a:pt x="3262386" y="1129310"/>
                </a:cubicBezTo>
                <a:cubicBezTo>
                  <a:pt x="3275052" y="1148403"/>
                  <a:pt x="3275052" y="1170678"/>
                  <a:pt x="3262386" y="1189771"/>
                </a:cubicBezTo>
                <a:cubicBezTo>
                  <a:pt x="3180060" y="1336147"/>
                  <a:pt x="3180060" y="1336147"/>
                  <a:pt x="3180060" y="1336147"/>
                </a:cubicBezTo>
                <a:cubicBezTo>
                  <a:pt x="3170558" y="1355240"/>
                  <a:pt x="3148394" y="1364786"/>
                  <a:pt x="3129394" y="1364786"/>
                </a:cubicBezTo>
                <a:cubicBezTo>
                  <a:pt x="2961573" y="1364786"/>
                  <a:pt x="2961573" y="1364786"/>
                  <a:pt x="2961573" y="1364786"/>
                </a:cubicBezTo>
                <a:cubicBezTo>
                  <a:pt x="2939410" y="1364786"/>
                  <a:pt x="2920410" y="1355240"/>
                  <a:pt x="2910912" y="1336147"/>
                </a:cubicBezTo>
                <a:cubicBezTo>
                  <a:pt x="2900225" y="1317849"/>
                  <a:pt x="2890875" y="1301842"/>
                  <a:pt x="2882691" y="1287832"/>
                </a:cubicBezTo>
                <a:lnTo>
                  <a:pt x="2867159" y="1261238"/>
                </a:lnTo>
                <a:lnTo>
                  <a:pt x="2834927" y="1317722"/>
                </a:lnTo>
                <a:lnTo>
                  <a:pt x="2809843" y="1361684"/>
                </a:lnTo>
                <a:lnTo>
                  <a:pt x="2813660" y="1368332"/>
                </a:lnTo>
                <a:cubicBezTo>
                  <a:pt x="2899670" y="1518113"/>
                  <a:pt x="2899670" y="1518113"/>
                  <a:pt x="2899670" y="1518113"/>
                </a:cubicBezTo>
                <a:cubicBezTo>
                  <a:pt x="2920301" y="1556256"/>
                  <a:pt x="2930616" y="1598375"/>
                  <a:pt x="2930616" y="1640495"/>
                </a:cubicBezTo>
                <a:lnTo>
                  <a:pt x="2923405" y="1698906"/>
                </a:lnTo>
                <a:lnTo>
                  <a:pt x="2999071" y="1698906"/>
                </a:lnTo>
                <a:cubicBezTo>
                  <a:pt x="3294630" y="1698906"/>
                  <a:pt x="3294630" y="1698906"/>
                  <a:pt x="3294630" y="1698906"/>
                </a:cubicBezTo>
                <a:cubicBezTo>
                  <a:pt x="3383391" y="1698906"/>
                  <a:pt x="3462642" y="1746587"/>
                  <a:pt x="3507025" y="1822878"/>
                </a:cubicBezTo>
                <a:cubicBezTo>
                  <a:pt x="3858900" y="2439559"/>
                  <a:pt x="3858900" y="2439559"/>
                  <a:pt x="3858900" y="2439559"/>
                </a:cubicBezTo>
                <a:cubicBezTo>
                  <a:pt x="3900112" y="2512669"/>
                  <a:pt x="3900112" y="2608033"/>
                  <a:pt x="3858900" y="2681144"/>
                </a:cubicBezTo>
                <a:lnTo>
                  <a:pt x="3800724" y="2783099"/>
                </a:lnTo>
                <a:lnTo>
                  <a:pt x="3807660" y="2783099"/>
                </a:lnTo>
                <a:cubicBezTo>
                  <a:pt x="3828741" y="2783099"/>
                  <a:pt x="3828741" y="2783099"/>
                  <a:pt x="3828741" y="2783099"/>
                </a:cubicBezTo>
                <a:cubicBezTo>
                  <a:pt x="3847832" y="2783099"/>
                  <a:pt x="3870108" y="2795758"/>
                  <a:pt x="3879655" y="2814746"/>
                </a:cubicBezTo>
                <a:cubicBezTo>
                  <a:pt x="3962389" y="2960318"/>
                  <a:pt x="3962389" y="2960318"/>
                  <a:pt x="3962389" y="2960318"/>
                </a:cubicBezTo>
                <a:cubicBezTo>
                  <a:pt x="3975119" y="2979307"/>
                  <a:pt x="3975119" y="3001459"/>
                  <a:pt x="3962389" y="3020448"/>
                </a:cubicBezTo>
                <a:cubicBezTo>
                  <a:pt x="3879655" y="3166021"/>
                  <a:pt x="3879655" y="3166021"/>
                  <a:pt x="3879655" y="3166021"/>
                </a:cubicBezTo>
                <a:cubicBezTo>
                  <a:pt x="3870108" y="3185008"/>
                  <a:pt x="3847832" y="3194502"/>
                  <a:pt x="3828741" y="3194502"/>
                </a:cubicBezTo>
                <a:cubicBezTo>
                  <a:pt x="3660090" y="3194502"/>
                  <a:pt x="3660090" y="3194502"/>
                  <a:pt x="3660090" y="3194502"/>
                </a:cubicBezTo>
                <a:cubicBezTo>
                  <a:pt x="3637814" y="3194502"/>
                  <a:pt x="3618720" y="3185008"/>
                  <a:pt x="3609176" y="3166021"/>
                </a:cubicBezTo>
                <a:lnTo>
                  <a:pt x="3595477" y="3142808"/>
                </a:lnTo>
                <a:lnTo>
                  <a:pt x="3592931" y="3147267"/>
                </a:lnTo>
                <a:cubicBezTo>
                  <a:pt x="3507025" y="3297823"/>
                  <a:pt x="3507025" y="3297823"/>
                  <a:pt x="3507025" y="3297823"/>
                </a:cubicBezTo>
                <a:cubicBezTo>
                  <a:pt x="3462642" y="3374114"/>
                  <a:pt x="3383391" y="3421795"/>
                  <a:pt x="3294630" y="3421795"/>
                </a:cubicBezTo>
                <a:cubicBezTo>
                  <a:pt x="3119484" y="3421795"/>
                  <a:pt x="2988126" y="3421795"/>
                  <a:pt x="2889606" y="3421795"/>
                </a:cubicBezTo>
                <a:lnTo>
                  <a:pt x="2830355" y="3421795"/>
                </a:lnTo>
                <a:lnTo>
                  <a:pt x="2843525" y="3445034"/>
                </a:lnTo>
                <a:cubicBezTo>
                  <a:pt x="2852564" y="3460983"/>
                  <a:pt x="2860781" y="3475481"/>
                  <a:pt x="2868250" y="3488661"/>
                </a:cubicBezTo>
                <a:lnTo>
                  <a:pt x="2884667" y="3517630"/>
                </a:lnTo>
                <a:lnTo>
                  <a:pt x="2930487" y="3536997"/>
                </a:lnTo>
                <a:cubicBezTo>
                  <a:pt x="2966986" y="3558453"/>
                  <a:pt x="2997931" y="3589447"/>
                  <a:pt x="3020147" y="3627592"/>
                </a:cubicBezTo>
                <a:cubicBezTo>
                  <a:pt x="3086203" y="3742624"/>
                  <a:pt x="3139872" y="3836087"/>
                  <a:pt x="3183479" y="3912025"/>
                </a:cubicBezTo>
                <a:lnTo>
                  <a:pt x="3209531" y="3957396"/>
                </a:lnTo>
                <a:lnTo>
                  <a:pt x="3210044" y="3956509"/>
                </a:lnTo>
                <a:cubicBezTo>
                  <a:pt x="3295033" y="3809526"/>
                  <a:pt x="3295033" y="3809526"/>
                  <a:pt x="3295033" y="3809526"/>
                </a:cubicBezTo>
                <a:cubicBezTo>
                  <a:pt x="3307719" y="3780908"/>
                  <a:pt x="3339432" y="3765009"/>
                  <a:pt x="3371149" y="3765009"/>
                </a:cubicBezTo>
                <a:cubicBezTo>
                  <a:pt x="3618531" y="3765009"/>
                  <a:pt x="3618531" y="3765009"/>
                  <a:pt x="3618531" y="3765009"/>
                </a:cubicBezTo>
                <a:cubicBezTo>
                  <a:pt x="3650245" y="3765009"/>
                  <a:pt x="3678788" y="3780908"/>
                  <a:pt x="3694647" y="3809526"/>
                </a:cubicBezTo>
                <a:cubicBezTo>
                  <a:pt x="3818338" y="4028929"/>
                  <a:pt x="3818338" y="4028929"/>
                  <a:pt x="3818338" y="4028929"/>
                </a:cubicBezTo>
                <a:cubicBezTo>
                  <a:pt x="3834193" y="4054368"/>
                  <a:pt x="3834193" y="4089344"/>
                  <a:pt x="3818338" y="4114783"/>
                </a:cubicBezTo>
                <a:cubicBezTo>
                  <a:pt x="3694647" y="4334186"/>
                  <a:pt x="3694647" y="4334186"/>
                  <a:pt x="3694647" y="4334186"/>
                </a:cubicBezTo>
                <a:cubicBezTo>
                  <a:pt x="3678788" y="4362804"/>
                  <a:pt x="3650245" y="4378703"/>
                  <a:pt x="3618531" y="4378703"/>
                </a:cubicBezTo>
                <a:cubicBezTo>
                  <a:pt x="3494841" y="4378703"/>
                  <a:pt x="3432996" y="4378703"/>
                  <a:pt x="3402072" y="4378703"/>
                </a:cubicBezTo>
                <a:lnTo>
                  <a:pt x="3401657" y="4378703"/>
                </a:lnTo>
                <a:lnTo>
                  <a:pt x="3395650" y="4427498"/>
                </a:lnTo>
                <a:cubicBezTo>
                  <a:pt x="3390492" y="4447912"/>
                  <a:pt x="3382755" y="4467581"/>
                  <a:pt x="3372441" y="4485858"/>
                </a:cubicBezTo>
                <a:cubicBezTo>
                  <a:pt x="3020147" y="5102537"/>
                  <a:pt x="3020147" y="5102537"/>
                  <a:pt x="3020147" y="5102537"/>
                </a:cubicBezTo>
                <a:cubicBezTo>
                  <a:pt x="2975713" y="5178828"/>
                  <a:pt x="2896368" y="5226508"/>
                  <a:pt x="2807500" y="5226508"/>
                </a:cubicBezTo>
                <a:cubicBezTo>
                  <a:pt x="2544469" y="5226508"/>
                  <a:pt x="2380076" y="5226508"/>
                  <a:pt x="2277331" y="5226508"/>
                </a:cubicBezTo>
                <a:lnTo>
                  <a:pt x="2250495" y="5226508"/>
                </a:lnTo>
                <a:lnTo>
                  <a:pt x="2248234" y="5230470"/>
                </a:lnTo>
                <a:cubicBezTo>
                  <a:pt x="2178601" y="5352498"/>
                  <a:pt x="2178601" y="5352498"/>
                  <a:pt x="2178601" y="5352498"/>
                </a:cubicBezTo>
                <a:cubicBezTo>
                  <a:pt x="2159557" y="5390640"/>
                  <a:pt x="2118292" y="5412889"/>
                  <a:pt x="2077029" y="5412889"/>
                </a:cubicBezTo>
                <a:cubicBezTo>
                  <a:pt x="1750093" y="5412889"/>
                  <a:pt x="1750093" y="5412889"/>
                  <a:pt x="1750093" y="5412889"/>
                </a:cubicBezTo>
                <a:cubicBezTo>
                  <a:pt x="1734619" y="5412889"/>
                  <a:pt x="1719145" y="5409760"/>
                  <a:pt x="1704843" y="5403838"/>
                </a:cubicBezTo>
                <a:lnTo>
                  <a:pt x="1672844" y="5382227"/>
                </a:lnTo>
                <a:lnTo>
                  <a:pt x="1664669" y="5396651"/>
                </a:lnTo>
                <a:cubicBezTo>
                  <a:pt x="1641522" y="5437495"/>
                  <a:pt x="1641522" y="5437495"/>
                  <a:pt x="1641522" y="5437495"/>
                </a:cubicBezTo>
                <a:cubicBezTo>
                  <a:pt x="1585086" y="5531950"/>
                  <a:pt x="1484757" y="5594920"/>
                  <a:pt x="1371886" y="5594920"/>
                </a:cubicBezTo>
                <a:cubicBezTo>
                  <a:pt x="494002" y="5594920"/>
                  <a:pt x="494002" y="5594920"/>
                  <a:pt x="494002" y="5594920"/>
                </a:cubicBezTo>
                <a:cubicBezTo>
                  <a:pt x="387402" y="5594920"/>
                  <a:pt x="287073" y="5531950"/>
                  <a:pt x="230637" y="5437495"/>
                </a:cubicBezTo>
                <a:cubicBezTo>
                  <a:pt x="148335" y="5292271"/>
                  <a:pt x="81465" y="5174276"/>
                  <a:pt x="27133" y="5078405"/>
                </a:cubicBezTo>
                <a:lnTo>
                  <a:pt x="0" y="5030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2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743969" y="688967"/>
            <a:ext cx="4429693" cy="437303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9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58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73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94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63" r:id="rId3"/>
    <p:sldLayoutId id="2147483664" r:id="rId4"/>
    <p:sldLayoutId id="2147483674" r:id="rId5"/>
    <p:sldLayoutId id="2147483660" r:id="rId6"/>
    <p:sldLayoutId id="2147483662" r:id="rId7"/>
    <p:sldLayoutId id="2147483661" r:id="rId8"/>
    <p:sldLayoutId id="2147483649" r:id="rId9"/>
    <p:sldLayoutId id="2147483650" r:id="rId10"/>
    <p:sldLayoutId id="2147483651" r:id="rId11"/>
    <p:sldLayoutId id="2147483669" r:id="rId12"/>
    <p:sldLayoutId id="2147483670" r:id="rId13"/>
    <p:sldLayoutId id="2147483673" r:id="rId14"/>
    <p:sldLayoutId id="2147483675" r:id="rId15"/>
    <p:sldLayoutId id="2147483655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lumni.cer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hyperlink" Target="mailto:alumni.relations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8978" y="105477"/>
            <a:ext cx="11011894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Moving Out of Academia To …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-404091" y="5656083"/>
            <a:ext cx="5551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Laure Esteveny , Head of CERN Alumni Relations, IR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2" y="-3057"/>
            <a:ext cx="1943543" cy="19435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957" y="1142073"/>
            <a:ext cx="6191250" cy="4381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70053" y="5656083"/>
            <a:ext cx="251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11 October 2019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46875" y="1088479"/>
            <a:ext cx="8151796" cy="4322617"/>
          </a:xfrm>
        </p:spPr>
        <p:txBody>
          <a:bodyPr/>
          <a:lstStyle/>
          <a:p>
            <a:pPr marL="0" indent="0" algn="ctr">
              <a:buNone/>
            </a:pPr>
            <a:r>
              <a:rPr lang="en-GB" sz="4000" b="1" dirty="0" smtClean="0"/>
              <a:t>Ask questions on </a:t>
            </a:r>
            <a:r>
              <a:rPr lang="en-GB" sz="5400" b="1" u="sng" dirty="0" smtClean="0"/>
              <a:t>menti.com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 smtClean="0"/>
              <a:t>Discussion code </a:t>
            </a:r>
            <a:r>
              <a:rPr lang="en-GB" sz="4000" b="1" smtClean="0"/>
              <a:t>is  </a:t>
            </a:r>
            <a:r>
              <a:rPr lang="en-GB" sz="5400" b="1" smtClean="0"/>
              <a:t>10 75 28 </a:t>
            </a:r>
            <a:endParaRPr lang="en-GB" sz="5400" b="1" dirty="0" smtClean="0"/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 smtClean="0"/>
              <a:t>Vote for the burning questions!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956223" y="2393775"/>
            <a:ext cx="2950589" cy="135746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4" y="192505"/>
            <a:ext cx="2876951" cy="576000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1157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296" y="847987"/>
            <a:ext cx="4352925" cy="1971675"/>
          </a:xfrm>
        </p:spPr>
      </p:pic>
      <p:sp>
        <p:nvSpPr>
          <p:cNvPr id="6" name="TextBox 5"/>
          <p:cNvSpPr txBox="1"/>
          <p:nvPr/>
        </p:nvSpPr>
        <p:spPr>
          <a:xfrm>
            <a:off x="8729221" y="1378804"/>
            <a:ext cx="301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15:30</a:t>
            </a:r>
            <a:endParaRPr lang="en-GB" sz="7200" dirty="0" smtClean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" y="2680729"/>
            <a:ext cx="5022000" cy="33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01" y="0"/>
            <a:ext cx="6552000" cy="32760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248101" cy="6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8101" y="3352563"/>
            <a:ext cx="7272000" cy="269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2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313" y="1598717"/>
            <a:ext cx="1055097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Make the most of the event!</a:t>
            </a:r>
            <a:endParaRPr lang="en-US" sz="4800" b="1" dirty="0"/>
          </a:p>
          <a:p>
            <a:pPr algn="ctr"/>
            <a:endParaRPr lang="en-US" sz="4000" dirty="0"/>
          </a:p>
          <a:p>
            <a:pPr algn="ctr"/>
            <a:r>
              <a:rPr lang="en-GB" sz="4000" b="1" dirty="0" smtClean="0"/>
              <a:t>Join at </a:t>
            </a:r>
            <a:r>
              <a:rPr lang="en-GB" sz="4000" b="1" dirty="0" smtClean="0">
                <a:hlinkClick r:id="rId3"/>
              </a:rPr>
              <a:t>https://alumni.cern</a:t>
            </a:r>
            <a:r>
              <a:rPr lang="en-GB" sz="4000" b="1" dirty="0" smtClean="0"/>
              <a:t> </a:t>
            </a:r>
          </a:p>
          <a:p>
            <a:pPr algn="ctr"/>
            <a:r>
              <a:rPr lang="en-GB" sz="4000" b="1" dirty="0" smtClean="0"/>
              <a:t>or email </a:t>
            </a:r>
            <a:r>
              <a:rPr lang="en-GB" sz="4000" b="1" dirty="0" smtClean="0">
                <a:hlinkClick r:id="rId4"/>
              </a:rPr>
              <a:t>alumni.relations@cern.ch</a:t>
            </a:r>
            <a:r>
              <a:rPr lang="en-GB" sz="4000" b="1" dirty="0" smtClean="0"/>
              <a:t>  </a:t>
            </a:r>
            <a:endParaRPr lang="en-GB" sz="4000" b="1" dirty="0"/>
          </a:p>
          <a:p>
            <a:pPr algn="ctr"/>
            <a:endParaRPr lang="en-US" sz="4000" dirty="0"/>
          </a:p>
          <a:p>
            <a:pPr algn="ctr"/>
            <a:endParaRPr lang="en-US" sz="4000" dirty="0"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0943"/>
            <a:ext cx="1943543" cy="1943543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171"/>
            <a:ext cx="1943543" cy="1943543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607" y="0"/>
            <a:ext cx="1943543" cy="1943543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6893" y="4060943"/>
            <a:ext cx="1943543" cy="194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6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umni-First-Collis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oboto theme">
      <a:majorFont>
        <a:latin typeface="Roboto Medium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275A87"/>
            </a:solidFill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4087</TotalTime>
  <Words>56</Words>
  <Application>Microsoft Office PowerPoint</Application>
  <PresentationFormat>Widescreen</PresentationFormat>
  <Paragraphs>18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Roboto</vt:lpstr>
      <vt:lpstr>Roboto Light</vt:lpstr>
      <vt:lpstr>Roboto Medium</vt:lpstr>
      <vt:lpstr>Roboto Thin</vt:lpstr>
      <vt:lpstr>Alumni-First-Collisions</vt:lpstr>
      <vt:lpstr>Moving Out of Academia To …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Dominguez</dc:creator>
  <cp:lastModifiedBy>Laure Esteveny</cp:lastModifiedBy>
  <cp:revision>194</cp:revision>
  <cp:lastPrinted>2018-06-07T08:02:03Z</cp:lastPrinted>
  <dcterms:created xsi:type="dcterms:W3CDTF">2018-01-17T16:10:09Z</dcterms:created>
  <dcterms:modified xsi:type="dcterms:W3CDTF">2019-10-11T09:28:57Z</dcterms:modified>
</cp:coreProperties>
</file>