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60"/>
  </p:notesMasterIdLst>
  <p:handoutMasterIdLst>
    <p:handoutMasterId r:id="rId61"/>
  </p:handoutMasterIdLst>
  <p:sldIdLst>
    <p:sldId id="466" r:id="rId2"/>
    <p:sldId id="468" r:id="rId3"/>
    <p:sldId id="467" r:id="rId4"/>
    <p:sldId id="488" r:id="rId5"/>
    <p:sldId id="493" r:id="rId6"/>
    <p:sldId id="470" r:id="rId7"/>
    <p:sldId id="512" r:id="rId8"/>
    <p:sldId id="515" r:id="rId9"/>
    <p:sldId id="518" r:id="rId10"/>
    <p:sldId id="475" r:id="rId11"/>
    <p:sldId id="517" r:id="rId12"/>
    <p:sldId id="478" r:id="rId13"/>
    <p:sldId id="477" r:id="rId14"/>
    <p:sldId id="480" r:id="rId15"/>
    <p:sldId id="481" r:id="rId16"/>
    <p:sldId id="482" r:id="rId17"/>
    <p:sldId id="483" r:id="rId18"/>
    <p:sldId id="469" r:id="rId19"/>
    <p:sldId id="485" r:id="rId20"/>
    <p:sldId id="486" r:id="rId21"/>
    <p:sldId id="487" r:id="rId22"/>
    <p:sldId id="479" r:id="rId23"/>
    <p:sldId id="471" r:id="rId24"/>
    <p:sldId id="473" r:id="rId25"/>
    <p:sldId id="474" r:id="rId26"/>
    <p:sldId id="484" r:id="rId27"/>
    <p:sldId id="489" r:id="rId28"/>
    <p:sldId id="490" r:id="rId29"/>
    <p:sldId id="503" r:id="rId30"/>
    <p:sldId id="492" r:id="rId31"/>
    <p:sldId id="494" r:id="rId32"/>
    <p:sldId id="500" r:id="rId33"/>
    <p:sldId id="495" r:id="rId34"/>
    <p:sldId id="496" r:id="rId35"/>
    <p:sldId id="491" r:id="rId36"/>
    <p:sldId id="497" r:id="rId37"/>
    <p:sldId id="498" r:id="rId38"/>
    <p:sldId id="510" r:id="rId39"/>
    <p:sldId id="499" r:id="rId40"/>
    <p:sldId id="501" r:id="rId41"/>
    <p:sldId id="502" r:id="rId42"/>
    <p:sldId id="504" r:id="rId43"/>
    <p:sldId id="506" r:id="rId44"/>
    <p:sldId id="507" r:id="rId45"/>
    <p:sldId id="508" r:id="rId46"/>
    <p:sldId id="509" r:id="rId47"/>
    <p:sldId id="511" r:id="rId48"/>
    <p:sldId id="513" r:id="rId49"/>
    <p:sldId id="514" r:id="rId50"/>
    <p:sldId id="516" r:id="rId51"/>
    <p:sldId id="519" r:id="rId52"/>
    <p:sldId id="520" r:id="rId53"/>
    <p:sldId id="521" r:id="rId54"/>
    <p:sldId id="476" r:id="rId55"/>
    <p:sldId id="522" r:id="rId56"/>
    <p:sldId id="523" r:id="rId57"/>
    <p:sldId id="524" r:id="rId58"/>
    <p:sldId id="505" r:id="rId59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1E5AAE"/>
    <a:srgbClr val="FFFFFF"/>
    <a:srgbClr val="6600CC"/>
    <a:srgbClr val="262626"/>
    <a:srgbClr val="669900"/>
    <a:srgbClr val="006666"/>
    <a:srgbClr val="CC3300"/>
    <a:srgbClr val="0066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537" autoAdjust="0"/>
    <p:restoredTop sz="94660"/>
  </p:normalViewPr>
  <p:slideViewPr>
    <p:cSldViewPr snapToGrid="0" snapToObjects="1">
      <p:cViewPr>
        <p:scale>
          <a:sx n="94" d="100"/>
          <a:sy n="94" d="100"/>
        </p:scale>
        <p:origin x="-24" y="1120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handoutMaster" Target="handoutMasters/handout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6058" cy="495331"/>
          </a:xfrm>
          <a:prstGeom prst="rect">
            <a:avLst/>
          </a:prstGeom>
        </p:spPr>
        <p:txBody>
          <a:bodyPr vert="horz" lIns="62911" tIns="31455" rIns="62911" bIns="31455" rtlCol="0"/>
          <a:lstStyle>
            <a:lvl1pPr algn="l">
              <a:defRPr sz="8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530" y="2"/>
            <a:ext cx="2946058" cy="495331"/>
          </a:xfrm>
          <a:prstGeom prst="rect">
            <a:avLst/>
          </a:prstGeom>
        </p:spPr>
        <p:txBody>
          <a:bodyPr vert="horz" lIns="62911" tIns="31455" rIns="62911" bIns="31455" rtlCol="0"/>
          <a:lstStyle>
            <a:lvl1pPr algn="r">
              <a:defRPr sz="800"/>
            </a:lvl1pPr>
          </a:lstStyle>
          <a:p>
            <a:fld id="{2BB78D13-8B6A-4EC8-B58B-AEADC5D61079}" type="datetimeFigureOut">
              <a:rPr lang="en-GB" smtClean="0"/>
              <a:t>04/12/2019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7334"/>
            <a:ext cx="2946058" cy="495331"/>
          </a:xfrm>
          <a:prstGeom prst="rect">
            <a:avLst/>
          </a:prstGeom>
        </p:spPr>
        <p:txBody>
          <a:bodyPr vert="horz" lIns="62911" tIns="31455" rIns="62911" bIns="31455" rtlCol="0" anchor="b"/>
          <a:lstStyle>
            <a:lvl1pPr algn="l">
              <a:defRPr sz="8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530" y="9377334"/>
            <a:ext cx="2946058" cy="495331"/>
          </a:xfrm>
          <a:prstGeom prst="rect">
            <a:avLst/>
          </a:prstGeom>
        </p:spPr>
        <p:txBody>
          <a:bodyPr vert="horz" lIns="62911" tIns="31455" rIns="62911" bIns="31455" rtlCol="0" anchor="b"/>
          <a:lstStyle>
            <a:lvl1pPr algn="r">
              <a:defRPr sz="800"/>
            </a:lvl1pPr>
          </a:lstStyle>
          <a:p>
            <a:fld id="{58BAA806-88AB-4EE8-A716-66E905FE6D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51289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5347"/>
          </a:xfrm>
          <a:prstGeom prst="rect">
            <a:avLst/>
          </a:prstGeom>
        </p:spPr>
        <p:txBody>
          <a:bodyPr vert="horz" lIns="95247" tIns="47623" rIns="95247" bIns="4762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5347"/>
          </a:xfrm>
          <a:prstGeom prst="rect">
            <a:avLst/>
          </a:prstGeom>
        </p:spPr>
        <p:txBody>
          <a:bodyPr vert="horz" lIns="95247" tIns="47623" rIns="95247" bIns="47623" rtlCol="0"/>
          <a:lstStyle>
            <a:lvl1pPr algn="r">
              <a:defRPr sz="1200"/>
            </a:lvl1pPr>
          </a:lstStyle>
          <a:p>
            <a:fld id="{C106E7F5-5009-4F1A-B056-0632F346C97A}" type="datetimeFigureOut">
              <a:rPr lang="en-GB" smtClean="0"/>
              <a:t>04/12/2019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5075"/>
            <a:ext cx="592137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247" tIns="47623" rIns="95247" bIns="4762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20"/>
            <a:ext cx="5438140" cy="3887362"/>
          </a:xfrm>
          <a:prstGeom prst="rect">
            <a:avLst/>
          </a:prstGeom>
        </p:spPr>
        <p:txBody>
          <a:bodyPr vert="horz" lIns="95247" tIns="47623" rIns="95247" bIns="47623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7318"/>
            <a:ext cx="2945659" cy="495347"/>
          </a:xfrm>
          <a:prstGeom prst="rect">
            <a:avLst/>
          </a:prstGeom>
        </p:spPr>
        <p:txBody>
          <a:bodyPr vert="horz" lIns="95247" tIns="47623" rIns="95247" bIns="4762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8"/>
            <a:ext cx="2945659" cy="495347"/>
          </a:xfrm>
          <a:prstGeom prst="rect">
            <a:avLst/>
          </a:prstGeom>
        </p:spPr>
        <p:txBody>
          <a:bodyPr vert="horz" lIns="95247" tIns="47623" rIns="95247" bIns="47623" rtlCol="0" anchor="b"/>
          <a:lstStyle>
            <a:lvl1pPr algn="r">
              <a:defRPr sz="1200"/>
            </a:lvl1pPr>
          </a:lstStyle>
          <a:p>
            <a:fld id="{F3998FA8-7F1D-4951-9E9B-6C0391524B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6219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">
        <p:fade/>
      </p:transition>
    </mc:Choice>
    <mc:Fallback>
      <p:transition spd="med" advClick="0" advTm="3000">
        <p:fade/>
      </p:transition>
    </mc:Fallback>
  </mc:AlternateContent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">
        <p:fade/>
      </p:transition>
    </mc:Choice>
    <mc:Fallback>
      <p:transition spd="med" advClick="0" advTm="3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950592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">
        <p:fade/>
      </p:transition>
    </mc:Choice>
    <mc:Fallback>
      <p:transition spd="med" advClick="0" advTm="3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">
        <p:fade/>
      </p:transition>
    </mc:Choice>
    <mc:Fallback>
      <p:transition spd="med" advClick="0" advTm="3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1097" y="1692065"/>
            <a:ext cx="3419820" cy="3474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0933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">
        <p:fade/>
      </p:transition>
    </mc:Choice>
    <mc:Fallback>
      <p:transition spd="med" advClick="0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 txBox="1">
            <a:spLocks/>
          </p:cNvSpPr>
          <p:nvPr userDrawn="1"/>
        </p:nvSpPr>
        <p:spPr>
          <a:xfrm>
            <a:off x="11315818" y="6242914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z="900" smtClean="0">
                <a:solidFill>
                  <a:schemeClr val="bg1">
                    <a:lumMod val="50000"/>
                  </a:schemeClr>
                </a:solidFill>
              </a:rPr>
              <a:pPr/>
              <a:t>‹#›</a:t>
            </a:fld>
            <a:endParaRPr 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2226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837416" y="6546040"/>
            <a:ext cx="285994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900" i="1" dirty="0">
                <a:solidFill>
                  <a:schemeClr val="bg1">
                    <a:lumMod val="50000"/>
                  </a:schemeClr>
                </a:solidFill>
              </a:rPr>
              <a:t>TE-MPE Group – Annual Meeting Dec ’19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97" y="6083527"/>
            <a:ext cx="762719" cy="71888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79" r:id="rId2"/>
    <p:sldLayoutId id="2147483685" r:id="rId3"/>
    <p:sldLayoutId id="2147483667" r:id="rId4"/>
    <p:sldLayoutId id="2147483684" r:id="rId5"/>
  </p:sldLayoutIdLst>
  <mc:AlternateContent xmlns:mc="http://schemas.openxmlformats.org/markup-compatibility/2006">
    <mc:Choice xmlns:p14="http://schemas.microsoft.com/office/powerpoint/2010/main" Requires="p14">
      <p:transition spd="med" p14:dur="700" advClick="0" advTm="3000">
        <p:fade/>
      </p:transition>
    </mc:Choice>
    <mc:Fallback>
      <p:transition spd="med" advClick="0" advTm="3000">
        <p:fade/>
      </p:transition>
    </mc:Fallback>
  </mc:AlternateContent>
  <p:hf hdr="0"/>
  <p:txStyles>
    <p:titleStyle>
      <a:lvl1pPr algn="l" rtl="0" eaLnBrk="1" latinLnBrk="0" hangingPunct="1">
        <a:spcBef>
          <a:spcPct val="0"/>
        </a:spcBef>
        <a:buNone/>
        <a:defRPr kumimoji="0"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6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6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721" y="92715"/>
            <a:ext cx="10969139" cy="940443"/>
          </a:xfrm>
        </p:spPr>
        <p:txBody>
          <a:bodyPr/>
          <a:lstStyle/>
          <a:p>
            <a:pPr marL="36576"/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MPE Open </a:t>
            </a:r>
            <a:r>
              <a:rPr lang="fr-FR" dirty="0" err="1">
                <a:latin typeface="Calibri" panose="020F0502020204030204" pitchFamily="34" charset="0"/>
                <a:cs typeface="Calibri" panose="020F0502020204030204" pitchFamily="34" charset="0"/>
              </a:rPr>
              <a:t>days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 2019 in </a:t>
            </a:r>
            <a:r>
              <a:rPr lang="fr-FR" dirty="0" err="1">
                <a:latin typeface="Calibri" panose="020F0502020204030204" pitchFamily="34" charset="0"/>
                <a:cs typeface="Calibri" panose="020F0502020204030204" pitchFamily="34" charset="0"/>
              </a:rPr>
              <a:t>pictures</a:t>
            </a: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6088" y="2715092"/>
            <a:ext cx="3406728" cy="197347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77039">
            <a:off x="3905238" y="4422608"/>
            <a:ext cx="3201195" cy="205918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87711">
            <a:off x="581499" y="2573022"/>
            <a:ext cx="3178484" cy="201643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90891">
            <a:off x="980759" y="1135873"/>
            <a:ext cx="3032941" cy="168253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40092">
            <a:off x="7120980" y="652480"/>
            <a:ext cx="3580194" cy="236017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1881">
            <a:off x="7377289" y="2563601"/>
            <a:ext cx="3627462" cy="2082801"/>
          </a:xfrm>
          <a:prstGeom prst="rect">
            <a:avLst/>
          </a:prstGeom>
        </p:spPr>
      </p:pic>
      <p:pic>
        <p:nvPicPr>
          <p:cNvPr id="20" name="Picture 19"/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0017">
            <a:off x="7326727" y="4197490"/>
            <a:ext cx="3419298" cy="219647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40007">
            <a:off x="1270397" y="4253872"/>
            <a:ext cx="2536293" cy="193951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28347">
            <a:off x="4123941" y="1028952"/>
            <a:ext cx="2960577" cy="1698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2960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">
        <p:fade/>
      </p:transition>
    </mc:Choice>
    <mc:Fallback>
      <p:transition spd="med" advClick="0" advTm="300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7A676-758A-2543-A608-F1970FD4A3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53DD99F-1E78-A245-8479-33F00CE1B2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9194" y="233493"/>
            <a:ext cx="9466185" cy="6283192"/>
          </a:xfrm>
        </p:spPr>
      </p:pic>
    </p:spTree>
    <p:extLst>
      <p:ext uri="{BB962C8B-B14F-4D97-AF65-F5344CB8AC3E}">
        <p14:creationId xmlns:p14="http://schemas.microsoft.com/office/powerpoint/2010/main" val="1820419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">
        <p:fade/>
      </p:transition>
    </mc:Choice>
    <mc:Fallback>
      <p:transition spd="med" advClick="0" advTm="30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9E4BA2-068C-AD48-B58B-76B13AA103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4E7D4046-3146-6F4C-ABB5-8304A35281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4478" y="233493"/>
            <a:ext cx="9370650" cy="6219781"/>
          </a:xfrm>
        </p:spPr>
      </p:pic>
    </p:spTree>
    <p:extLst>
      <p:ext uri="{BB962C8B-B14F-4D97-AF65-F5344CB8AC3E}">
        <p14:creationId xmlns:p14="http://schemas.microsoft.com/office/powerpoint/2010/main" val="27531430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">
        <p:fade/>
      </p:transition>
    </mc:Choice>
    <mc:Fallback>
      <p:transition spd="med" advClick="0" advTm="300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71FE57-461C-4549-9B03-A83AF76F65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C89D9BE-1B3D-DD49-9456-530DF76218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0138" y="233493"/>
            <a:ext cx="9507128" cy="6310368"/>
          </a:xfrm>
        </p:spPr>
      </p:pic>
    </p:spTree>
    <p:extLst>
      <p:ext uri="{BB962C8B-B14F-4D97-AF65-F5344CB8AC3E}">
        <p14:creationId xmlns:p14="http://schemas.microsoft.com/office/powerpoint/2010/main" val="8511636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">
        <p:fade/>
      </p:transition>
    </mc:Choice>
    <mc:Fallback>
      <p:transition spd="med" advClick="0" advTm="300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FC78CD-2F09-A145-8FF1-5ADFF27565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6DD3E85-EF2A-4D40-8E13-F8C74A378B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6490" y="233493"/>
            <a:ext cx="9425241" cy="6256016"/>
          </a:xfrm>
        </p:spPr>
      </p:pic>
    </p:spTree>
    <p:extLst>
      <p:ext uri="{BB962C8B-B14F-4D97-AF65-F5344CB8AC3E}">
        <p14:creationId xmlns:p14="http://schemas.microsoft.com/office/powerpoint/2010/main" val="2156410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">
        <p:fade/>
      </p:transition>
    </mc:Choice>
    <mc:Fallback>
      <p:transition spd="med" advClick="0" advTm="300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074042-270D-2546-A26C-41C400FA0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A9498BC-D1E5-F549-A7ED-CB0F1012C5A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2546" y="1325563"/>
            <a:ext cx="6163733" cy="4622800"/>
          </a:xfrm>
        </p:spPr>
      </p:pic>
    </p:spTree>
    <p:extLst>
      <p:ext uri="{BB962C8B-B14F-4D97-AF65-F5344CB8AC3E}">
        <p14:creationId xmlns:p14="http://schemas.microsoft.com/office/powerpoint/2010/main" val="9995706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">
        <p:fade/>
      </p:transition>
    </mc:Choice>
    <mc:Fallback>
      <p:transition spd="med" advClick="0" advTm="3000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493E66-B7C7-844A-8D89-B03BDD1E52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9813BDB-4C26-0545-BCB9-DF3C76AB67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1995" y="233493"/>
            <a:ext cx="4851377" cy="6468503"/>
          </a:xfrm>
        </p:spPr>
      </p:pic>
    </p:spTree>
    <p:extLst>
      <p:ext uri="{BB962C8B-B14F-4D97-AF65-F5344CB8AC3E}">
        <p14:creationId xmlns:p14="http://schemas.microsoft.com/office/powerpoint/2010/main" val="32884875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">
        <p:fade/>
      </p:transition>
    </mc:Choice>
    <mc:Fallback>
      <p:transition spd="med" advClick="0" advTm="3000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FDE744-8833-3A4C-94FC-EADEB8657C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55B2B6D-9330-6A40-925B-C31AAF5C52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7895" y="233493"/>
            <a:ext cx="8260505" cy="6195379"/>
          </a:xfrm>
        </p:spPr>
      </p:pic>
    </p:spTree>
    <p:extLst>
      <p:ext uri="{BB962C8B-B14F-4D97-AF65-F5344CB8AC3E}">
        <p14:creationId xmlns:p14="http://schemas.microsoft.com/office/powerpoint/2010/main" val="8911018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">
        <p:fade/>
      </p:transition>
    </mc:Choice>
    <mc:Fallback>
      <p:transition spd="med" advClick="0" advTm="3000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8196EA-E7E2-C34D-8B65-B16717EB65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A2F9618-E752-F542-8F8C-0A4433A526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6009" y="233493"/>
            <a:ext cx="8356038" cy="6267029"/>
          </a:xfrm>
        </p:spPr>
      </p:pic>
    </p:spTree>
    <p:extLst>
      <p:ext uri="{BB962C8B-B14F-4D97-AF65-F5344CB8AC3E}">
        <p14:creationId xmlns:p14="http://schemas.microsoft.com/office/powerpoint/2010/main" val="26142555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">
        <p:fade/>
      </p:transition>
    </mc:Choice>
    <mc:Fallback>
      <p:transition spd="med" advClick="0" advTm="3000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8DFF31-B375-0A49-AD0A-39F0DA486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BCF8C0D-F384-484A-93BB-AB1D1AB3D5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5547" y="233493"/>
            <a:ext cx="9288764" cy="6165429"/>
          </a:xfrm>
        </p:spPr>
      </p:pic>
    </p:spTree>
    <p:extLst>
      <p:ext uri="{BB962C8B-B14F-4D97-AF65-F5344CB8AC3E}">
        <p14:creationId xmlns:p14="http://schemas.microsoft.com/office/powerpoint/2010/main" val="37808764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">
        <p:fade/>
      </p:transition>
    </mc:Choice>
    <mc:Fallback>
      <p:transition spd="med" advClick="0" advTm="3000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FC3973-4DCC-AC42-B25A-92B5E08E1C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9B9B342F-7A94-0547-B0D0-B541454641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6942" y="397265"/>
            <a:ext cx="10381797" cy="5839761"/>
          </a:xfrm>
        </p:spPr>
      </p:pic>
    </p:spTree>
    <p:extLst>
      <p:ext uri="{BB962C8B-B14F-4D97-AF65-F5344CB8AC3E}">
        <p14:creationId xmlns:p14="http://schemas.microsoft.com/office/powerpoint/2010/main" val="26563123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">
        <p:fade/>
      </p:transition>
    </mc:Choice>
    <mc:Fallback>
      <p:transition spd="med" advClick="0" advTm="3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83112-DD62-434D-9C9C-FFBBF4592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533EAF9-393A-5E49-B360-BD1FF89897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0956" y="233493"/>
            <a:ext cx="9425242" cy="6256016"/>
          </a:xfrm>
        </p:spPr>
      </p:pic>
    </p:spTree>
    <p:extLst>
      <p:ext uri="{BB962C8B-B14F-4D97-AF65-F5344CB8AC3E}">
        <p14:creationId xmlns:p14="http://schemas.microsoft.com/office/powerpoint/2010/main" val="848843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">
        <p:fade/>
      </p:transition>
    </mc:Choice>
    <mc:Fallback>
      <p:transition spd="med" advClick="0" advTm="3000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3D5C0C-F7B6-BD44-9BF9-76B79210E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ADF89EF-6AD3-A046-AC4D-4108E5488D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0983" y="411163"/>
            <a:ext cx="10357756" cy="5826238"/>
          </a:xfrm>
        </p:spPr>
      </p:pic>
    </p:spTree>
    <p:extLst>
      <p:ext uri="{BB962C8B-B14F-4D97-AF65-F5344CB8AC3E}">
        <p14:creationId xmlns:p14="http://schemas.microsoft.com/office/powerpoint/2010/main" val="19534415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">
        <p:fade/>
      </p:transition>
    </mc:Choice>
    <mc:Fallback>
      <p:transition spd="med" advClick="0" advTm="3000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62333-B243-B743-A306-333B8517C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D0A9787-6C27-8347-8FF8-57F2E54F70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9222" y="233492"/>
            <a:ext cx="10289517" cy="5787853"/>
          </a:xfrm>
        </p:spPr>
      </p:pic>
    </p:spTree>
    <p:extLst>
      <p:ext uri="{BB962C8B-B14F-4D97-AF65-F5344CB8AC3E}">
        <p14:creationId xmlns:p14="http://schemas.microsoft.com/office/powerpoint/2010/main" val="31087878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">
        <p:fade/>
      </p:transition>
    </mc:Choice>
    <mc:Fallback>
      <p:transition spd="med" advClick="0" advTm="3000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1A944D-2036-E041-8F3A-CFD2713571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C087909-1DB7-C74A-9F77-E7F10779B8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5546" y="233493"/>
            <a:ext cx="9343355" cy="6201664"/>
          </a:xfrm>
        </p:spPr>
      </p:pic>
    </p:spTree>
    <p:extLst>
      <p:ext uri="{BB962C8B-B14F-4D97-AF65-F5344CB8AC3E}">
        <p14:creationId xmlns:p14="http://schemas.microsoft.com/office/powerpoint/2010/main" val="4883065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">
        <p:fade/>
      </p:transition>
    </mc:Choice>
    <mc:Fallback>
      <p:transition spd="med" advClick="0" advTm="3000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845C1-9FEB-8D44-845E-4BFF93EFA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6EDA727-D193-3B4D-BBEF-9666433051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1774" y="233492"/>
            <a:ext cx="9411593" cy="6246957"/>
          </a:xfrm>
        </p:spPr>
      </p:pic>
    </p:spTree>
    <p:extLst>
      <p:ext uri="{BB962C8B-B14F-4D97-AF65-F5344CB8AC3E}">
        <p14:creationId xmlns:p14="http://schemas.microsoft.com/office/powerpoint/2010/main" val="46210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">
        <p:fade/>
      </p:transition>
    </mc:Choice>
    <mc:Fallback>
      <p:transition spd="med" advClick="0" advTm="3000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3132BE-BFB9-244D-A7CD-B6BFB2A6B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E9AEA031-B406-984B-BED7-6B45C6F223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9194" y="233493"/>
            <a:ext cx="9425242" cy="6256016"/>
          </a:xfrm>
        </p:spPr>
      </p:pic>
    </p:spTree>
    <p:extLst>
      <p:ext uri="{BB962C8B-B14F-4D97-AF65-F5344CB8AC3E}">
        <p14:creationId xmlns:p14="http://schemas.microsoft.com/office/powerpoint/2010/main" val="4405235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">
        <p:fade/>
      </p:transition>
    </mc:Choice>
    <mc:Fallback>
      <p:transition spd="med" advClick="0" advTm="3000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A94758-09AC-B94F-89F3-71C421D9C1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AA56AF0-B7EC-6741-A3D2-0739FFCF60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0138" y="233493"/>
            <a:ext cx="9452537" cy="6274134"/>
          </a:xfrm>
        </p:spPr>
      </p:pic>
    </p:spTree>
    <p:extLst>
      <p:ext uri="{BB962C8B-B14F-4D97-AF65-F5344CB8AC3E}">
        <p14:creationId xmlns:p14="http://schemas.microsoft.com/office/powerpoint/2010/main" val="19628013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">
        <p:fade/>
      </p:transition>
    </mc:Choice>
    <mc:Fallback>
      <p:transition spd="med" advClick="0" advTm="3000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A54CF7-6FF5-2A48-9178-F5FF294829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27B4DEA-E3EC-E74E-AE19-DBF3BE7EE97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4121" y="233493"/>
            <a:ext cx="8315096" cy="6236322"/>
          </a:xfrm>
        </p:spPr>
      </p:pic>
    </p:spTree>
    <p:extLst>
      <p:ext uri="{BB962C8B-B14F-4D97-AF65-F5344CB8AC3E}">
        <p14:creationId xmlns:p14="http://schemas.microsoft.com/office/powerpoint/2010/main" val="1185720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">
        <p:fade/>
      </p:transition>
    </mc:Choice>
    <mc:Fallback>
      <p:transition spd="med" advClick="0" advTm="3000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CAA97-8D66-EC49-B71A-A1B5CA9AD3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A80418C-C914-F348-A9BA-13603E62EC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0983" y="233493"/>
            <a:ext cx="10672949" cy="6003534"/>
          </a:xfrm>
        </p:spPr>
      </p:pic>
    </p:spTree>
    <p:extLst>
      <p:ext uri="{BB962C8B-B14F-4D97-AF65-F5344CB8AC3E}">
        <p14:creationId xmlns:p14="http://schemas.microsoft.com/office/powerpoint/2010/main" val="26841843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">
        <p:fade/>
      </p:transition>
    </mc:Choice>
    <mc:Fallback>
      <p:transition spd="med" advClick="0" advTm="3000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52D3CE-74DD-384F-8F5B-C53EB329F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5C274FC-E8CB-DA46-9A1F-11A87F6779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1899" y="233493"/>
            <a:ext cx="9179582" cy="6092959"/>
          </a:xfrm>
        </p:spPr>
      </p:pic>
    </p:spTree>
    <p:extLst>
      <p:ext uri="{BB962C8B-B14F-4D97-AF65-F5344CB8AC3E}">
        <p14:creationId xmlns:p14="http://schemas.microsoft.com/office/powerpoint/2010/main" val="13930748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">
        <p:fade/>
      </p:transition>
    </mc:Choice>
    <mc:Fallback>
      <p:transition spd="med" advClick="0" advTm="3000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11DAB1-8590-D944-AFEC-59D03500C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AB40BE8-DF63-1F4A-89D1-8DF4162480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959" y="233492"/>
            <a:ext cx="10821780" cy="6087251"/>
          </a:xfrm>
        </p:spPr>
      </p:pic>
    </p:spTree>
    <p:extLst>
      <p:ext uri="{BB962C8B-B14F-4D97-AF65-F5344CB8AC3E}">
        <p14:creationId xmlns:p14="http://schemas.microsoft.com/office/powerpoint/2010/main" val="4680113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">
        <p:fade/>
      </p:transition>
    </mc:Choice>
    <mc:Fallback>
      <p:transition spd="med" advClick="0" advTm="3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AD164C-FBD9-B045-AE26-E6CD3A797D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8503DE7-76BE-E749-AC89-703FDBDA9C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7661" y="233493"/>
            <a:ext cx="9053015" cy="6008950"/>
          </a:xfrm>
        </p:spPr>
      </p:pic>
    </p:spTree>
    <p:extLst>
      <p:ext uri="{BB962C8B-B14F-4D97-AF65-F5344CB8AC3E}">
        <p14:creationId xmlns:p14="http://schemas.microsoft.com/office/powerpoint/2010/main" val="22589326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">
        <p:fade/>
      </p:transition>
    </mc:Choice>
    <mc:Fallback>
      <p:transition spd="med" advClick="0" advTm="3000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4B8AA8-52BB-9945-8B91-FD09C86596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CA7FC2D-FA5C-6F44-B584-429DE71C89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2842" y="233493"/>
            <a:ext cx="9234173" cy="6129194"/>
          </a:xfrm>
        </p:spPr>
      </p:pic>
    </p:spTree>
    <p:extLst>
      <p:ext uri="{BB962C8B-B14F-4D97-AF65-F5344CB8AC3E}">
        <p14:creationId xmlns:p14="http://schemas.microsoft.com/office/powerpoint/2010/main" val="41951010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">
        <p:fade/>
      </p:transition>
    </mc:Choice>
    <mc:Fallback>
      <p:transition spd="med" advClick="0" advTm="3000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CDF55E-2722-074F-BB57-0DFCB97CEE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8E809FA-43A5-1849-8DF4-295EBA9635C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8252" y="329275"/>
            <a:ext cx="9220524" cy="6120135"/>
          </a:xfrm>
        </p:spPr>
      </p:pic>
    </p:spTree>
    <p:extLst>
      <p:ext uri="{BB962C8B-B14F-4D97-AF65-F5344CB8AC3E}">
        <p14:creationId xmlns:p14="http://schemas.microsoft.com/office/powerpoint/2010/main" val="13175648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">
        <p:fade/>
      </p:transition>
    </mc:Choice>
    <mc:Fallback>
      <p:transition spd="med" advClick="0" advTm="3000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632D7B-8FF3-0D44-98AE-6CF4A87EF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40B2E87-A83C-7F44-8DC3-6D4D9372A3A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8027" y="452105"/>
            <a:ext cx="10215842" cy="5746411"/>
          </a:xfrm>
        </p:spPr>
      </p:pic>
    </p:spTree>
    <p:extLst>
      <p:ext uri="{BB962C8B-B14F-4D97-AF65-F5344CB8AC3E}">
        <p14:creationId xmlns:p14="http://schemas.microsoft.com/office/powerpoint/2010/main" val="3047877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">
        <p:fade/>
      </p:transition>
    </mc:Choice>
    <mc:Fallback>
      <p:transition spd="med" advClick="0" advTm="3000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6B21A5-9149-6F46-8F97-DFBC6C81EF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4608B83-0301-A94E-9326-6DA0EFBC29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0258" y="233493"/>
            <a:ext cx="9247821" cy="6138253"/>
          </a:xfrm>
        </p:spPr>
      </p:pic>
    </p:spTree>
    <p:extLst>
      <p:ext uri="{BB962C8B-B14F-4D97-AF65-F5344CB8AC3E}">
        <p14:creationId xmlns:p14="http://schemas.microsoft.com/office/powerpoint/2010/main" val="10066812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">
        <p:fade/>
      </p:transition>
    </mc:Choice>
    <mc:Fallback>
      <p:transition spd="med" advClick="0" advTm="3000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44CA3E-C460-C440-BC61-E131799E32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DBD2728-2A02-3A43-ACE0-49FEB2CAA0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663" y="233493"/>
            <a:ext cx="10584331" cy="5953686"/>
          </a:xfrm>
        </p:spPr>
      </p:pic>
    </p:spTree>
    <p:extLst>
      <p:ext uri="{BB962C8B-B14F-4D97-AF65-F5344CB8AC3E}">
        <p14:creationId xmlns:p14="http://schemas.microsoft.com/office/powerpoint/2010/main" val="40145235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">
        <p:fade/>
      </p:transition>
    </mc:Choice>
    <mc:Fallback>
      <p:transition spd="med" advClick="0" advTm="3000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7937BE-F9F5-B24D-B9C4-F16AE897F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49765B3-349D-4843-A97A-AF0D9BA115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5548" y="233493"/>
            <a:ext cx="9329706" cy="6192604"/>
          </a:xfrm>
        </p:spPr>
      </p:pic>
    </p:spTree>
    <p:extLst>
      <p:ext uri="{BB962C8B-B14F-4D97-AF65-F5344CB8AC3E}">
        <p14:creationId xmlns:p14="http://schemas.microsoft.com/office/powerpoint/2010/main" val="34658337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">
        <p:fade/>
      </p:transition>
    </mc:Choice>
    <mc:Fallback>
      <p:transition spd="med" advClick="0" advTm="3000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B10BB0-C287-9F41-86CF-1B94DBC3D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36AD86E-A98B-9647-AD58-EB880D14E7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000" y="0"/>
            <a:ext cx="9793731" cy="6500601"/>
          </a:xfrm>
        </p:spPr>
      </p:pic>
    </p:spTree>
    <p:extLst>
      <p:ext uri="{BB962C8B-B14F-4D97-AF65-F5344CB8AC3E}">
        <p14:creationId xmlns:p14="http://schemas.microsoft.com/office/powerpoint/2010/main" val="38025740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">
        <p:fade/>
      </p:transition>
    </mc:Choice>
    <mc:Fallback>
      <p:transition spd="med" advClick="0" advTm="3000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0F74B0-967B-8140-95B4-AAAC862427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ED301CE-E3E0-C84C-B1D8-D3564146AB0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592" y="233492"/>
            <a:ext cx="9561718" cy="6346603"/>
          </a:xfrm>
        </p:spPr>
      </p:pic>
    </p:spTree>
    <p:extLst>
      <p:ext uri="{BB962C8B-B14F-4D97-AF65-F5344CB8AC3E}">
        <p14:creationId xmlns:p14="http://schemas.microsoft.com/office/powerpoint/2010/main" val="2462468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">
        <p:fade/>
      </p:transition>
    </mc:Choice>
    <mc:Fallback>
      <p:transition spd="med" advClick="0" advTm="3000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7186EF-919E-F243-B0E4-815A0BF98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BC22F36-BE14-3343-8CED-FC81CC5D89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233492"/>
            <a:ext cx="10690746" cy="6013545"/>
          </a:xfrm>
        </p:spPr>
      </p:pic>
    </p:spTree>
    <p:extLst>
      <p:ext uri="{BB962C8B-B14F-4D97-AF65-F5344CB8AC3E}">
        <p14:creationId xmlns:p14="http://schemas.microsoft.com/office/powerpoint/2010/main" val="42360679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">
        <p:fade/>
      </p:transition>
    </mc:Choice>
    <mc:Fallback>
      <p:transition spd="med" advClick="0" advTm="3000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8B37B-D3C7-1C4B-8D63-11C490B8A6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41F2E35-6D6E-3E45-90CA-EC3395CD2D5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0956" y="233493"/>
            <a:ext cx="9316059" cy="6183546"/>
          </a:xfrm>
        </p:spPr>
      </p:pic>
    </p:spTree>
    <p:extLst>
      <p:ext uri="{BB962C8B-B14F-4D97-AF65-F5344CB8AC3E}">
        <p14:creationId xmlns:p14="http://schemas.microsoft.com/office/powerpoint/2010/main" val="40943642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">
        <p:fade/>
      </p:transition>
    </mc:Choice>
    <mc:Fallback>
      <p:transition spd="med" advClick="0" advTm="3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EDDD6C-43F9-5E46-909C-06D7554D78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1642779-6787-C047-9D0A-ECA2BE2673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1674" y="233492"/>
            <a:ext cx="10617065" cy="5972099"/>
          </a:xfrm>
        </p:spPr>
      </p:pic>
    </p:spTree>
    <p:extLst>
      <p:ext uri="{BB962C8B-B14F-4D97-AF65-F5344CB8AC3E}">
        <p14:creationId xmlns:p14="http://schemas.microsoft.com/office/powerpoint/2010/main" val="19081163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">
        <p:fade/>
      </p:transition>
    </mc:Choice>
    <mc:Fallback>
      <p:transition spd="med" advClick="0" advTm="3000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8F5077-914B-1846-97EE-524B4784F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DA8F1E1-482B-3248-9708-6E998C5BA9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1675" y="233492"/>
            <a:ext cx="10617064" cy="5972099"/>
          </a:xfrm>
        </p:spPr>
      </p:pic>
    </p:spTree>
    <p:extLst>
      <p:ext uri="{BB962C8B-B14F-4D97-AF65-F5344CB8AC3E}">
        <p14:creationId xmlns:p14="http://schemas.microsoft.com/office/powerpoint/2010/main" val="17265710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">
        <p:fade/>
      </p:transition>
    </mc:Choice>
    <mc:Fallback>
      <p:transition spd="med" advClick="0" advTm="3000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40EBE-2533-ED4B-9F56-E723CC47C4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F65AF27-3CE9-654C-AC75-57D2B15472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811" y="233493"/>
            <a:ext cx="10799928" cy="6074960"/>
          </a:xfrm>
        </p:spPr>
      </p:pic>
    </p:spTree>
    <p:extLst>
      <p:ext uri="{BB962C8B-B14F-4D97-AF65-F5344CB8AC3E}">
        <p14:creationId xmlns:p14="http://schemas.microsoft.com/office/powerpoint/2010/main" val="40181355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">
        <p:fade/>
      </p:transition>
    </mc:Choice>
    <mc:Fallback>
      <p:transition spd="med" advClick="0" advTm="3000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F72DAE-287C-BD46-AC5F-BEB7A4F711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6FF15E2-9933-CB48-8865-F861F640A1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9789" y="233493"/>
            <a:ext cx="10802695" cy="6076516"/>
          </a:xfrm>
        </p:spPr>
      </p:pic>
    </p:spTree>
    <p:extLst>
      <p:ext uri="{BB962C8B-B14F-4D97-AF65-F5344CB8AC3E}">
        <p14:creationId xmlns:p14="http://schemas.microsoft.com/office/powerpoint/2010/main" val="8559274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">
        <p:fade/>
      </p:transition>
    </mc:Choice>
    <mc:Fallback>
      <p:transition spd="med" advClick="0" advTm="3000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7EB913-F8B8-A34D-8951-73BC93FCE8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B85E7C7-F39F-EF46-9AB8-E6F6B3C109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663" y="233492"/>
            <a:ext cx="10849076" cy="6102605"/>
          </a:xfrm>
        </p:spPr>
      </p:pic>
    </p:spTree>
    <p:extLst>
      <p:ext uri="{BB962C8B-B14F-4D97-AF65-F5344CB8AC3E}">
        <p14:creationId xmlns:p14="http://schemas.microsoft.com/office/powerpoint/2010/main" val="17078484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">
        <p:fade/>
      </p:transition>
    </mc:Choice>
    <mc:Fallback>
      <p:transition spd="med" advClick="0" advTm="3000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27902A-D083-CE43-B184-6E053501FF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D916480-2013-7348-8928-26188F6888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197" y="233492"/>
            <a:ext cx="10753542" cy="6048867"/>
          </a:xfrm>
        </p:spPr>
      </p:pic>
    </p:spTree>
    <p:extLst>
      <p:ext uri="{BB962C8B-B14F-4D97-AF65-F5344CB8AC3E}">
        <p14:creationId xmlns:p14="http://schemas.microsoft.com/office/powerpoint/2010/main" val="31265584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">
        <p:fade/>
      </p:transition>
    </mc:Choice>
    <mc:Fallback>
      <p:transition spd="med" advClick="0" advTm="3000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CB5BE-4289-AE4F-838C-5246767722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B8EE8D6-7209-A64E-B550-F3DBF727647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233492"/>
            <a:ext cx="10969139" cy="6170141"/>
          </a:xfrm>
        </p:spPr>
      </p:pic>
    </p:spTree>
    <p:extLst>
      <p:ext uri="{BB962C8B-B14F-4D97-AF65-F5344CB8AC3E}">
        <p14:creationId xmlns:p14="http://schemas.microsoft.com/office/powerpoint/2010/main" val="23410038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">
        <p:fade/>
      </p:transition>
    </mc:Choice>
    <mc:Fallback>
      <p:transition spd="med" advClick="0" advTm="3000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3506DE-0E79-074C-9A4D-686B813A28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ED64096-3E57-FC4A-9FC9-E8932949D5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0794" y="233493"/>
            <a:ext cx="10969139" cy="6170141"/>
          </a:xfrm>
        </p:spPr>
      </p:pic>
    </p:spTree>
    <p:extLst>
      <p:ext uri="{BB962C8B-B14F-4D97-AF65-F5344CB8AC3E}">
        <p14:creationId xmlns:p14="http://schemas.microsoft.com/office/powerpoint/2010/main" val="5234804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">
        <p:fade/>
      </p:transition>
    </mc:Choice>
    <mc:Fallback>
      <p:transition spd="med" advClick="0" advTm="3000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289DAF-39CA-684C-A1C9-EC4C228409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5BE92E9-D73D-064B-AF86-501F69FFA0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310" y="233493"/>
            <a:ext cx="10666218" cy="5999748"/>
          </a:xfrm>
        </p:spPr>
      </p:pic>
    </p:spTree>
    <p:extLst>
      <p:ext uri="{BB962C8B-B14F-4D97-AF65-F5344CB8AC3E}">
        <p14:creationId xmlns:p14="http://schemas.microsoft.com/office/powerpoint/2010/main" val="17684858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">
        <p:fade/>
      </p:transition>
    </mc:Choice>
    <mc:Fallback>
      <p:transition spd="med" advClick="0" advTm="3000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0337A-13ED-AC41-953F-065AF148A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B35B80F7-A024-C84E-A48C-0A283063CE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9190" y="124311"/>
            <a:ext cx="9629957" cy="6391896"/>
          </a:xfrm>
        </p:spPr>
      </p:pic>
    </p:spTree>
    <p:extLst>
      <p:ext uri="{BB962C8B-B14F-4D97-AF65-F5344CB8AC3E}">
        <p14:creationId xmlns:p14="http://schemas.microsoft.com/office/powerpoint/2010/main" val="29599478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">
        <p:fade/>
      </p:transition>
    </mc:Choice>
    <mc:Fallback>
      <p:transition spd="med" advClick="0" advTm="3000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780198-C2CE-C642-8255-0C39CDD973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1866079-637D-DF49-8812-5C924DB7B7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623" y="233493"/>
            <a:ext cx="9462448" cy="6280712"/>
          </a:xfrm>
        </p:spPr>
      </p:pic>
    </p:spTree>
    <p:extLst>
      <p:ext uri="{BB962C8B-B14F-4D97-AF65-F5344CB8AC3E}">
        <p14:creationId xmlns:p14="http://schemas.microsoft.com/office/powerpoint/2010/main" val="9408909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">
        <p:fade/>
      </p:transition>
    </mc:Choice>
    <mc:Fallback>
      <p:transition spd="med" advClick="0" advTm="3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A1E24-918C-FF47-B761-F55B575109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7954D3E-334C-E14D-8C0D-838EB701C2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7901" y="233493"/>
            <a:ext cx="9452536" cy="6274133"/>
          </a:xfrm>
        </p:spPr>
      </p:pic>
    </p:spTree>
    <p:extLst>
      <p:ext uri="{BB962C8B-B14F-4D97-AF65-F5344CB8AC3E}">
        <p14:creationId xmlns:p14="http://schemas.microsoft.com/office/powerpoint/2010/main" val="3617118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">
        <p:fade/>
      </p:transition>
    </mc:Choice>
    <mc:Fallback>
      <p:transition spd="med" advClick="0" advTm="3000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12FEDD-8A9D-6349-9EB8-BD587D4021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BAEBA32-872B-0942-9908-FB58CD2BD9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000" y="0"/>
            <a:ext cx="9657253" cy="6410014"/>
          </a:xfrm>
        </p:spPr>
      </p:pic>
    </p:spTree>
    <p:extLst>
      <p:ext uri="{BB962C8B-B14F-4D97-AF65-F5344CB8AC3E}">
        <p14:creationId xmlns:p14="http://schemas.microsoft.com/office/powerpoint/2010/main" val="29391920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">
        <p:fade/>
      </p:transition>
    </mc:Choice>
    <mc:Fallback>
      <p:transition spd="med" advClick="0" advTm="3000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F6B02A-FBC1-2841-A77F-0CCF0152AD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3B26399-9638-0142-AF46-E814E3AB57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6239" y="233493"/>
            <a:ext cx="9520776" cy="6319427"/>
          </a:xfrm>
        </p:spPr>
      </p:pic>
    </p:spTree>
    <p:extLst>
      <p:ext uri="{BB962C8B-B14F-4D97-AF65-F5344CB8AC3E}">
        <p14:creationId xmlns:p14="http://schemas.microsoft.com/office/powerpoint/2010/main" val="18813078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">
        <p:fade/>
      </p:transition>
    </mc:Choice>
    <mc:Fallback>
      <p:transition spd="med" advClick="0" advTm="3000">
        <p:fade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816B88-0452-F14B-A52A-8BB67299D5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8E127FF-A2FE-9445-9FDC-E74A1A61EC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1899" y="233493"/>
            <a:ext cx="9329707" cy="6192605"/>
          </a:xfrm>
        </p:spPr>
      </p:pic>
    </p:spTree>
    <p:extLst>
      <p:ext uri="{BB962C8B-B14F-4D97-AF65-F5344CB8AC3E}">
        <p14:creationId xmlns:p14="http://schemas.microsoft.com/office/powerpoint/2010/main" val="200158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">
        <p:fade/>
      </p:transition>
    </mc:Choice>
    <mc:Fallback>
      <p:transition spd="med" advClick="0" advTm="3000">
        <p:fade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DE3CE1-8A1A-8E46-8C14-A755F5B4A4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2515473-AB1A-E042-8C4F-835FDBFED5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8372" y="233493"/>
            <a:ext cx="9411594" cy="6246958"/>
          </a:xfrm>
        </p:spPr>
      </p:pic>
    </p:spTree>
    <p:extLst>
      <p:ext uri="{BB962C8B-B14F-4D97-AF65-F5344CB8AC3E}">
        <p14:creationId xmlns:p14="http://schemas.microsoft.com/office/powerpoint/2010/main" val="23526097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">
        <p:fade/>
      </p:transition>
    </mc:Choice>
    <mc:Fallback>
      <p:transition spd="med" advClick="0" advTm="3000">
        <p:fade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01C97-5AFB-7F44-BFEB-A66BBBD6E5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64EAC5A-2A52-9D43-88CF-761E58E99A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3786" y="233493"/>
            <a:ext cx="9397945" cy="6237898"/>
          </a:xfrm>
        </p:spPr>
      </p:pic>
    </p:spTree>
    <p:extLst>
      <p:ext uri="{BB962C8B-B14F-4D97-AF65-F5344CB8AC3E}">
        <p14:creationId xmlns:p14="http://schemas.microsoft.com/office/powerpoint/2010/main" val="27241318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">
        <p:fade/>
      </p:transition>
    </mc:Choice>
    <mc:Fallback>
      <p:transition spd="med" advClick="0" advTm="3000">
        <p:fade/>
      </p:transition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04A9C-D688-D74B-A626-F49D6D688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48CD85E-EA0E-1544-A08C-431207BEA5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7082" y="233493"/>
            <a:ext cx="9234173" cy="6129194"/>
          </a:xfrm>
        </p:spPr>
      </p:pic>
    </p:spTree>
    <p:extLst>
      <p:ext uri="{BB962C8B-B14F-4D97-AF65-F5344CB8AC3E}">
        <p14:creationId xmlns:p14="http://schemas.microsoft.com/office/powerpoint/2010/main" val="5132089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">
        <p:fade/>
      </p:transition>
    </mc:Choice>
    <mc:Fallback>
      <p:transition spd="med" advClick="0" advTm="3000">
        <p:fade/>
      </p:transition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865122-6DCB-2446-B60D-E44F317A8C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6B0E3DA-A452-F044-84E4-3F97B356D7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7532" y="356322"/>
            <a:ext cx="10286297" cy="5785170"/>
          </a:xfrm>
        </p:spPr>
      </p:pic>
    </p:spTree>
    <p:extLst>
      <p:ext uri="{BB962C8B-B14F-4D97-AF65-F5344CB8AC3E}">
        <p14:creationId xmlns:p14="http://schemas.microsoft.com/office/powerpoint/2010/main" val="6945372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">
        <p:fade/>
      </p:transition>
    </mc:Choice>
    <mc:Fallback>
      <p:transition spd="med" advClick="0" advTm="3000">
        <p:fade/>
      </p:transition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82ED5C-8877-3540-B8E1-44EC477D9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CB9B59A-7678-A343-9841-D161D35D18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7308" y="233493"/>
            <a:ext cx="9234173" cy="6129194"/>
          </a:xfrm>
        </p:spPr>
      </p:pic>
    </p:spTree>
    <p:extLst>
      <p:ext uri="{BB962C8B-B14F-4D97-AF65-F5344CB8AC3E}">
        <p14:creationId xmlns:p14="http://schemas.microsoft.com/office/powerpoint/2010/main" val="40359164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3000">
        <p14:switch dir="r"/>
      </p:transition>
    </mc:Choice>
    <mc:Fallback>
      <p:transition spd="slow" advClick="0" advTm="3000">
        <p:fade/>
      </p:transition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CE7A58-2DFF-574F-8E89-F70871E7A6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DDFD994-1456-6744-A21B-C0F002091DA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6141" y="233493"/>
            <a:ext cx="10712598" cy="6025836"/>
          </a:xfrm>
        </p:spPr>
      </p:pic>
    </p:spTree>
    <p:extLst>
      <p:ext uri="{BB962C8B-B14F-4D97-AF65-F5344CB8AC3E}">
        <p14:creationId xmlns:p14="http://schemas.microsoft.com/office/powerpoint/2010/main" val="34235824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">
        <p:fade/>
      </p:transition>
    </mc:Choice>
    <mc:Fallback>
      <p:transition spd="med" advClick="0" advTm="3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52934-92DC-D54E-B979-BB055FB43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84A1075-3D24-034A-B193-55BBD64D2F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4477" y="233493"/>
            <a:ext cx="9479833" cy="6292252"/>
          </a:xfrm>
        </p:spPr>
      </p:pic>
    </p:spTree>
    <p:extLst>
      <p:ext uri="{BB962C8B-B14F-4D97-AF65-F5344CB8AC3E}">
        <p14:creationId xmlns:p14="http://schemas.microsoft.com/office/powerpoint/2010/main" val="1988556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">
        <p:fade/>
      </p:transition>
    </mc:Choice>
    <mc:Fallback>
      <p:transition spd="med" advClick="0" advTm="3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28BEE-290C-7C48-870D-8EC9C22C9F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448E722-9335-9345-86FD-A42D2FA2A2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3749" y="233493"/>
            <a:ext cx="9380561" cy="6226359"/>
          </a:xfrm>
        </p:spPr>
      </p:pic>
    </p:spTree>
    <p:extLst>
      <p:ext uri="{BB962C8B-B14F-4D97-AF65-F5344CB8AC3E}">
        <p14:creationId xmlns:p14="http://schemas.microsoft.com/office/powerpoint/2010/main" val="7891300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">
        <p:fade/>
      </p:transition>
    </mc:Choice>
    <mc:Fallback>
      <p:transition spd="med" advClick="0" advTm="30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FA81DD-071F-1F46-B1D4-75C552DA7D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549D295-B027-7E48-ADFC-434292840F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7083" y="233493"/>
            <a:ext cx="9234172" cy="6129193"/>
          </a:xfrm>
        </p:spPr>
      </p:pic>
    </p:spTree>
    <p:extLst>
      <p:ext uri="{BB962C8B-B14F-4D97-AF65-F5344CB8AC3E}">
        <p14:creationId xmlns:p14="http://schemas.microsoft.com/office/powerpoint/2010/main" val="13042034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">
        <p:fade/>
      </p:transition>
    </mc:Choice>
    <mc:Fallback>
      <p:transition spd="med" advClick="0" advTm="30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2F470D-1952-2E48-A2C4-A9C7CA1D5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C0C0910-217D-4948-86DC-6302592840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535" y="233493"/>
            <a:ext cx="9275116" cy="6156370"/>
          </a:xfrm>
        </p:spPr>
      </p:pic>
    </p:spTree>
    <p:extLst>
      <p:ext uri="{BB962C8B-B14F-4D97-AF65-F5344CB8AC3E}">
        <p14:creationId xmlns:p14="http://schemas.microsoft.com/office/powerpoint/2010/main" val="32283818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">
        <p:fade/>
      </p:transition>
    </mc:Choice>
    <mc:Fallback>
      <p:transition spd="med" advClick="0" advTm="3000">
        <p:fade/>
      </p:transition>
    </mc:Fallback>
  </mc:AlternateContent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8746</TotalTime>
  <Words>6</Words>
  <Application>Microsoft Macintosh PowerPoint</Application>
  <PresentationFormat>Widescreen</PresentationFormat>
  <Paragraphs>1</Paragraphs>
  <Slides>58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61" baseType="lpstr">
      <vt:lpstr>Arial</vt:lpstr>
      <vt:lpstr>Calibri</vt:lpstr>
      <vt:lpstr>CERNCorporate4-3</vt:lpstr>
      <vt:lpstr>MPE Open days 2019 in pictures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Maria Llorente Herraiz</dc:creator>
  <cp:lastModifiedBy>Microsoft Office User</cp:lastModifiedBy>
  <cp:revision>299</cp:revision>
  <cp:lastPrinted>2019-11-18T13:31:22Z</cp:lastPrinted>
  <dcterms:created xsi:type="dcterms:W3CDTF">2017-11-09T15:36:05Z</dcterms:created>
  <dcterms:modified xsi:type="dcterms:W3CDTF">2019-12-04T11:44:39Z</dcterms:modified>
</cp:coreProperties>
</file>