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C4CC6-B517-2547-9C27-4B3367CDAB14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4EDB6-20E9-914A-8C37-92EFEF12C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7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BA2DF-7A20-F04D-ACC7-A379FAB6BE14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095E6-666C-394C-AA4D-8AF2BAE9B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01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27BCD-BD7E-C544-8614-781FAFBD2E52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5071-68EE-0D4B-888F-716F263D2EDF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73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FEB1A-5BF7-4344-BABA-103AB77AE150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6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B921-8A7A-4640-88DF-662AB7A2AD2A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0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7D56-D7C6-AD44-AB11-A86E53672BF0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A694-B136-0E4C-AE7C-528AEDFDD865}" type="datetime1">
              <a:rPr lang="en-GB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8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2248-2C9C-1045-B7C6-D7AFEA1A06A4}" type="datetime1">
              <a:rPr lang="en-GB" smtClean="0"/>
              <a:t>11/10/19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3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7C29A-3D4B-D44E-B37B-3E92AB79E7D8}" type="datetime1">
              <a:rPr lang="en-GB" smtClean="0"/>
              <a:t>11/10/19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75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DA68-C1AC-C343-95CF-10BE81C850F4}" type="datetime1">
              <a:rPr lang="en-GB" smtClean="0"/>
              <a:t>11/10/19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DE5B-50B6-2643-8D6A-DB2C12A114FB}" type="datetime1">
              <a:rPr lang="en-GB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7D05-F494-494A-BFCE-CD17391671DE}" type="datetime1">
              <a:rPr lang="en-GB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8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BC1D1-9983-1D4F-BF88-3061C6A65E65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DC7DC-DFB5-564C-BDD7-8247271B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8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Multi-VO Dirac/</a:t>
            </a:r>
            <a:r>
              <a:rPr lang="en-US" dirty="0" err="1" smtClean="0"/>
              <a:t>Rucio</a:t>
            </a:r>
            <a:r>
              <a:rPr lang="en-US" dirty="0" smtClean="0"/>
              <a:t> Integration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Janusz Martyniak</a:t>
            </a:r>
          </a:p>
          <a:p>
            <a:r>
              <a:rPr lang="en-US" dirty="0" err="1" smtClean="0"/>
              <a:t>GridPP</a:t>
            </a:r>
            <a:r>
              <a:rPr lang="en-US" dirty="0" smtClean="0"/>
              <a:t> Technical Meeting 11/10/2019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806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Dirac for workload management</a:t>
            </a:r>
          </a:p>
          <a:p>
            <a:pPr lvl="1"/>
            <a:r>
              <a:rPr lang="en-US" dirty="0" smtClean="0"/>
              <a:t>Use existing user/group/VO registry </a:t>
            </a:r>
          </a:p>
          <a:p>
            <a:pPr lvl="1"/>
            <a:r>
              <a:rPr lang="en-US" dirty="0" smtClean="0"/>
              <a:t>Use existing resources as defined in Dirac configuration (CEs, SEs)</a:t>
            </a:r>
          </a:p>
          <a:p>
            <a:pPr lvl="1"/>
            <a:r>
              <a:rPr lang="en-US" dirty="0" smtClean="0"/>
              <a:t>Drop Dirac File Catalog for VO willing to use </a:t>
            </a:r>
            <a:r>
              <a:rPr lang="en-US" dirty="0" err="1" smtClean="0"/>
              <a:t>Rucio</a:t>
            </a:r>
            <a:r>
              <a:rPr lang="en-US" dirty="0" smtClean="0"/>
              <a:t> for data management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Rucio</a:t>
            </a:r>
            <a:r>
              <a:rPr lang="en-US" dirty="0" smtClean="0"/>
              <a:t> for data management</a:t>
            </a:r>
          </a:p>
          <a:p>
            <a:pPr lvl="1"/>
            <a:r>
              <a:rPr lang="en-US" dirty="0" smtClean="0"/>
              <a:t>More flexible than Dirac, i.e. allows rule-based automatic replica management</a:t>
            </a:r>
          </a:p>
          <a:p>
            <a:r>
              <a:rPr lang="en-US" dirty="0" smtClean="0"/>
              <a:t>Work to to start at month 12 (Jan 2020)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CE9AF-8870-1848-846D-64CE8CD3539C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9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Dirac catalog replacement</a:t>
            </a:r>
          </a:p>
          <a:p>
            <a:pPr lvl="1"/>
            <a:r>
              <a:rPr lang="en-US" dirty="0" smtClean="0"/>
              <a:t>Dirac allows using multiple catalogs (plugins), event multiple catalogs per VO.</a:t>
            </a:r>
          </a:p>
          <a:p>
            <a:pPr lvl="1"/>
            <a:r>
              <a:rPr lang="en-US" dirty="0" smtClean="0"/>
              <a:t>Dirac own catalog (DFC) is part of the server and it is contacted by clients using RPC</a:t>
            </a:r>
          </a:p>
          <a:p>
            <a:pPr lvl="1"/>
            <a:r>
              <a:rPr lang="en-US" dirty="0" smtClean="0"/>
              <a:t>Another possibility is to contact a catalog directly, this method is used for the LFC, still used by some Dirac instances (not the </a:t>
            </a:r>
            <a:r>
              <a:rPr lang="en-US" dirty="0" err="1" smtClean="0"/>
              <a:t>GridPP</a:t>
            </a:r>
            <a:r>
              <a:rPr lang="en-US" dirty="0" smtClean="0"/>
              <a:t> Dirac)</a:t>
            </a:r>
          </a:p>
          <a:p>
            <a:pPr lvl="1"/>
            <a:r>
              <a:rPr lang="en-US" dirty="0" smtClean="0"/>
              <a:t>The direct route seems to be most suitable for integrating Dirac with </a:t>
            </a:r>
            <a:r>
              <a:rPr lang="en-US" dirty="0" err="1" smtClean="0"/>
              <a:t>Rucio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451C-4EA5-7943-8040-F4B0FD37F0CA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2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Rucio</a:t>
            </a:r>
            <a:r>
              <a:rPr lang="en-US" dirty="0" smtClean="0"/>
              <a:t> File Catalog Plugin for Dirac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Configure a VO to use a catalog plug-in</a:t>
            </a:r>
          </a:p>
          <a:p>
            <a:r>
              <a:rPr lang="en-US" dirty="0" smtClean="0"/>
              <a:t>User Dirac data management client API or scripts (e.g. </a:t>
            </a:r>
            <a:r>
              <a:rPr lang="en-US" i="1" dirty="0" err="1" smtClean="0"/>
              <a:t>dirac</a:t>
            </a:r>
            <a:r>
              <a:rPr lang="en-US" i="1" dirty="0" smtClean="0"/>
              <a:t>-</a:t>
            </a:r>
            <a:r>
              <a:rPr lang="en-US" i="1" dirty="0" err="1" smtClean="0"/>
              <a:t>dms</a:t>
            </a:r>
            <a:r>
              <a:rPr lang="en-US" i="1" dirty="0" smtClean="0"/>
              <a:t>-add-file</a:t>
            </a:r>
            <a:r>
              <a:rPr lang="en-US" dirty="0" smtClean="0"/>
              <a:t>) to contact Dirac</a:t>
            </a:r>
          </a:p>
          <a:p>
            <a:r>
              <a:rPr lang="en-US" dirty="0" smtClean="0"/>
              <a:t>Dirac selects a correct </a:t>
            </a:r>
            <a:r>
              <a:rPr lang="en-US" dirty="0"/>
              <a:t>p</a:t>
            </a:r>
            <a:r>
              <a:rPr lang="en-US" dirty="0" smtClean="0"/>
              <a:t>lugin based on VO information stored in a proxy</a:t>
            </a:r>
          </a:p>
          <a:p>
            <a:r>
              <a:rPr lang="en-US" dirty="0" smtClean="0"/>
              <a:t>Plugin performs </a:t>
            </a:r>
            <a:r>
              <a:rPr lang="en-US" dirty="0" err="1" smtClean="0"/>
              <a:t>Rucio</a:t>
            </a:r>
            <a:r>
              <a:rPr lang="en-US" dirty="0" smtClean="0"/>
              <a:t> data handling operations using </a:t>
            </a:r>
            <a:r>
              <a:rPr lang="en-US" dirty="0" err="1" smtClean="0"/>
              <a:t>Rucio</a:t>
            </a:r>
            <a:r>
              <a:rPr lang="en-US" dirty="0" smtClean="0"/>
              <a:t> APIs or REST </a:t>
            </a:r>
            <a:r>
              <a:rPr lang="en-US" dirty="0" err="1" smtClean="0"/>
              <a:t>iface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User identity has to be passed by Dirac to </a:t>
            </a:r>
            <a:r>
              <a:rPr lang="en-US" dirty="0" err="1" smtClean="0"/>
              <a:t>Rucio</a:t>
            </a:r>
            <a:r>
              <a:rPr lang="en-US" dirty="0" smtClean="0"/>
              <a:t> API (VO in particular)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1B6-67E7-8D44-8045-585DFAAD0ADB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0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Some testing has been done using a very simple </a:t>
            </a:r>
            <a:r>
              <a:rPr lang="en-US" i="1" dirty="0" err="1" smtClean="0"/>
              <a:t>RucioFileCatalogClient</a:t>
            </a:r>
            <a:r>
              <a:rPr lang="en-US" i="1" dirty="0" smtClean="0"/>
              <a:t> </a:t>
            </a:r>
            <a:r>
              <a:rPr lang="en-US" dirty="0" smtClean="0"/>
              <a:t>plugin</a:t>
            </a:r>
          </a:p>
          <a:p>
            <a:r>
              <a:rPr lang="en-US" dirty="0" smtClean="0"/>
              <a:t>Use Dirac UI + pip installed </a:t>
            </a:r>
            <a:r>
              <a:rPr lang="en-US" dirty="0" err="1" smtClean="0"/>
              <a:t>Rucio</a:t>
            </a:r>
            <a:r>
              <a:rPr lang="en-US" dirty="0" smtClean="0"/>
              <a:t> client hybrid</a:t>
            </a:r>
          </a:p>
          <a:p>
            <a:r>
              <a:rPr lang="en-US" dirty="0" smtClean="0"/>
              <a:t>Test </a:t>
            </a:r>
            <a:r>
              <a:rPr lang="en-US" dirty="0" err="1" smtClean="0"/>
              <a:t>Rucio</a:t>
            </a:r>
            <a:r>
              <a:rPr lang="en-US" dirty="0" smtClean="0"/>
              <a:t> server at Imperial (single VO)</a:t>
            </a:r>
          </a:p>
          <a:p>
            <a:r>
              <a:rPr lang="en-US" i="1" dirty="0" err="1"/>
              <a:t>d</a:t>
            </a:r>
            <a:r>
              <a:rPr lang="en-US" i="1" dirty="0" err="1" smtClean="0"/>
              <a:t>irac</a:t>
            </a:r>
            <a:r>
              <a:rPr lang="en-US" i="1" dirty="0" smtClean="0"/>
              <a:t>-</a:t>
            </a:r>
            <a:r>
              <a:rPr lang="en-US" i="1" dirty="0" err="1" smtClean="0"/>
              <a:t>dms</a:t>
            </a:r>
            <a:r>
              <a:rPr lang="en-US" i="1" dirty="0" smtClean="0"/>
              <a:t>-add file </a:t>
            </a:r>
            <a:r>
              <a:rPr lang="en-US" dirty="0" smtClean="0"/>
              <a:t>operation successfully uploaded a file to a SE/RSE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Rucio</a:t>
            </a:r>
            <a:r>
              <a:rPr lang="en-US" dirty="0" smtClean="0"/>
              <a:t> plugin code was executed in an attempt to register a replica with </a:t>
            </a:r>
            <a:r>
              <a:rPr lang="en-US" dirty="0" err="1" smtClean="0"/>
              <a:t>Rucio</a:t>
            </a:r>
            <a:r>
              <a:rPr lang="en-US" dirty="0" smtClean="0"/>
              <a:t> (</a:t>
            </a:r>
            <a:r>
              <a:rPr lang="en-US" i="1" dirty="0" err="1" smtClean="0"/>
              <a:t>ReplicaClient.add_replica</a:t>
            </a:r>
            <a:r>
              <a:rPr lang="en-US" i="1" dirty="0" smtClean="0"/>
              <a:t>(</a:t>
            </a:r>
            <a:r>
              <a:rPr lang="mr-IN" i="1" dirty="0" smtClean="0"/>
              <a:t>….</a:t>
            </a:r>
            <a:r>
              <a:rPr lang="en-US" i="1" dirty="0" smtClean="0"/>
              <a:t>)</a:t>
            </a:r>
            <a:r>
              <a:rPr lang="en-US" dirty="0" smtClean="0"/>
              <a:t>)</a:t>
            </a:r>
            <a:endParaRPr lang="mr-IN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BCA1-E8F2-D043-8B39-C0B190893D82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5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Dirac-</a:t>
            </a:r>
            <a:r>
              <a:rPr lang="en-US" dirty="0" err="1" smtClean="0"/>
              <a:t>Rucio</a:t>
            </a:r>
            <a:r>
              <a:rPr lang="en-US" dirty="0" smtClean="0"/>
              <a:t>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Dirac </a:t>
            </a:r>
            <a:r>
              <a:rPr lang="en-US" i="1" dirty="0" err="1" smtClean="0"/>
              <a:t>lfn</a:t>
            </a:r>
            <a:r>
              <a:rPr lang="en-US" dirty="0" smtClean="0"/>
              <a:t>: </a:t>
            </a:r>
            <a:r>
              <a:rPr lang="en-US" i="1" dirty="0" smtClean="0"/>
              <a:t>/</a:t>
            </a:r>
            <a:r>
              <a:rPr lang="en-US" i="1" dirty="0" err="1" smtClean="0"/>
              <a:t>voname</a:t>
            </a:r>
            <a:r>
              <a:rPr lang="en-US" i="1" dirty="0" smtClean="0"/>
              <a:t>/</a:t>
            </a:r>
            <a:r>
              <a:rPr lang="en-US" i="1" dirty="0" smtClean="0">
                <a:solidFill>
                  <a:srgbClr val="FF0000"/>
                </a:solidFill>
              </a:rPr>
              <a:t>scope</a:t>
            </a:r>
            <a:r>
              <a:rPr lang="en-US" i="1" dirty="0" smtClean="0"/>
              <a:t>/some/other/</a:t>
            </a:r>
            <a:r>
              <a:rPr lang="en-US" i="1" dirty="0" err="1" smtClean="0"/>
              <a:t>file.ext</a:t>
            </a:r>
            <a:endParaRPr lang="en-US" i="1" dirty="0" smtClean="0"/>
          </a:p>
          <a:p>
            <a:r>
              <a:rPr lang="en-US" dirty="0" smtClean="0"/>
              <a:t>second part of the </a:t>
            </a:r>
            <a:r>
              <a:rPr lang="en-US" i="1" dirty="0" err="1" smtClean="0"/>
              <a:t>lfn</a:t>
            </a:r>
            <a:r>
              <a:rPr lang="en-US" dirty="0" smtClean="0"/>
              <a:t> is used as </a:t>
            </a:r>
            <a:r>
              <a:rPr lang="en-US" dirty="0" err="1" smtClean="0"/>
              <a:t>Rucio</a:t>
            </a:r>
            <a:r>
              <a:rPr lang="en-US" dirty="0" smtClean="0"/>
              <a:t> scope</a:t>
            </a:r>
          </a:p>
          <a:p>
            <a:r>
              <a:rPr lang="en-US" dirty="0" smtClean="0"/>
              <a:t>Remaining part of the </a:t>
            </a:r>
            <a:r>
              <a:rPr lang="en-US" i="1" dirty="0" err="1" smtClean="0"/>
              <a:t>lfn</a:t>
            </a:r>
            <a:r>
              <a:rPr lang="en-US" dirty="0" smtClean="0"/>
              <a:t> forms the DID</a:t>
            </a:r>
          </a:p>
          <a:p>
            <a:r>
              <a:rPr lang="en-US" dirty="0" smtClean="0"/>
              <a:t>Dirac configuration is planned to be a master, so we need to:</a:t>
            </a:r>
          </a:p>
          <a:p>
            <a:pPr lvl="1"/>
            <a:r>
              <a:rPr lang="en-US" dirty="0" smtClean="0"/>
              <a:t>Map users to </a:t>
            </a:r>
            <a:r>
              <a:rPr lang="en-US" dirty="0" err="1" smtClean="0"/>
              <a:t>Rucio</a:t>
            </a:r>
            <a:r>
              <a:rPr lang="en-US" dirty="0" smtClean="0"/>
              <a:t> accounts</a:t>
            </a:r>
          </a:p>
          <a:p>
            <a:pPr lvl="1"/>
            <a:r>
              <a:rPr lang="en-US" dirty="0" smtClean="0"/>
              <a:t>Map SEs to RSEs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083B5-2F2B-AF4B-8979-196518C11AD1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7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Required for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Dirac test instance at Imperial</a:t>
            </a:r>
          </a:p>
          <a:p>
            <a:r>
              <a:rPr lang="en-US" dirty="0" err="1" smtClean="0"/>
              <a:t>Rucio</a:t>
            </a:r>
            <a:r>
              <a:rPr lang="en-US" dirty="0" smtClean="0"/>
              <a:t> server at RAL (even single VO for a start)</a:t>
            </a:r>
          </a:p>
          <a:p>
            <a:pPr lvl="1"/>
            <a:r>
              <a:rPr lang="en-US" dirty="0" smtClean="0"/>
              <a:t>With a few RSEs defined (names could match </a:t>
            </a:r>
            <a:r>
              <a:rPr lang="en-US" dirty="0" err="1" smtClean="0"/>
              <a:t>DiracSE</a:t>
            </a:r>
            <a:r>
              <a:rPr lang="en-US" dirty="0" smtClean="0"/>
              <a:t> names for simplicity)</a:t>
            </a:r>
          </a:p>
          <a:p>
            <a:pPr lvl="1"/>
            <a:r>
              <a:rPr lang="en-US" dirty="0" smtClean="0"/>
              <a:t>With client level access from </a:t>
            </a:r>
            <a:r>
              <a:rPr lang="en-US" dirty="0"/>
              <a:t>I</a:t>
            </a:r>
            <a:r>
              <a:rPr lang="en-US" dirty="0" smtClean="0"/>
              <a:t>mperial development host (account name(s) match Dirac user names)</a:t>
            </a:r>
          </a:p>
          <a:p>
            <a:pPr lvl="1"/>
            <a:r>
              <a:rPr lang="en-US" dirty="0" smtClean="0"/>
              <a:t>A defined VO </a:t>
            </a:r>
            <a:r>
              <a:rPr lang="mr-IN" dirty="0" smtClean="0"/>
              <a:t>–</a:t>
            </a:r>
            <a:r>
              <a:rPr lang="en-US" dirty="0" smtClean="0"/>
              <a:t> we use </a:t>
            </a:r>
            <a:r>
              <a:rPr lang="en-US" dirty="0" err="1" smtClean="0"/>
              <a:t>gridpp</a:t>
            </a:r>
            <a:r>
              <a:rPr lang="en-US" dirty="0" smtClean="0"/>
              <a:t> VO for non-</a:t>
            </a:r>
            <a:r>
              <a:rPr lang="en-US" dirty="0" err="1" smtClean="0"/>
              <a:t>Rucio</a:t>
            </a:r>
            <a:r>
              <a:rPr lang="en-US" dirty="0" smtClean="0"/>
              <a:t> work and MICE for </a:t>
            </a:r>
            <a:r>
              <a:rPr lang="en-US" dirty="0" err="1" smtClean="0"/>
              <a:t>Rucio</a:t>
            </a:r>
            <a:r>
              <a:rPr lang="en-US" dirty="0" smtClean="0"/>
              <a:t> work on our test Dirac instance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E4E9D-DAFB-DC4D-BCA8-2AB64D80A76A}" type="datetime1">
              <a:rPr lang="en-GB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 GridPP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C7DC-DFB5-564C-BDD7-8247271BB3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6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497</Words>
  <Application>Microsoft Macintosh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Multi-VO Dirac/Rucio Integration Planning</vt:lpstr>
      <vt:lpstr>Aim of the project</vt:lpstr>
      <vt:lpstr>Implementation</vt:lpstr>
      <vt:lpstr>Rucio File Catalog Plugin for Dirac</vt:lpstr>
      <vt:lpstr>First Tests</vt:lpstr>
      <vt:lpstr>Dirac-Rucio mapping</vt:lpstr>
      <vt:lpstr>Services Required for Development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Multi-VO Dirac/Rucio Integration Planning</dc:title>
  <dc:creator>Janusz Martyniak</dc:creator>
  <cp:lastModifiedBy>Janusz Martyniak</cp:lastModifiedBy>
  <cp:revision>14</cp:revision>
  <dcterms:created xsi:type="dcterms:W3CDTF">2019-10-11T08:14:53Z</dcterms:created>
  <dcterms:modified xsi:type="dcterms:W3CDTF">2019-10-11T09:43:00Z</dcterms:modified>
</cp:coreProperties>
</file>