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56612-3EB3-4EEF-8F41-E31D6CA6F104}" type="datetimeFigureOut">
              <a:rPr lang="en-GB" smtClean="0"/>
              <a:t>30/09/2019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4CFB1-42AB-4AD4-962D-F688CB7795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06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1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16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577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06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51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188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682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673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213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867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64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5CA50-673F-4A63-814A-E51A1468F9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640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Bus Tape FDR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Concern #1: still need to identify producer as </a:t>
            </a:r>
            <a:r>
              <a:rPr lang="en-GB" dirty="0" err="1" smtClean="0"/>
              <a:t>Alatflex</a:t>
            </a:r>
            <a:r>
              <a:rPr lang="en-GB" dirty="0" smtClean="0"/>
              <a:t> have had problems. </a:t>
            </a:r>
          </a:p>
          <a:p>
            <a:pPr lvl="1"/>
            <a:r>
              <a:rPr lang="en-GB" dirty="0" smtClean="0"/>
              <a:t>Carl investigating two new US companies and </a:t>
            </a:r>
            <a:r>
              <a:rPr lang="en-GB" dirty="0" err="1" smtClean="0"/>
              <a:t>Altaflex</a:t>
            </a:r>
            <a:r>
              <a:rPr lang="en-GB" dirty="0" smtClean="0"/>
              <a:t> + outsourcing.</a:t>
            </a:r>
          </a:p>
          <a:p>
            <a:pPr lvl="1"/>
            <a:r>
              <a:rPr lang="en-GB" dirty="0" smtClean="0"/>
              <a:t>Producing prototypes with CS Electronics (China)</a:t>
            </a:r>
          </a:p>
          <a:p>
            <a:pPr lvl="1"/>
            <a:r>
              <a:rPr lang="en-GB" dirty="0" smtClean="0"/>
              <a:t>Producing prototypes at CERN in </a:t>
            </a:r>
            <a:r>
              <a:rPr lang="en-GB" dirty="0" err="1" smtClean="0"/>
              <a:t>Rui’s</a:t>
            </a:r>
            <a:r>
              <a:rPr lang="en-GB" dirty="0"/>
              <a:t> </a:t>
            </a:r>
            <a:r>
              <a:rPr lang="en-GB" dirty="0" smtClean="0"/>
              <a:t>(new) workshop.</a:t>
            </a:r>
          </a:p>
          <a:p>
            <a:r>
              <a:rPr lang="en-GB" dirty="0" smtClean="0"/>
              <a:t>Concern #2: Distortions along short direction of tape</a:t>
            </a:r>
          </a:p>
          <a:p>
            <a:pPr lvl="1"/>
            <a:r>
              <a:rPr lang="en-GB" dirty="0" smtClean="0"/>
              <a:t>See next slides.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407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Tape Dimensions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4616669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Lock points added </a:t>
            </a:r>
            <a:r>
              <a:rPr lang="en-GB" dirty="0" err="1" smtClean="0"/>
              <a:t>wrt</a:t>
            </a:r>
            <a:r>
              <a:rPr lang="en-GB" dirty="0" smtClean="0"/>
              <a:t> MFFs.</a:t>
            </a:r>
          </a:p>
          <a:p>
            <a:pPr lvl="1"/>
            <a:r>
              <a:rPr lang="en-GB" dirty="0" smtClean="0"/>
              <a:t>Modules mounted </a:t>
            </a:r>
            <a:r>
              <a:rPr lang="en-GB" dirty="0" err="1" smtClean="0"/>
              <a:t>wrt</a:t>
            </a:r>
            <a:r>
              <a:rPr lang="en-GB" dirty="0" smtClean="0"/>
              <a:t> lock points.</a:t>
            </a:r>
          </a:p>
          <a:p>
            <a:r>
              <a:rPr lang="en-GB" dirty="0" smtClean="0"/>
              <a:t>In x-direction:</a:t>
            </a:r>
          </a:p>
          <a:p>
            <a:pPr lvl="1"/>
            <a:r>
              <a:rPr lang="en-GB" dirty="0" smtClean="0"/>
              <a:t>If tape too short or too long, would need to use very large angle for bond wires</a:t>
            </a:r>
          </a:p>
          <a:p>
            <a:r>
              <a:rPr lang="en-GB" dirty="0" smtClean="0"/>
              <a:t>In y-direction</a:t>
            </a:r>
          </a:p>
          <a:p>
            <a:pPr lvl="1"/>
            <a:r>
              <a:rPr lang="en-GB" dirty="0" smtClean="0"/>
              <a:t>If distortion too large silicon sensor will be too close to LV pads on either the data or the power side of the stave.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6254969" y="1690688"/>
            <a:ext cx="4033157" cy="84092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6320283" y="2021341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5" idx="6"/>
            <a:endCxn id="4" idx="3"/>
          </p:cNvCxnSpPr>
          <p:nvPr/>
        </p:nvCxnSpPr>
        <p:spPr>
          <a:xfrm>
            <a:off x="6483569" y="2094820"/>
            <a:ext cx="3804557" cy="16329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99105" y="190607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MFF1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250026" y="1902671"/>
            <a:ext cx="1306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MFF2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10058558" y="2037670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292101" y="2829910"/>
            <a:ext cx="0" cy="5202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292101" y="3350172"/>
            <a:ext cx="65260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6000" y="2531610"/>
            <a:ext cx="522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y</a:t>
            </a:r>
            <a:endParaRPr lang="en-GB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23538" y="3200400"/>
            <a:ext cx="35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x</a:t>
            </a:r>
            <a:endParaRPr lang="en-GB" sz="2000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330" y="3648472"/>
            <a:ext cx="5143500" cy="2905125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8828910" y="4808483"/>
            <a:ext cx="393918" cy="1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690179" y="4495391"/>
            <a:ext cx="106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1.5 mm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8826-BC0C-4AC6-A3BC-E14DEFC764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76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Y-distortion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648200" cy="4351338"/>
          </a:xfrm>
        </p:spPr>
        <p:txBody>
          <a:bodyPr/>
          <a:lstStyle/>
          <a:p>
            <a:r>
              <a:rPr lang="en-GB" dirty="0" smtClean="0"/>
              <a:t>Use local fiducials</a:t>
            </a:r>
          </a:p>
          <a:p>
            <a:r>
              <a:rPr lang="en-GB" dirty="0" smtClean="0"/>
              <a:t>Line from MFF1 to MFF2</a:t>
            </a:r>
          </a:p>
          <a:p>
            <a:r>
              <a:rPr lang="en-GB" dirty="0" smtClean="0"/>
              <a:t>Calculate distance d</a:t>
            </a:r>
            <a:r>
              <a:rPr lang="en-GB" baseline="-25000" dirty="0" smtClean="0"/>
              <a:t>i</a:t>
            </a:r>
            <a:r>
              <a:rPr lang="en-GB" dirty="0" smtClean="0"/>
              <a:t> from </a:t>
            </a:r>
            <a:r>
              <a:rPr lang="en-GB" dirty="0" err="1" smtClean="0"/>
              <a:t>LFID</a:t>
            </a:r>
            <a:r>
              <a:rPr lang="en-GB" baseline="-25000" dirty="0" err="1" smtClean="0"/>
              <a:t>i</a:t>
            </a:r>
            <a:r>
              <a:rPr lang="en-GB" dirty="0" smtClean="0"/>
              <a:t> to line.</a:t>
            </a:r>
          </a:p>
          <a:p>
            <a:r>
              <a:rPr lang="en-GB" dirty="0" smtClean="0"/>
              <a:t>Plot d</a:t>
            </a:r>
            <a:r>
              <a:rPr lang="en-GB" baseline="-25000" dirty="0" smtClean="0"/>
              <a:t>i</a:t>
            </a:r>
            <a:r>
              <a:rPr lang="en-GB" dirty="0" smtClean="0"/>
              <a:t> measured – nominal vs x for two sides of tape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764" y="1750262"/>
            <a:ext cx="5867400" cy="42049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28700" y="4727121"/>
            <a:ext cx="4033157" cy="84092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094014" y="5057774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838699" y="5057774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>
            <a:stCxn id="6" idx="6"/>
            <a:endCxn id="5" idx="3"/>
          </p:cNvCxnSpPr>
          <p:nvPr/>
        </p:nvCxnSpPr>
        <p:spPr>
          <a:xfrm>
            <a:off x="1257300" y="5131253"/>
            <a:ext cx="3804557" cy="16329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947307" y="4833257"/>
            <a:ext cx="1" cy="293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865664" y="4737328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72836" y="494250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MFF1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023757" y="4939104"/>
            <a:ext cx="1306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MFF2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518807" y="5630345"/>
            <a:ext cx="1401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LFID</a:t>
            </a:r>
            <a:r>
              <a:rPr lang="en-GB" baseline="-25000" dirty="0" err="1" smtClean="0"/>
              <a:t>i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3049364" y="4824146"/>
            <a:ext cx="525233" cy="8788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39101" y="5888058"/>
            <a:ext cx="91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</a:t>
            </a:r>
            <a:r>
              <a:rPr lang="en-GB" baseline="-25000" dirty="0" smtClean="0"/>
              <a:t>i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81843" y="4980214"/>
            <a:ext cx="1183821" cy="9078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8826-BC0C-4AC6-A3BC-E14DEFC764F7}" type="slidenum">
              <a:rPr lang="en-GB" smtClean="0"/>
              <a:t>3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246476" y="2475186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High 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65172" y="4737328"/>
            <a:ext cx="91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Low y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89644" y="5267090"/>
            <a:ext cx="0" cy="5202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89644" y="5787352"/>
            <a:ext cx="65260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-6457" y="4968790"/>
            <a:ext cx="522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y</a:t>
            </a:r>
            <a:endParaRPr lang="en-GB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921081" y="5637580"/>
            <a:ext cx="35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x</a:t>
            </a:r>
            <a:endParaRPr lang="en-GB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386145" y="1258732"/>
            <a:ext cx="2688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Cut |DY| &lt; 300 </a:t>
            </a:r>
            <a:r>
              <a:rPr lang="en-GB" sz="2400" b="1" dirty="0" smtClean="0">
                <a:solidFill>
                  <a:srgbClr val="FF000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m</a:t>
            </a:r>
            <a:r>
              <a:rPr lang="en-GB" sz="2400" b="1" dirty="0" smtClean="0">
                <a:solidFill>
                  <a:srgbClr val="FF0000"/>
                </a:solidFill>
              </a:rPr>
              <a:t>m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700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New Co-cure jig (</a:t>
            </a:r>
            <a:r>
              <a:rPr lang="en-GB" b="1" dirty="0" err="1" smtClean="0">
                <a:solidFill>
                  <a:srgbClr val="FF0000"/>
                </a:solidFill>
              </a:rPr>
              <a:t>Rui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8200" y="1825625"/>
            <a:ext cx="7864166" cy="4351338"/>
          </a:xfrm>
        </p:spPr>
        <p:txBody>
          <a:bodyPr/>
          <a:lstStyle/>
          <a:p>
            <a:r>
              <a:rPr lang="en-GB" dirty="0" smtClean="0"/>
              <a:t>Add row of holes &amp; slots in tape in sacrificial area of tape.</a:t>
            </a:r>
          </a:p>
          <a:p>
            <a:r>
              <a:rPr lang="en-GB" dirty="0" smtClean="0"/>
              <a:t>Use invar jig with dowel pins to ensure tape is held straight during co-cure.</a:t>
            </a:r>
          </a:p>
          <a:p>
            <a:r>
              <a:rPr lang="en-GB" dirty="0" smtClean="0"/>
              <a:t>Dowel pins become glued in during co-cure but can be removed with tapping.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4082BD-0DBF-4EEA-A762-96DD1DCC19FF}"/>
              </a:ext>
            </a:extLst>
          </p:cNvPr>
          <p:cNvSpPr/>
          <p:nvPr/>
        </p:nvSpPr>
        <p:spPr>
          <a:xfrm>
            <a:off x="4217307" y="4812066"/>
            <a:ext cx="5264157" cy="2849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1CAA1C-FB08-4AF0-9CFD-187A7E3A2901}"/>
              </a:ext>
            </a:extLst>
          </p:cNvPr>
          <p:cNvSpPr/>
          <p:nvPr/>
        </p:nvSpPr>
        <p:spPr>
          <a:xfrm>
            <a:off x="4217306" y="5362386"/>
            <a:ext cx="5264157" cy="6587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5B3F34-6F29-4B3A-9DC9-326EBA17E24F}"/>
              </a:ext>
            </a:extLst>
          </p:cNvPr>
          <p:cNvSpPr/>
          <p:nvPr/>
        </p:nvSpPr>
        <p:spPr>
          <a:xfrm>
            <a:off x="4406350" y="4755033"/>
            <a:ext cx="274320" cy="9750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9028E8-C593-4356-8433-89790050FA8F}"/>
              </a:ext>
            </a:extLst>
          </p:cNvPr>
          <p:cNvSpPr/>
          <p:nvPr/>
        </p:nvSpPr>
        <p:spPr>
          <a:xfrm>
            <a:off x="4463018" y="5730115"/>
            <a:ext cx="160983" cy="291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5B3F34-6F29-4B3A-9DC9-326EBA17E24F}"/>
              </a:ext>
            </a:extLst>
          </p:cNvPr>
          <p:cNvSpPr/>
          <p:nvPr/>
        </p:nvSpPr>
        <p:spPr>
          <a:xfrm>
            <a:off x="9071491" y="4755033"/>
            <a:ext cx="274320" cy="9750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9028E8-C593-4356-8433-89790050FA8F}"/>
              </a:ext>
            </a:extLst>
          </p:cNvPr>
          <p:cNvSpPr/>
          <p:nvPr/>
        </p:nvSpPr>
        <p:spPr>
          <a:xfrm>
            <a:off x="9128159" y="5730115"/>
            <a:ext cx="160983" cy="291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366" y="1389840"/>
            <a:ext cx="3192718" cy="2850384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9802112" y="3342289"/>
            <a:ext cx="331075" cy="2916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209388" y="4596243"/>
            <a:ext cx="1982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Edge of tape after sacrificial area cut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695793" y="5362386"/>
            <a:ext cx="1970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 mm diameter hole in tape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2" idx="0"/>
          </p:cNvCxnSpPr>
          <p:nvPr/>
        </p:nvCxnSpPr>
        <p:spPr>
          <a:xfrm flipH="1" flipV="1">
            <a:off x="11130455" y="2861441"/>
            <a:ext cx="70239" cy="173480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9944001" y="3693857"/>
            <a:ext cx="15765" cy="16086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01200" y="480848"/>
            <a:ext cx="1915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HV lines near edge of tape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0342179" y="1127179"/>
            <a:ext cx="126124" cy="156872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October '19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 meeting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CA50-673F-4A63-814A-E51A1468F9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021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272</Words>
  <Application>Microsoft Office PowerPoint</Application>
  <PresentationFormat>Widescreen</PresentationFormat>
  <Paragraphs>52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GreekC</vt:lpstr>
      <vt:lpstr>Office Theme</vt:lpstr>
      <vt:lpstr>Bus Tape FDR</vt:lpstr>
      <vt:lpstr>Tape Dimensions</vt:lpstr>
      <vt:lpstr>Y-distortion</vt:lpstr>
      <vt:lpstr>New Co-cure jig (Rui)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 Tape FDR</dc:title>
  <dc:creator>Tony Weidberg</dc:creator>
  <cp:lastModifiedBy>Tony Weidberg</cp:lastModifiedBy>
  <cp:revision>5</cp:revision>
  <dcterms:created xsi:type="dcterms:W3CDTF">2019-09-30T13:19:53Z</dcterms:created>
  <dcterms:modified xsi:type="dcterms:W3CDTF">2019-09-30T15:54:14Z</dcterms:modified>
</cp:coreProperties>
</file>