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B8E2-7698-4D54-B08C-E6D7F522A696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F33E-A640-4699-81EA-541ABF458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605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B8E2-7698-4D54-B08C-E6D7F522A696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F33E-A640-4699-81EA-541ABF458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303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B8E2-7698-4D54-B08C-E6D7F522A696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F33E-A640-4699-81EA-541ABF458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249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B8E2-7698-4D54-B08C-E6D7F522A696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F33E-A640-4699-81EA-541ABF458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66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B8E2-7698-4D54-B08C-E6D7F522A696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F33E-A640-4699-81EA-541ABF458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607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B8E2-7698-4D54-B08C-E6D7F522A696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F33E-A640-4699-81EA-541ABF458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970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B8E2-7698-4D54-B08C-E6D7F522A696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F33E-A640-4699-81EA-541ABF458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578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B8E2-7698-4D54-B08C-E6D7F522A696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F33E-A640-4699-81EA-541ABF458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4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B8E2-7698-4D54-B08C-E6D7F522A696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F33E-A640-4699-81EA-541ABF458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449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B8E2-7698-4D54-B08C-E6D7F522A696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F33E-A640-4699-81EA-541ABF458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827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B8E2-7698-4D54-B08C-E6D7F522A696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EF33E-A640-4699-81EA-541ABF458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767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EB8E2-7698-4D54-B08C-E6D7F522A696}" type="datetimeFigureOut">
              <a:rPr lang="en-GB" smtClean="0"/>
              <a:t>18/11/2019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EF33E-A640-4699-81EA-541ABF4585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266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6130" y="997527"/>
            <a:ext cx="6211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Find someone to explain you in detail what a Higgs boson is.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Where do the IT people cage the mice?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Where the Spanish poem is?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What is the colour of the indicator lights on CERN computing grid servers?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Where is the </a:t>
            </a:r>
            <a:r>
              <a:rPr lang="en-GB" sz="1400" dirty="0" smtClean="0">
                <a:latin typeface="Palatino Linotype" panose="02040502050505030304" pitchFamily="18" charset="0"/>
              </a:rPr>
              <a:t>statue </a:t>
            </a:r>
            <a:r>
              <a:rPr lang="en-GB" sz="1400" dirty="0" smtClean="0">
                <a:latin typeface="Palatino Linotype" panose="02040502050505030304" pitchFamily="18" charset="0"/>
              </a:rPr>
              <a:t>of Shiva?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Where is the Big European Bubble Chamber?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What is </a:t>
            </a:r>
            <a:r>
              <a:rPr lang="en-GB" sz="1400" dirty="0" err="1" smtClean="0">
                <a:latin typeface="Palatino Linotype" panose="02040502050505030304" pitchFamily="18" charset="0"/>
              </a:rPr>
              <a:t>Gargamel</a:t>
            </a:r>
            <a:r>
              <a:rPr lang="en-GB" sz="1400" dirty="0" smtClean="0">
                <a:latin typeface="Palatino Linotype" panose="02040502050505030304" pitchFamily="18" charset="0"/>
              </a:rPr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Find someone to show you what a Feynman diagram is and draws and explains the Higgs Boson </a:t>
            </a:r>
            <a:r>
              <a:rPr lang="en-GB" sz="1400" dirty="0" smtClean="0">
                <a:latin typeface="Palatino Linotype" panose="02040502050505030304" pitchFamily="18" charset="0"/>
              </a:rPr>
              <a:t>one.</a:t>
            </a:r>
            <a:endParaRPr lang="en-GB" sz="1400" dirty="0" smtClean="0">
              <a:latin typeface="Palatino Linotype" panose="0204050205050503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Who can you find in building 40?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How many meals are served in CERN restaurants on a daily basis?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How many palm trees can you find at CERN?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Where can you find the prototype of the </a:t>
            </a:r>
            <a:r>
              <a:rPr lang="en-GB" sz="1400" dirty="0" err="1" smtClean="0">
                <a:latin typeface="Palatino Linotype" panose="02040502050505030304" pitchFamily="18" charset="0"/>
              </a:rPr>
              <a:t>IdeaSquare</a:t>
            </a:r>
            <a:r>
              <a:rPr lang="en-GB" sz="1400" dirty="0" smtClean="0">
                <a:latin typeface="Palatino Linotype" panose="02040502050505030304" pitchFamily="18" charset="0"/>
              </a:rPr>
              <a:t> red bus?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Where can you find the proton source for the LHC?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What do they do at </a:t>
            </a:r>
            <a:r>
              <a:rPr lang="en-GB" sz="1400" dirty="0" err="1" smtClean="0">
                <a:latin typeface="Palatino Linotype" panose="02040502050505030304" pitchFamily="18" charset="0"/>
              </a:rPr>
              <a:t>SCoolLAB</a:t>
            </a:r>
            <a:r>
              <a:rPr lang="en-GB" sz="1400" dirty="0" smtClean="0">
                <a:latin typeface="Palatino Linotype" panose="02040502050505030304" pitchFamily="18" charset="0"/>
              </a:rPr>
              <a:t> right now?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Where can you find Tim Berners-Lee's former office (where the web was born)?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Where can you find the best coffee at CERN?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What is in the program in the main auditorium today?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How many fire fighters are on duty at CERN?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Where can you find someone working on </a:t>
            </a:r>
            <a:r>
              <a:rPr lang="en-GB" sz="1400" dirty="0" err="1" smtClean="0">
                <a:latin typeface="Palatino Linotype" panose="02040502050505030304" pitchFamily="18" charset="0"/>
              </a:rPr>
              <a:t>ProtoDUNE</a:t>
            </a:r>
            <a:r>
              <a:rPr lang="en-GB" sz="1400" dirty="0" smtClean="0">
                <a:latin typeface="Palatino Linotype" panose="02040502050505030304" pitchFamily="18" charset="0"/>
              </a:rPr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How many foosball tables can you find at CERN?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Palatino Linotype" panose="02040502050505030304" pitchFamily="18" charset="0"/>
              </a:rPr>
              <a:t>Where is the TV studio at CERN?</a:t>
            </a:r>
            <a:endParaRPr lang="en-GB" sz="1400" dirty="0">
              <a:latin typeface="Palatino Linotype" panose="020405020505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0451" y="199505"/>
            <a:ext cx="58544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Palatino Linotype" panose="02040502050505030304" pitchFamily="18" charset="0"/>
              </a:rPr>
              <a:t>Get to know CERN Challenge!!</a:t>
            </a:r>
            <a:endParaRPr lang="en-GB" sz="3200" dirty="0">
              <a:latin typeface="Palatino Linotype" panose="0204050205050503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91003" y="997527"/>
            <a:ext cx="4663441" cy="51206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Palatino Linotype" panose="02040502050505030304" pitchFamily="18" charset="0"/>
              </a:rPr>
              <a:t>The completion of each challenge requires of a graphical proof (e.g. a selfie with the CERN folk that helped you).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>
              <a:latin typeface="Palatino Linotype" panose="0204050205050503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Palatino Linotype" panose="02040502050505030304" pitchFamily="18" charset="0"/>
              </a:rPr>
              <a:t>Absolutely no Googling allowed nor the use of any other search engine to complete the challenges.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>
              <a:latin typeface="Palatino Linotype" panose="0204050205050503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Palatino Linotype" panose="02040502050505030304" pitchFamily="18" charset="0"/>
              </a:rPr>
              <a:t>All teams should be back at </a:t>
            </a:r>
            <a:r>
              <a:rPr lang="en-US" sz="1400" dirty="0" err="1" smtClean="0">
                <a:latin typeface="Palatino Linotype" panose="02040502050505030304" pitchFamily="18" charset="0"/>
              </a:rPr>
              <a:t>IdeaSquare</a:t>
            </a:r>
            <a:r>
              <a:rPr lang="en-US" sz="1400" dirty="0" smtClean="0">
                <a:latin typeface="Palatino Linotype" panose="02040502050505030304" pitchFamily="18" charset="0"/>
              </a:rPr>
              <a:t> at 16.00 h. No excuses for delay!!!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 smtClean="0">
              <a:latin typeface="Palatino Linotype" panose="0204050205050503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Palatino Linotype" panose="02040502050505030304" pitchFamily="18" charset="0"/>
              </a:rPr>
              <a:t>Each team will have 30 min. to prepare a 15 min. presentation.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 smtClean="0">
              <a:latin typeface="Palatino Linotype" panose="0204050205050503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Palatino Linotype" panose="02040502050505030304" pitchFamily="18" charset="0"/>
              </a:rPr>
              <a:t>The presentation should contain graphic material and explanations proving the completion of each challenge.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83484" y="1149926"/>
            <a:ext cx="35141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Palatino Linotype" panose="02040502050505030304" pitchFamily="18" charset="0"/>
              </a:rPr>
              <a:t>Rules of the Game</a:t>
            </a:r>
            <a:endParaRPr lang="en-GB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128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312</Words>
  <Application>Microsoft Office PowerPoint</Application>
  <PresentationFormat>Widescreen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Garcia Tello</dc:creator>
  <cp:lastModifiedBy>Pablo Garcia Tello</cp:lastModifiedBy>
  <cp:revision>5</cp:revision>
  <dcterms:created xsi:type="dcterms:W3CDTF">2018-11-07T12:20:52Z</dcterms:created>
  <dcterms:modified xsi:type="dcterms:W3CDTF">2019-11-18T09:59:07Z</dcterms:modified>
</cp:coreProperties>
</file>