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310" r:id="rId3"/>
    <p:sldId id="308" r:id="rId4"/>
    <p:sldId id="311" r:id="rId5"/>
    <p:sldId id="312" r:id="rId6"/>
    <p:sldId id="313" r:id="rId7"/>
    <p:sldId id="314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0D79"/>
    <a:srgbClr val="D3070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411" autoAdjust="0"/>
  </p:normalViewPr>
  <p:slideViewPr>
    <p:cSldViewPr snapToGrid="0" snapToObjects="1">
      <p:cViewPr varScale="1">
        <p:scale>
          <a:sx n="109" d="100"/>
          <a:sy n="109" d="100"/>
        </p:scale>
        <p:origin x="167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30BFE-8B68-453A-974A-01291161ACBC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785E5-0F1D-4F68-9E58-1244B8244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2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b-NO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A6B7-2F86-4239-A1EC-46C0865A9FD5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C8EB-A4EB-4AD5-B96D-EAFE4F0BD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563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b-NO" dirty="0" smtClean="0"/>
              <a:t>Click to edit Master text styles</a:t>
            </a:r>
          </a:p>
          <a:p>
            <a:pPr lvl="1" eaLnBrk="1" latinLnBrk="0" hangingPunct="1"/>
            <a:r>
              <a:rPr lang="nb-NO" dirty="0" smtClean="0"/>
              <a:t>Second level</a:t>
            </a:r>
          </a:p>
          <a:p>
            <a:pPr lvl="2" eaLnBrk="1" latinLnBrk="0" hangingPunct="1"/>
            <a:r>
              <a:rPr lang="nb-NO" dirty="0" smtClean="0"/>
              <a:t>Third level</a:t>
            </a:r>
          </a:p>
          <a:p>
            <a:pPr lvl="3" eaLnBrk="1" latinLnBrk="0" hangingPunct="1"/>
            <a:r>
              <a:rPr lang="nb-NO" dirty="0" smtClean="0"/>
              <a:t>Fourth level</a:t>
            </a:r>
          </a:p>
          <a:p>
            <a:pPr lvl="4" eaLnBrk="1" latinLnBrk="0" hangingPunct="1"/>
            <a:r>
              <a:rPr lang="nb-NO" dirty="0" smtClean="0"/>
              <a:t>Fifth level</a:t>
            </a:r>
            <a:endParaRPr kumimoji="0" lang="en-US" dirty="0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b-NO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nb-NO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79172" y="6395431"/>
            <a:ext cx="4629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>
                <a:latin typeface="Book Antiqua" panose="02040602050305030304" pitchFamily="18" charset="0"/>
                <a:cs typeface="Arial"/>
              </a:rPr>
              <a:t>P. G. Tello</a:t>
            </a:r>
            <a:endParaRPr lang="en-US" dirty="0">
              <a:latin typeface="Book Antiqua" panose="0204060205030503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6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0685" y="2843532"/>
            <a:ext cx="5733490" cy="673391"/>
          </a:xfrm>
        </p:spPr>
        <p:txBody>
          <a:bodyPr>
            <a:normAutofit/>
          </a:bodyPr>
          <a:lstStyle/>
          <a:p>
            <a:r>
              <a:rPr lang="en-GB" sz="4000" dirty="0" smtClean="0">
                <a:latin typeface="Palatino Linotype" panose="02040502050505030304" pitchFamily="18" charset="0"/>
              </a:rPr>
              <a:t>Please, give us advise</a:t>
            </a:r>
            <a:endParaRPr lang="en-US" sz="2200" b="0" dirty="0">
              <a:latin typeface="Palatino Linotype" panose="0204050205050503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715" y="3724436"/>
            <a:ext cx="4239868" cy="1257450"/>
          </a:xfrm>
        </p:spPr>
        <p:txBody>
          <a:bodyPr>
            <a:normAutofit fontScale="92500" lnSpcReduction="10000"/>
          </a:bodyPr>
          <a:lstStyle/>
          <a:p>
            <a:endParaRPr lang="en-US" dirty="0" smtClean="0">
              <a:latin typeface="Palatino Linotype" panose="02040502050505030304" pitchFamily="18" charset="0"/>
            </a:endParaRPr>
          </a:p>
          <a:p>
            <a:r>
              <a:rPr lang="en-US" dirty="0" smtClean="0">
                <a:latin typeface="Palatino Linotype" panose="02040502050505030304" pitchFamily="18" charset="0"/>
              </a:rPr>
              <a:t>Pablo G. Tello</a:t>
            </a:r>
          </a:p>
          <a:p>
            <a:r>
              <a:rPr lang="en-US" dirty="0" smtClean="0">
                <a:latin typeface="Palatino Linotype" panose="02040502050505030304" pitchFamily="18" charset="0"/>
              </a:rPr>
              <a:t>EU Office/</a:t>
            </a:r>
            <a:r>
              <a:rPr lang="en-US" dirty="0" err="1" smtClean="0">
                <a:latin typeface="Palatino Linotype" panose="02040502050505030304" pitchFamily="18" charset="0"/>
              </a:rPr>
              <a:t>IdeaSquare</a:t>
            </a:r>
            <a:endParaRPr lang="en-US" dirty="0" smtClean="0">
              <a:latin typeface="Palatino Linotype" panose="02040502050505030304" pitchFamily="18" charset="0"/>
            </a:endParaRPr>
          </a:p>
          <a:p>
            <a:r>
              <a:rPr lang="en-US" dirty="0" smtClean="0">
                <a:latin typeface="Palatino Linotype" panose="02040502050505030304" pitchFamily="18" charset="0"/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360887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320" y="342900"/>
            <a:ext cx="3475077" cy="6172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5310554" y="3059668"/>
            <a:ext cx="3103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Palatino Linotype" panose="02040502050505030304" pitchFamily="18" charset="0"/>
              </a:rPr>
              <a:t>He never follows advise…</a:t>
            </a:r>
            <a:endParaRPr lang="en-GB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74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1719" y="2055873"/>
            <a:ext cx="33284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Palatino Linotype" panose="02040502050505030304" pitchFamily="18" charset="0"/>
              </a:rPr>
              <a:t>Too many</a:t>
            </a:r>
          </a:p>
          <a:p>
            <a:r>
              <a:rPr lang="en-US" sz="2000" dirty="0" smtClean="0">
                <a:latin typeface="Palatino Linotype" panose="02040502050505030304" pitchFamily="18" charset="0"/>
              </a:rPr>
              <a:t>In a rush</a:t>
            </a:r>
          </a:p>
          <a:p>
            <a:r>
              <a:rPr lang="en-US" sz="2000" dirty="0" smtClean="0">
                <a:latin typeface="Palatino Linotype" panose="02040502050505030304" pitchFamily="18" charset="0"/>
              </a:rPr>
              <a:t>Based on “dos and don'ts” </a:t>
            </a:r>
          </a:p>
          <a:p>
            <a:endParaRPr lang="en-GB" sz="20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146" y="4297021"/>
            <a:ext cx="3630639" cy="24156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755" y="1939328"/>
            <a:ext cx="3619030" cy="20367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260516" y="5293869"/>
            <a:ext cx="23795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Palatino Linotype" panose="02040502050505030304" pitchFamily="18" charset="0"/>
              </a:rPr>
              <a:t>Too little</a:t>
            </a:r>
          </a:p>
          <a:p>
            <a:r>
              <a:rPr lang="en-US" sz="2000" dirty="0" smtClean="0">
                <a:latin typeface="Palatino Linotype" panose="02040502050505030304" pitchFamily="18" charset="0"/>
              </a:rPr>
              <a:t>No time</a:t>
            </a:r>
          </a:p>
          <a:p>
            <a:r>
              <a:rPr lang="en-US" sz="2000" dirty="0" smtClean="0">
                <a:latin typeface="Palatino Linotype" panose="02040502050505030304" pitchFamily="18" charset="0"/>
              </a:rPr>
              <a:t>Based on </a:t>
            </a:r>
            <a:r>
              <a:rPr lang="en-US" sz="2000" dirty="0" smtClean="0">
                <a:latin typeface="Palatino Linotype" panose="02040502050505030304" pitchFamily="18" charset="0"/>
              </a:rPr>
              <a:t>“or else</a:t>
            </a:r>
            <a:r>
              <a:rPr lang="en-US" sz="2000" dirty="0" smtClean="0">
                <a:latin typeface="Palatino Linotype" panose="02040502050505030304" pitchFamily="18" charset="0"/>
              </a:rPr>
              <a:t>” </a:t>
            </a:r>
          </a:p>
          <a:p>
            <a:endParaRPr lang="en-GB" sz="2000" dirty="0">
              <a:latin typeface="Palatino Linotype" panose="0204050205050503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3345" y="141317"/>
            <a:ext cx="825862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Palatino Linotype" panose="02040502050505030304" pitchFamily="18" charset="0"/>
              </a:rPr>
              <a:t>Why children don’t follow advice? </a:t>
            </a:r>
            <a:r>
              <a:rPr lang="en-US" sz="240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…Of course I don’t know. Personal reflection as a parent </a:t>
            </a:r>
            <a:endParaRPr lang="en-US" sz="2400" dirty="0" smtClean="0">
              <a:latin typeface="Palatino Linotype" panose="02040502050505030304" pitchFamily="18" charset="0"/>
            </a:endParaRPr>
          </a:p>
          <a:p>
            <a:endParaRPr lang="en-GB" sz="2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06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36531" y="5468788"/>
            <a:ext cx="5820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err="1" smtClean="0">
                <a:latin typeface="Palatino Linotype" panose="02040502050505030304" pitchFamily="18" charset="0"/>
              </a:rPr>
              <a:t>IdeaSquare</a:t>
            </a:r>
            <a:r>
              <a:rPr lang="en-GB" sz="2800" dirty="0" smtClean="0">
                <a:latin typeface="Palatino Linotype" panose="02040502050505030304" pitchFamily="18" charset="0"/>
              </a:rPr>
              <a:t>…we are little kids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65" y="380542"/>
            <a:ext cx="7249258" cy="482447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2429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6489"/>
            <a:ext cx="9144000" cy="51435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365131" y="8792"/>
            <a:ext cx="4845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MY MAGIC MOMENT…</a:t>
            </a:r>
            <a:endParaRPr lang="en-GB" sz="3200" dirty="0">
              <a:latin typeface="Palatino Linotype" panose="020405020505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8334" y="1071155"/>
            <a:ext cx="789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When CERN, </a:t>
            </a:r>
            <a:r>
              <a:rPr lang="en-US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IdeaSquare</a:t>
            </a:r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and whatever is what I do become insignificant…</a:t>
            </a:r>
            <a:endParaRPr lang="en-GB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77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96"/>
          <a:stretch/>
        </p:blipFill>
        <p:spPr>
          <a:xfrm>
            <a:off x="0" y="0"/>
            <a:ext cx="9144000" cy="683673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00457" y="4265037"/>
            <a:ext cx="702505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“</a:t>
            </a:r>
            <a:r>
              <a:rPr lang="en-GB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I do not know what I may appear to the world; but to myself I seem to have been only like a boy, playing on the seashore, and diverting myself, in now and then finding a smoother pebble or a prettier shell than ordinary, while the great ocean of truth lay all undiscovered before me</a:t>
            </a:r>
            <a:r>
              <a:rPr lang="en-GB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.”</a:t>
            </a:r>
          </a:p>
          <a:p>
            <a:endParaRPr lang="en-US" dirty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Carl Sagan</a:t>
            </a:r>
            <a:endParaRPr lang="en-GB" sz="20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22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86808" y="730267"/>
            <a:ext cx="70250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What have I learnt?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What I could not learn?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What I will remember?</a:t>
            </a:r>
            <a:endParaRPr lang="en-GB" sz="32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3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12321" b="7462"/>
          <a:stretch/>
        </p:blipFill>
        <p:spPr>
          <a:xfrm>
            <a:off x="-1" y="-358"/>
            <a:ext cx="9144001" cy="6858358"/>
          </a:xfrm>
          <a:prstGeom prst="rect">
            <a:avLst/>
          </a:prstGeom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-521890" y="231941"/>
            <a:ext cx="4807287" cy="235402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>
                <a:latin typeface="Book Antiqua" panose="02040602050305030304" pitchFamily="18" charset="0"/>
              </a:rPr>
              <a:t>Thank you</a:t>
            </a:r>
          </a:p>
          <a:p>
            <a:pPr algn="ctr"/>
            <a:endParaRPr lang="en-US" sz="4000" dirty="0" smtClean="0">
              <a:latin typeface="Book Antiqua" panose="02040602050305030304" pitchFamily="18" charset="0"/>
            </a:endParaRPr>
          </a:p>
          <a:p>
            <a:pPr algn="ctr"/>
            <a:r>
              <a:rPr lang="en-US" sz="4000" dirty="0" smtClean="0">
                <a:latin typeface="Book Antiqua" panose="02040602050305030304" pitchFamily="18" charset="0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19050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master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slidemaster.potm</Template>
  <TotalTime>6352</TotalTime>
  <Words>165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Book Antiqua</vt:lpstr>
      <vt:lpstr>Calibri</vt:lpstr>
      <vt:lpstr>Palatino Linotype</vt:lpstr>
      <vt:lpstr>Wingdings</vt:lpstr>
      <vt:lpstr>slidemaster</vt:lpstr>
      <vt:lpstr>Please, give us advise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Vetle Nilsen</dc:creator>
  <cp:lastModifiedBy>Pablo Garcia Tello</cp:lastModifiedBy>
  <cp:revision>386</cp:revision>
  <dcterms:created xsi:type="dcterms:W3CDTF">2012-03-07T13:21:43Z</dcterms:created>
  <dcterms:modified xsi:type="dcterms:W3CDTF">2019-11-22T10:30:29Z</dcterms:modified>
</cp:coreProperties>
</file>