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74" r:id="rId1"/>
  </p:sldMasterIdLst>
  <p:notesMasterIdLst>
    <p:notesMasterId r:id="rId4"/>
  </p:notesMasterIdLst>
  <p:handoutMasterIdLst>
    <p:handoutMasterId r:id="rId5"/>
  </p:handoutMasterIdLst>
  <p:sldIdLst>
    <p:sldId id="644" r:id="rId2"/>
    <p:sldId id="645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572" userDrawn="1">
          <p15:clr>
            <a:srgbClr val="A4A3A4"/>
          </p15:clr>
        </p15:guide>
        <p15:guide id="2" pos="2880">
          <p15:clr>
            <a:srgbClr val="A4A3A4"/>
          </p15:clr>
        </p15:guide>
        <p15:guide id="3" orient="horz" pos="3022" userDrawn="1">
          <p15:clr>
            <a:srgbClr val="A4A3A4"/>
          </p15:clr>
        </p15:guide>
        <p15:guide id="4" pos="27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38482"/>
    <a:srgbClr val="FDEADA"/>
    <a:srgbClr val="0055A0"/>
    <a:srgbClr val="C0504D"/>
    <a:srgbClr val="FB02BB"/>
    <a:srgbClr val="000000"/>
    <a:srgbClr val="179E68"/>
    <a:srgbClr val="0000FF"/>
    <a:srgbClr val="FF8181"/>
    <a:srgbClr val="C1B3D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5388" autoAdjust="0"/>
    <p:restoredTop sz="95252" autoAdjust="0"/>
  </p:normalViewPr>
  <p:slideViewPr>
    <p:cSldViewPr snapToGrid="0" snapToObjects="1">
      <p:cViewPr varScale="1">
        <p:scale>
          <a:sx n="107" d="100"/>
          <a:sy n="107" d="100"/>
        </p:scale>
        <p:origin x="606" y="108"/>
      </p:cViewPr>
      <p:guideLst>
        <p:guide orient="horz" pos="572"/>
        <p:guide pos="2880"/>
        <p:guide orient="horz" pos="3022"/>
        <p:guide pos="272"/>
      </p:guideLst>
    </p:cSldViewPr>
  </p:slideViewPr>
  <p:outlineViewPr>
    <p:cViewPr>
      <p:scale>
        <a:sx n="33" d="100"/>
        <a:sy n="33" d="100"/>
      </p:scale>
      <p:origin x="0" y="880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>
      <p:cViewPr varScale="1">
        <p:scale>
          <a:sx n="113" d="100"/>
          <a:sy n="113" d="100"/>
        </p:scale>
        <p:origin x="-4216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DC3C69A-03FB-6E4A-B7EB-FF30DF587EB5}" type="datetime1">
              <a:rPr lang="en-US" smtClean="0"/>
              <a:pPr/>
              <a:t>10/9/2019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3BF3C35-583F-AA47-BA24-3A804663135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949314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26EC1ED-C620-F147-804C-8EF761D1A9C8}" type="datetime1">
              <a:rPr lang="en-US" smtClean="0"/>
              <a:pPr/>
              <a:t>10/9/2019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AE11AB-0296-3E4F-BC81-E4B843AB54F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933097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92188" y="766763"/>
            <a:ext cx="5118100" cy="38385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D152AB-0279-4F27-B745-9AE7AB92DAAB}" type="slidenum">
              <a:rPr lang="en-US" smtClean="0">
                <a:solidFill>
                  <a:prstClr val="black"/>
                </a:solidFill>
              </a:rPr>
              <a:pPr/>
              <a:t>1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025481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92188" y="766763"/>
            <a:ext cx="5118100" cy="38385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D152AB-0279-4F27-B745-9AE7AB92DAAB}" type="slidenum">
              <a:rPr lang="en-US" smtClean="0">
                <a:solidFill>
                  <a:prstClr val="black"/>
                </a:solidFill>
              </a:rPr>
              <a:pPr/>
              <a:t>2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92933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ern logo - Open presentation">
    <p:bg>
      <p:bgPr>
        <a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Landscapelight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96582" y="2029633"/>
            <a:ext cx="8717280" cy="382219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02667" y="2563159"/>
            <a:ext cx="8701471" cy="1344706"/>
          </a:xfrm>
        </p:spPr>
        <p:txBody>
          <a:bodyPr>
            <a:normAutofit/>
          </a:bodyPr>
          <a:lstStyle>
            <a:lvl1pPr algn="ctr">
              <a:defRPr sz="2600" b="1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r>
              <a:rPr lang="fr-CH" dirty="0" smtClean="0"/>
              <a:t>Title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02667" y="4474881"/>
            <a:ext cx="8701471" cy="137458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0E539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CH" dirty="0" smtClean="0"/>
              <a:t>Subtitle</a:t>
            </a:r>
            <a:endParaRPr lang="en-US" dirty="0"/>
          </a:p>
        </p:txBody>
      </p:sp>
      <p:sp>
        <p:nvSpPr>
          <p:cNvPr id="14" name="Content Placeholder 19"/>
          <p:cNvSpPr>
            <a:spLocks noGrp="1"/>
          </p:cNvSpPr>
          <p:nvPr>
            <p:ph sz="quarter" idx="18" hasCustomPrompt="1"/>
          </p:nvPr>
        </p:nvSpPr>
        <p:spPr>
          <a:xfrm>
            <a:off x="203200" y="6373168"/>
            <a:ext cx="4405399" cy="317480"/>
          </a:xfrm>
        </p:spPr>
        <p:txBody>
          <a:bodyPr lIns="0" tIns="0" rIns="0" bIns="0" anchor="t" anchorCtr="0">
            <a:noAutofit/>
          </a:bodyPr>
          <a:lstStyle>
            <a:lvl1pPr>
              <a:buNone/>
              <a:defRPr sz="1000">
                <a:solidFill>
                  <a:srgbClr val="0E5396"/>
                </a:solidFill>
              </a:defRPr>
            </a:lvl1pPr>
          </a:lstStyle>
          <a:p>
            <a:r>
              <a:rPr lang="en-US" dirty="0" smtClean="0"/>
              <a:t>Name of the lecturer, event, date</a:t>
            </a:r>
          </a:p>
          <a:p>
            <a:r>
              <a:rPr lang="en-US" dirty="0" smtClean="0"/>
              <a:t>2 lines maximum</a:t>
            </a:r>
            <a:endParaRPr lang="en-US" dirty="0"/>
          </a:p>
        </p:txBody>
      </p:sp>
      <p:pic>
        <p:nvPicPr>
          <p:cNvPr id="16" name="Picture 15" descr="logo-presentation-small.jp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26738" y="6167827"/>
            <a:ext cx="539496" cy="533400"/>
          </a:xfrm>
          <a:prstGeom prst="rect">
            <a:avLst/>
          </a:prstGeom>
        </p:spPr>
      </p:pic>
      <p:pic>
        <p:nvPicPr>
          <p:cNvPr id="7" name="Picture 6" descr="liu_ppt-04.jpg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05407" y="326212"/>
            <a:ext cx="2290064" cy="1293696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_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001058" y="376238"/>
            <a:ext cx="7965175" cy="747654"/>
          </a:xfrm>
        </p:spPr>
        <p:txBody>
          <a:bodyPr anchor="t">
            <a:normAutofit/>
          </a:bodyPr>
          <a:lstStyle>
            <a:lvl1pPr algn="l">
              <a:defRPr sz="2800" b="1" baseline="0">
                <a:solidFill>
                  <a:srgbClr val="0055A0"/>
                </a:solidFill>
                <a:latin typeface="Arial"/>
                <a:cs typeface="Arial"/>
              </a:defRPr>
            </a:lvl1pPr>
          </a:lstStyle>
          <a:p>
            <a:r>
              <a:rPr lang="fr-CH" dirty="0" smtClean="0"/>
              <a:t>Title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03200" y="1143001"/>
            <a:ext cx="8763034" cy="4857750"/>
          </a:xfrm>
        </p:spPr>
        <p:txBody>
          <a:bodyPr/>
          <a:lstStyle>
            <a:lvl1pPr marL="180000" indent="-187200">
              <a:spcBef>
                <a:spcPts val="1600"/>
              </a:spcBef>
              <a:spcAft>
                <a:spcPts val="400"/>
              </a:spcAft>
              <a:buFont typeface="Arial"/>
              <a:buChar char="•"/>
              <a:defRPr sz="1700" b="1">
                <a:solidFill>
                  <a:srgbClr val="0055A0"/>
                </a:solidFill>
              </a:defRPr>
            </a:lvl1pPr>
            <a:lvl2pPr marL="381600" indent="-194400">
              <a:spcBef>
                <a:spcPts val="0"/>
              </a:spcBef>
              <a:spcAft>
                <a:spcPts val="400"/>
              </a:spcAft>
              <a:buClrTx/>
              <a:buSzPct val="100000"/>
              <a:buFont typeface="Arial"/>
              <a:buChar char="•"/>
              <a:defRPr sz="1500"/>
            </a:lvl2pPr>
            <a:lvl3pPr>
              <a:spcBef>
                <a:spcPts val="0"/>
              </a:spcBef>
              <a:spcAft>
                <a:spcPts val="200"/>
              </a:spcAft>
              <a:defRPr sz="1500">
                <a:solidFill>
                  <a:schemeClr val="tx1">
                    <a:lumMod val="50000"/>
                    <a:lumOff val="50000"/>
                  </a:schemeClr>
                </a:solidFill>
              </a:defRPr>
            </a:lvl3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pic>
        <p:nvPicPr>
          <p:cNvPr id="5" name="Picture 4" descr="logo-presentation-small.jp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26738" y="6167827"/>
            <a:ext cx="539496" cy="533400"/>
          </a:xfrm>
          <a:prstGeom prst="rect">
            <a:avLst/>
          </a:prstGeom>
        </p:spPr>
      </p:pic>
      <p:pic>
        <p:nvPicPr>
          <p:cNvPr id="7" name="Picture 6" descr="liu_ppt-03.jp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2667" y="274638"/>
            <a:ext cx="619098" cy="74765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ern logo - Open presentation">
    <p:bg>
      <p:bgPr>
        <a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 userDrawn="1"/>
        </p:nvSpPr>
        <p:spPr>
          <a:xfrm>
            <a:off x="586441" y="4811058"/>
            <a:ext cx="797111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THANK YOU FOR YOUR ATTENTION!</a:t>
            </a:r>
          </a:p>
        </p:txBody>
      </p:sp>
    </p:spTree>
    <p:extLst>
      <p:ext uri="{BB962C8B-B14F-4D97-AF65-F5344CB8AC3E}">
        <p14:creationId xmlns:p14="http://schemas.microsoft.com/office/powerpoint/2010/main" val="34952672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0156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fr-CH" dirty="0" smtClean="0"/>
              <a:t>Title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76198"/>
            <a:ext cx="8229600" cy="473569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CH" dirty="0" smtClean="0"/>
              <a:t>Click to edit Master text styles</a:t>
            </a:r>
          </a:p>
          <a:p>
            <a:pPr lvl="1"/>
            <a:r>
              <a:rPr lang="fr-CH" dirty="0" smtClean="0"/>
              <a:t>Second level first line</a:t>
            </a:r>
            <a:br>
              <a:rPr lang="fr-CH" dirty="0" smtClean="0"/>
            </a:br>
            <a:r>
              <a:rPr lang="fr-CH" dirty="0" smtClean="0"/>
              <a:t>second line</a:t>
            </a:r>
          </a:p>
          <a:p>
            <a:pPr lvl="2"/>
            <a:r>
              <a:rPr lang="fr-CH" dirty="0" smtClean="0"/>
              <a:t>Third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91" r:id="rId2"/>
    <p:sldLayoutId id="2147483676" r:id="rId3"/>
    <p:sldLayoutId id="2147483692" r:id="rId4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457200" rtl="0" eaLnBrk="1" latinLnBrk="0" hangingPunct="1">
        <a:spcBef>
          <a:spcPct val="0"/>
        </a:spcBef>
        <a:buNone/>
        <a:defRPr sz="2800" b="1" kern="1200">
          <a:solidFill>
            <a:srgbClr val="0055A0"/>
          </a:solidFill>
          <a:latin typeface="+mj-lt"/>
          <a:ea typeface="+mj-ea"/>
          <a:cs typeface="+mj-cs"/>
        </a:defRPr>
      </a:lvl1pPr>
    </p:titleStyle>
    <p:bodyStyle>
      <a:lvl1pPr marL="0" indent="0" algn="l" defTabSz="457200" rtl="0" eaLnBrk="1" latinLnBrk="0" hangingPunct="1">
        <a:spcBef>
          <a:spcPct val="20000"/>
        </a:spcBef>
        <a:buClr>
          <a:srgbClr val="0055A0"/>
        </a:buClr>
        <a:buFontTx/>
        <a:buNone/>
        <a:defRPr sz="2000" kern="1200">
          <a:solidFill>
            <a:schemeClr val="tx1"/>
          </a:solidFill>
          <a:latin typeface="Arial"/>
          <a:ea typeface="+mn-ea"/>
          <a:cs typeface="Arial"/>
        </a:defRPr>
      </a:lvl1pPr>
      <a:lvl2pPr marL="471600" indent="-284400" algn="l" defTabSz="457200" rtl="0" eaLnBrk="1" latinLnBrk="0" hangingPunct="1">
        <a:lnSpc>
          <a:spcPct val="100000"/>
        </a:lnSpc>
        <a:spcBef>
          <a:spcPts val="1080"/>
        </a:spcBef>
        <a:buClr>
          <a:srgbClr val="0055A0"/>
        </a:buClr>
        <a:buSzPct val="70000"/>
        <a:buFont typeface="Wingdings" charset="2"/>
        <a:buChar char="§"/>
        <a:defRPr sz="2000" kern="1200">
          <a:solidFill>
            <a:schemeClr val="tx1"/>
          </a:solidFill>
          <a:latin typeface="Arial"/>
          <a:ea typeface="+mn-ea"/>
          <a:cs typeface="Arial"/>
        </a:defRPr>
      </a:lvl2pPr>
      <a:lvl3pPr marL="694800" indent="-228600" algn="l" defTabSz="457200" rtl="0" eaLnBrk="1" latinLnBrk="0" hangingPunct="1">
        <a:lnSpc>
          <a:spcPct val="100000"/>
        </a:lnSpc>
        <a:spcBef>
          <a:spcPts val="984"/>
        </a:spcBef>
        <a:buClrTx/>
        <a:buSzPct val="100000"/>
        <a:buFont typeface="Lucida Grande"/>
        <a:buChar char="−"/>
        <a:defRPr sz="1600" kern="1200">
          <a:solidFill>
            <a:schemeClr val="tx1"/>
          </a:solidFill>
          <a:latin typeface="Arial"/>
          <a:ea typeface="+mn-ea"/>
          <a:cs typeface="Arial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600" kern="1200">
          <a:solidFill>
            <a:schemeClr val="tx1"/>
          </a:solidFill>
          <a:latin typeface="Arial"/>
          <a:ea typeface="+mn-ea"/>
          <a:cs typeface="Arial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400" kern="1200">
          <a:solidFill>
            <a:schemeClr val="tx1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4" Type="http://schemas.openxmlformats.org/officeDocument/2006/relationships/hyperlink" Target="https://edms.cern.ch/document/2112813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edms.cern.ch/document/2112813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909618" y="217488"/>
            <a:ext cx="7965175" cy="747654"/>
          </a:xfrm>
        </p:spPr>
        <p:txBody>
          <a:bodyPr>
            <a:normAutofit/>
          </a:bodyPr>
          <a:lstStyle/>
          <a:p>
            <a:r>
              <a:rPr lang="en-US" dirty="0" smtClean="0"/>
              <a:t>Follow-up of milestones </a:t>
            </a:r>
            <a:r>
              <a:rPr lang="en-US" smtClean="0"/>
              <a:t>from Montreux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9614" y="2528575"/>
            <a:ext cx="8329068" cy="3364184"/>
          </a:xfrm>
          <a:prstGeom prst="rect">
            <a:avLst/>
          </a:prstGeom>
        </p:spPr>
      </p:pic>
      <p:sp>
        <p:nvSpPr>
          <p:cNvPr id="5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339964" y="1228412"/>
            <a:ext cx="8159262" cy="4943789"/>
          </a:xfrm>
        </p:spPr>
        <p:txBody>
          <a:bodyPr>
            <a:normAutofit/>
          </a:bodyPr>
          <a:lstStyle/>
          <a:p>
            <a:pPr marL="0" indent="0">
              <a:buClrTx/>
              <a:buNone/>
            </a:pPr>
            <a:r>
              <a:rPr lang="en-GB" sz="2215" dirty="0" smtClean="0"/>
              <a:t>EDMS document: </a:t>
            </a:r>
            <a:r>
              <a:rPr lang="en-GB" sz="2215" dirty="0" smtClean="0">
                <a:hlinkClick r:id="rId4"/>
              </a:rPr>
              <a:t>2112813</a:t>
            </a:r>
            <a:endParaRPr lang="en-GB" sz="2215" dirty="0"/>
          </a:p>
          <a:p>
            <a:pPr marL="342900" indent="-342900">
              <a:spcBef>
                <a:spcPts val="400"/>
              </a:spcBef>
              <a:buClrTx/>
            </a:pPr>
            <a:r>
              <a:rPr lang="en-US" sz="1800" dirty="0">
                <a:solidFill>
                  <a:schemeClr val="tx1"/>
                </a:solidFill>
              </a:rPr>
              <a:t>Conclusions from </a:t>
            </a:r>
            <a:r>
              <a:rPr lang="en-US" sz="1800" dirty="0" smtClean="0">
                <a:solidFill>
                  <a:schemeClr val="tx1"/>
                </a:solidFill>
              </a:rPr>
              <a:t>LIU Workshop, February 2019 in Montreux</a:t>
            </a:r>
          </a:p>
          <a:p>
            <a:pPr marL="342900" indent="-342900">
              <a:spcBef>
                <a:spcPts val="400"/>
              </a:spcBef>
              <a:buClrTx/>
            </a:pPr>
            <a:r>
              <a:rPr lang="en-US" sz="1800" dirty="0" smtClean="0">
                <a:solidFill>
                  <a:schemeClr val="tx1"/>
                </a:solidFill>
              </a:rPr>
              <a:t>Covering all accelerators in LIU</a:t>
            </a:r>
          </a:p>
          <a:p>
            <a:pPr marL="584704" lvl="1" indent="-247657">
              <a:buFont typeface="Arial" panose="020B0604020202020204" pitchFamily="34" charset="0"/>
              <a:buChar char="•"/>
            </a:pPr>
            <a:endParaRPr lang="en-GB" sz="2215" dirty="0"/>
          </a:p>
        </p:txBody>
      </p:sp>
    </p:spTree>
    <p:extLst>
      <p:ext uri="{BB962C8B-B14F-4D97-AF65-F5344CB8AC3E}">
        <p14:creationId xmlns:p14="http://schemas.microsoft.com/office/powerpoint/2010/main" val="22229497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909618" y="217488"/>
            <a:ext cx="7965175" cy="747654"/>
          </a:xfrm>
        </p:spPr>
        <p:txBody>
          <a:bodyPr>
            <a:normAutofit/>
          </a:bodyPr>
          <a:lstStyle/>
          <a:p>
            <a:r>
              <a:rPr lang="en-US" dirty="0" smtClean="0"/>
              <a:t>Follow-up of milestones </a:t>
            </a:r>
            <a:r>
              <a:rPr lang="en-US" smtClean="0"/>
              <a:t>from Montreux</a:t>
            </a:r>
            <a:endParaRPr lang="en-US" dirty="0"/>
          </a:p>
        </p:txBody>
      </p:sp>
      <p:sp>
        <p:nvSpPr>
          <p:cNvPr id="5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339964" y="1228412"/>
            <a:ext cx="8159262" cy="4943789"/>
          </a:xfrm>
        </p:spPr>
        <p:txBody>
          <a:bodyPr>
            <a:normAutofit/>
          </a:bodyPr>
          <a:lstStyle/>
          <a:p>
            <a:pPr marL="0" indent="0">
              <a:buClrTx/>
              <a:buNone/>
            </a:pPr>
            <a:r>
              <a:rPr lang="en-GB" sz="2215" dirty="0" smtClean="0"/>
              <a:t>EDMS document: </a:t>
            </a:r>
            <a:r>
              <a:rPr lang="en-GB" sz="2215" dirty="0" smtClean="0">
                <a:hlinkClick r:id="rId3"/>
              </a:rPr>
              <a:t>2112813</a:t>
            </a:r>
            <a:endParaRPr lang="en-GB" sz="2215" dirty="0"/>
          </a:p>
          <a:p>
            <a:pPr marL="342900" indent="-342900">
              <a:spcBef>
                <a:spcPts val="400"/>
              </a:spcBef>
              <a:buClrTx/>
            </a:pPr>
            <a:r>
              <a:rPr lang="en-US" sz="1800" dirty="0">
                <a:solidFill>
                  <a:schemeClr val="tx1"/>
                </a:solidFill>
              </a:rPr>
              <a:t>Conclusions from </a:t>
            </a:r>
            <a:r>
              <a:rPr lang="en-US" sz="1800" dirty="0" smtClean="0">
                <a:solidFill>
                  <a:schemeClr val="tx1"/>
                </a:solidFill>
              </a:rPr>
              <a:t>LIU Workshop, February 2019 in Montreux</a:t>
            </a:r>
          </a:p>
          <a:p>
            <a:pPr marL="342900" indent="-342900">
              <a:spcBef>
                <a:spcPts val="400"/>
              </a:spcBef>
              <a:buClrTx/>
            </a:pPr>
            <a:r>
              <a:rPr lang="en-US" sz="1800" dirty="0" smtClean="0">
                <a:solidFill>
                  <a:schemeClr val="tx1"/>
                </a:solidFill>
              </a:rPr>
              <a:t>Covering all accelerators in LIU</a:t>
            </a:r>
          </a:p>
          <a:p>
            <a:pPr marL="584704" lvl="1" indent="-247657">
              <a:buFont typeface="Arial" panose="020B0604020202020204" pitchFamily="34" charset="0"/>
              <a:buChar char="•"/>
            </a:pPr>
            <a:endParaRPr lang="en-GB" sz="2215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800" y="2590799"/>
            <a:ext cx="8331132" cy="26591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03165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IU_PowerPoint_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LIU_PowerPoint_Template</Template>
  <TotalTime>55789</TotalTime>
  <Words>48</Words>
  <Application>Microsoft Office PowerPoint</Application>
  <PresentationFormat>On-screen Show (4:3)</PresentationFormat>
  <Paragraphs>10</Paragraphs>
  <Slides>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Lucida Grande</vt:lpstr>
      <vt:lpstr>Wingdings</vt:lpstr>
      <vt:lpstr>LIU_PowerPoint_Template</vt:lpstr>
      <vt:lpstr>Follow-up of milestones from Montreux</vt:lpstr>
      <vt:lpstr>Follow-up of milestones from Montreux</vt:lpstr>
    </vt:vector>
  </TitlesOfParts>
  <Manager/>
  <Company>CERN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Cecile Noels</dc:creator>
  <cp:keywords/>
  <dc:description/>
  <cp:lastModifiedBy>Heiko Damerau</cp:lastModifiedBy>
  <cp:revision>2535</cp:revision>
  <dcterms:created xsi:type="dcterms:W3CDTF">2013-04-17T22:56:34Z</dcterms:created>
  <dcterms:modified xsi:type="dcterms:W3CDTF">2019-10-09T11:21:44Z</dcterms:modified>
  <cp:category/>
</cp:coreProperties>
</file>