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1" r:id="rId2"/>
    <p:sldId id="619" r:id="rId3"/>
    <p:sldId id="620" r:id="rId4"/>
    <p:sldId id="621" r:id="rId5"/>
    <p:sldId id="622" r:id="rId6"/>
    <p:sldId id="625" r:id="rId7"/>
    <p:sldId id="623" r:id="rId8"/>
    <p:sldId id="626" r:id="rId9"/>
    <p:sldId id="624" r:id="rId10"/>
    <p:sldId id="269" r:id="rId11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F9B"/>
    <a:srgbClr val="03CF78"/>
    <a:srgbClr val="393E91"/>
    <a:srgbClr val="1F4E79"/>
    <a:srgbClr val="7F7F7F"/>
    <a:srgbClr val="FFFFFF"/>
    <a:srgbClr val="2A7DBF"/>
    <a:srgbClr val="19A491"/>
    <a:srgbClr val="F28F3B"/>
    <a:srgbClr val="CF3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F031E-773C-4446-81B9-5E0DD0A40B20}" v="182" dt="2019-05-23T20:38:24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72842" autoAdjust="0"/>
  </p:normalViewPr>
  <p:slideViewPr>
    <p:cSldViewPr snapToGrid="0" snapToObjects="1">
      <p:cViewPr varScale="1">
        <p:scale>
          <a:sx n="85" d="100"/>
          <a:sy n="85" d="100"/>
        </p:scale>
        <p:origin x="1308" y="60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005"/>
    </p:cViewPr>
  </p:sorterViewPr>
  <p:notesViewPr>
    <p:cSldViewPr snapToGrid="0" snapToObjects="1">
      <p:cViewPr varScale="1">
        <p:scale>
          <a:sx n="79" d="100"/>
          <a:sy n="79" d="100"/>
        </p:scale>
        <p:origin x="39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215F031E-773C-4446-81B9-5E0DD0A40B20}"/>
    <pc:docChg chg="undo custSel addSld delSld modSld sldOrd">
      <pc:chgData name="Alberto Di Meglio" userId="d7605418547838f6" providerId="LiveId" clId="{215F031E-773C-4446-81B9-5E0DD0A40B20}" dt="2019-05-23T20:38:24.609" v="1668"/>
      <pc:docMkLst>
        <pc:docMk/>
      </pc:docMkLst>
      <pc:sldChg chg="addSp delSp modSp modTransition">
        <pc:chgData name="Alberto Di Meglio" userId="d7605418547838f6" providerId="LiveId" clId="{215F031E-773C-4446-81B9-5E0DD0A40B20}" dt="2019-05-23T20:37:05.586" v="1667"/>
        <pc:sldMkLst>
          <pc:docMk/>
          <pc:sldMk cId="3797822422" sldId="257"/>
        </pc:sldMkLst>
        <pc:spChg chg="add del mod">
          <ac:chgData name="Alberto Di Meglio" userId="d7605418547838f6" providerId="LiveId" clId="{215F031E-773C-4446-81B9-5E0DD0A40B20}" dt="2019-05-22T18:54:05.203" v="636" actId="478"/>
          <ac:spMkLst>
            <pc:docMk/>
            <pc:sldMk cId="3797822422" sldId="257"/>
            <ac:spMk id="2" creationId="{9F3D5655-49CF-485D-808B-5B994B551A7B}"/>
          </ac:spMkLst>
        </pc:spChg>
        <pc:spChg chg="add del mod">
          <ac:chgData name="Alberto Di Meglio" userId="d7605418547838f6" providerId="LiveId" clId="{215F031E-773C-4446-81B9-5E0DD0A40B20}" dt="2019-05-22T18:53:50.075" v="626" actId="478"/>
          <ac:spMkLst>
            <pc:docMk/>
            <pc:sldMk cId="3797822422" sldId="257"/>
            <ac:spMk id="3" creationId="{5720CF96-BABD-4805-AA4A-539400B23701}"/>
          </ac:spMkLst>
        </pc:spChg>
        <pc:spChg chg="mod">
          <ac:chgData name="Alberto Di Meglio" userId="d7605418547838f6" providerId="LiveId" clId="{215F031E-773C-4446-81B9-5E0DD0A40B20}" dt="2019-05-22T18:54:45.588" v="647" actId="1076"/>
          <ac:spMkLst>
            <pc:docMk/>
            <pc:sldMk cId="3797822422" sldId="257"/>
            <ac:spMk id="13" creationId="{C3CEAE43-D0B2-CE43-9099-27DF1F2ED2D7}"/>
          </ac:spMkLst>
        </pc:spChg>
        <pc:spChg chg="add">
          <ac:chgData name="Alberto Di Meglio" userId="d7605418547838f6" providerId="LiveId" clId="{215F031E-773C-4446-81B9-5E0DD0A40B20}" dt="2019-05-23T20:15:52.489" v="1536"/>
          <ac:spMkLst>
            <pc:docMk/>
            <pc:sldMk cId="3797822422" sldId="257"/>
            <ac:spMk id="14" creationId="{5E95F675-FB1C-48EB-9DE6-432C92AE3D52}"/>
          </ac:spMkLst>
        </pc:spChg>
        <pc:spChg chg="mod">
          <ac:chgData name="Alberto Di Meglio" userId="d7605418547838f6" providerId="LiveId" clId="{215F031E-773C-4446-81B9-5E0DD0A40B20}" dt="2019-05-22T18:54:00.334" v="635" actId="6549"/>
          <ac:spMkLst>
            <pc:docMk/>
            <pc:sldMk cId="3797822422" sldId="257"/>
            <ac:spMk id="120" creationId="{00000000-0000-0000-0000-000000000000}"/>
          </ac:spMkLst>
        </pc:spChg>
        <pc:picChg chg="ord">
          <ac:chgData name="Alberto Di Meglio" userId="d7605418547838f6" providerId="LiveId" clId="{215F031E-773C-4446-81B9-5E0DD0A40B20}" dt="2019-05-22T18:55:02.704" v="648" actId="167"/>
          <ac:picMkLst>
            <pc:docMk/>
            <pc:sldMk cId="3797822422" sldId="257"/>
            <ac:picMk id="122" creationId="{00000000-0000-0000-0000-000000000000}"/>
          </ac:picMkLst>
        </pc:pic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1893925257" sldId="269"/>
        </pc:sldMkLst>
      </pc:sldChg>
      <pc:sldChg chg="modSp modTransition">
        <pc:chgData name="Alberto Di Meglio" userId="d7605418547838f6" providerId="LiveId" clId="{215F031E-773C-4446-81B9-5E0DD0A40B20}" dt="2019-05-23T20:37:05.586" v="1667"/>
        <pc:sldMkLst>
          <pc:docMk/>
          <pc:sldMk cId="2876083158" sldId="281"/>
        </pc:sldMkLst>
        <pc:spChg chg="mod">
          <ac:chgData name="Alberto Di Meglio" userId="d7605418547838f6" providerId="LiveId" clId="{215F031E-773C-4446-81B9-5E0DD0A40B20}" dt="2019-05-22T18:42:57.968" v="621" actId="20577"/>
          <ac:spMkLst>
            <pc:docMk/>
            <pc:sldMk cId="2876083158" sldId="281"/>
            <ac:spMk id="3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06:30:57.263" v="47" actId="20577"/>
          <ac:spMkLst>
            <pc:docMk/>
            <pc:sldMk cId="2876083158" sldId="281"/>
            <ac:spMk id="4" creationId="{00000000-0000-0000-0000-000000000000}"/>
          </ac:spMkLst>
        </pc:spChg>
      </pc:sldChg>
      <pc:sldChg chg="addSp delSp modSp modTransition">
        <pc:chgData name="Alberto Di Meglio" userId="d7605418547838f6" providerId="LiveId" clId="{215F031E-773C-4446-81B9-5E0DD0A40B20}" dt="2019-05-23T20:37:05.586" v="1667"/>
        <pc:sldMkLst>
          <pc:docMk/>
          <pc:sldMk cId="3144501507" sldId="284"/>
        </pc:sldMkLst>
        <pc:spChg chg="mod">
          <ac:chgData name="Alberto Di Meglio" userId="d7605418547838f6" providerId="LiveId" clId="{215F031E-773C-4446-81B9-5E0DD0A40B20}" dt="2019-05-23T20:27:05.073" v="1650" actId="1076"/>
          <ac:spMkLst>
            <pc:docMk/>
            <pc:sldMk cId="3144501507" sldId="284"/>
            <ac:spMk id="2" creationId="{00000000-0000-0000-0000-000000000000}"/>
          </ac:spMkLst>
        </pc:spChg>
        <pc:spChg chg="add del mod">
          <ac:chgData name="Alberto Di Meglio" userId="d7605418547838f6" providerId="LiveId" clId="{215F031E-773C-4446-81B9-5E0DD0A40B20}" dt="2019-05-22T19:57:54.031" v="1093" actId="478"/>
          <ac:spMkLst>
            <pc:docMk/>
            <pc:sldMk cId="3144501507" sldId="284"/>
            <ac:spMk id="3" creationId="{98FFF149-CED4-475A-AEB4-294CFFC21158}"/>
          </ac:spMkLst>
        </pc:spChg>
        <pc:spChg chg="mod">
          <ac:chgData name="Alberto Di Meglio" userId="d7605418547838f6" providerId="LiveId" clId="{215F031E-773C-4446-81B9-5E0DD0A40B20}" dt="2019-05-22T19:58:16.551" v="1097" actId="1076"/>
          <ac:spMkLst>
            <pc:docMk/>
            <pc:sldMk cId="3144501507" sldId="284"/>
            <ac:spMk id="20" creationId="{665B2B37-5B27-754C-8CAC-ADBF2670C4B8}"/>
          </ac:spMkLst>
        </pc:spChg>
        <pc:spChg chg="add">
          <ac:chgData name="Alberto Di Meglio" userId="d7605418547838f6" providerId="LiveId" clId="{215F031E-773C-4446-81B9-5E0DD0A40B20}" dt="2019-05-22T20:05:34.009" v="1405"/>
          <ac:spMkLst>
            <pc:docMk/>
            <pc:sldMk cId="3144501507" sldId="284"/>
            <ac:spMk id="23" creationId="{A25E49EC-D30B-426A-8F6C-6A23224E1CB3}"/>
          </ac:spMkLst>
        </pc:spChg>
        <pc:spChg chg="mod">
          <ac:chgData name="Alberto Di Meglio" userId="d7605418547838f6" providerId="LiveId" clId="{215F031E-773C-4446-81B9-5E0DD0A40B20}" dt="2019-05-22T19:59:36.197" v="1150" actId="14100"/>
          <ac:spMkLst>
            <pc:docMk/>
            <pc:sldMk cId="3144501507" sldId="284"/>
            <ac:spMk id="25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19:59:53.670" v="1151" actId="113"/>
          <ac:spMkLst>
            <pc:docMk/>
            <pc:sldMk cId="3144501507" sldId="284"/>
            <ac:spMk id="37" creationId="{00000000-0000-0000-0000-000000000000}"/>
          </ac:spMkLst>
        </pc:spChg>
      </pc:sldChg>
      <pc:sldChg chg="addSp delSp modSp add modTransition">
        <pc:chgData name="Alberto Di Meglio" userId="d7605418547838f6" providerId="LiveId" clId="{215F031E-773C-4446-81B9-5E0DD0A40B20}" dt="2019-05-23T20:37:05.586" v="1667"/>
        <pc:sldMkLst>
          <pc:docMk/>
          <pc:sldMk cId="3675022727" sldId="298"/>
        </pc:sldMkLst>
        <pc:spChg chg="add del mod">
          <ac:chgData name="Alberto Di Meglio" userId="d7605418547838f6" providerId="LiveId" clId="{215F031E-773C-4446-81B9-5E0DD0A40B20}" dt="2019-05-23T19:49:28.860" v="1409" actId="478"/>
          <ac:spMkLst>
            <pc:docMk/>
            <pc:sldMk cId="3675022727" sldId="298"/>
            <ac:spMk id="2" creationId="{61AE44CD-DC0E-439A-9FD5-9095D29BEADC}"/>
          </ac:spMkLst>
        </pc:spChg>
        <pc:spChg chg="mod">
          <ac:chgData name="Alberto Di Meglio" userId="d7605418547838f6" providerId="LiveId" clId="{215F031E-773C-4446-81B9-5E0DD0A40B20}" dt="2019-05-22T06:47:35.502" v="101" actId="27636"/>
          <ac:spMkLst>
            <pc:docMk/>
            <pc:sldMk cId="3675022727" sldId="298"/>
            <ac:spMk id="4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18:43:39.088" v="622" actId="20577"/>
          <ac:spMkLst>
            <pc:docMk/>
            <pc:sldMk cId="3675022727" sldId="298"/>
            <ac:spMk id="5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06:49:13.885" v="113" actId="20577"/>
          <ac:spMkLst>
            <pc:docMk/>
            <pc:sldMk cId="3675022727" sldId="298"/>
            <ac:spMk id="12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11:45:11.908" v="239" actId="20577"/>
          <ac:spMkLst>
            <pc:docMk/>
            <pc:sldMk cId="3675022727" sldId="298"/>
            <ac:spMk id="13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06:49:28.276" v="151" actId="1037"/>
          <ac:spMkLst>
            <pc:docMk/>
            <pc:sldMk cId="3675022727" sldId="298"/>
            <ac:spMk id="14" creationId="{00000000-0000-0000-0000-000000000000}"/>
          </ac:spMkLst>
        </pc:spChg>
        <pc:spChg chg="mod">
          <ac:chgData name="Alberto Di Meglio" userId="d7605418547838f6" providerId="LiveId" clId="{215F031E-773C-4446-81B9-5E0DD0A40B20}" dt="2019-05-22T06:47:54.819" v="104" actId="1076"/>
          <ac:spMkLst>
            <pc:docMk/>
            <pc:sldMk cId="3675022727" sldId="298"/>
            <ac:spMk id="15" creationId="{00000000-0000-0000-0000-000000000000}"/>
          </ac:spMkLst>
        </pc:spChg>
        <pc:spChg chg="add">
          <ac:chgData name="Alberto Di Meglio" userId="d7605418547838f6" providerId="LiveId" clId="{215F031E-773C-4446-81B9-5E0DD0A40B20}" dt="2019-05-22T20:04:09.189" v="1202"/>
          <ac:spMkLst>
            <pc:docMk/>
            <pc:sldMk cId="3675022727" sldId="298"/>
            <ac:spMk id="16" creationId="{B180299C-0ED9-4E1D-8A94-5AD8CAECC6A9}"/>
          </ac:spMkLst>
        </pc:spChg>
        <pc:spChg chg="add">
          <ac:chgData name="Alberto Di Meglio" userId="d7605418547838f6" providerId="LiveId" clId="{215F031E-773C-4446-81B9-5E0DD0A40B20}" dt="2019-05-23T20:15:15.178" v="1454"/>
          <ac:spMkLst>
            <pc:docMk/>
            <pc:sldMk cId="3675022727" sldId="298"/>
            <ac:spMk id="17" creationId="{C2606B15-3AC2-4B88-8163-58141F5FFF53}"/>
          </ac:spMkLst>
        </pc:sp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162641897" sldId="300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401641731" sldId="301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108159992" sldId="302"/>
        </pc:sldMkLst>
      </pc:sldChg>
      <pc:sldChg chg="addSp modSp add modTransition">
        <pc:chgData name="Alberto Di Meglio" userId="d7605418547838f6" providerId="LiveId" clId="{215F031E-773C-4446-81B9-5E0DD0A40B20}" dt="2019-05-23T20:37:05.586" v="1667"/>
        <pc:sldMkLst>
          <pc:docMk/>
          <pc:sldMk cId="3111405491" sldId="304"/>
        </pc:sldMkLst>
        <pc:spChg chg="add mod">
          <ac:chgData name="Alberto Di Meglio" userId="d7605418547838f6" providerId="LiveId" clId="{215F031E-773C-4446-81B9-5E0DD0A40B20}" dt="2019-05-22T20:04:26.109" v="1276" actId="1038"/>
          <ac:spMkLst>
            <pc:docMk/>
            <pc:sldMk cId="3111405491" sldId="304"/>
            <ac:spMk id="5" creationId="{1B011A37-60AF-40BE-81E2-49C952878915}"/>
          </ac:spMkLst>
        </pc:spChg>
        <pc:spChg chg="add">
          <ac:chgData name="Alberto Di Meglio" userId="d7605418547838f6" providerId="LiveId" clId="{215F031E-773C-4446-81B9-5E0DD0A40B20}" dt="2019-05-23T20:15:27.812" v="1456"/>
          <ac:spMkLst>
            <pc:docMk/>
            <pc:sldMk cId="3111405491" sldId="304"/>
            <ac:spMk id="6" creationId="{0CA28A91-7922-410A-A5BB-B767E65346EF}"/>
          </ac:spMkLst>
        </pc:spChg>
      </pc:sldChg>
      <pc:sldChg chg="addSp modSp add modTransition modAnim">
        <pc:chgData name="Alberto Di Meglio" userId="d7605418547838f6" providerId="LiveId" clId="{215F031E-773C-4446-81B9-5E0DD0A40B20}" dt="2019-05-23T20:38:24.609" v="1668"/>
        <pc:sldMkLst>
          <pc:docMk/>
          <pc:sldMk cId="176906109" sldId="317"/>
        </pc:sldMkLst>
        <pc:spChg chg="mod">
          <ac:chgData name="Alberto Di Meglio" userId="d7605418547838f6" providerId="LiveId" clId="{215F031E-773C-4446-81B9-5E0DD0A40B20}" dt="2019-05-22T07:01:09.741" v="217" actId="20577"/>
          <ac:spMkLst>
            <pc:docMk/>
            <pc:sldMk cId="176906109" sldId="317"/>
            <ac:spMk id="4" creationId="{00000000-0000-0000-0000-000000000000}"/>
          </ac:spMkLst>
        </pc:spChg>
        <pc:spChg chg="add">
          <ac:chgData name="Alberto Di Meglio" userId="d7605418547838f6" providerId="LiveId" clId="{215F031E-773C-4446-81B9-5E0DD0A40B20}" dt="2019-05-22T20:05:13.316" v="1373"/>
          <ac:spMkLst>
            <pc:docMk/>
            <pc:sldMk cId="176906109" sldId="317"/>
            <ac:spMk id="11" creationId="{9AA9C194-5C81-472D-842C-E2E842010D95}"/>
          </ac:spMkLst>
        </pc:spChg>
        <pc:spChg chg="add">
          <ac:chgData name="Alberto Di Meglio" userId="d7605418547838f6" providerId="LiveId" clId="{215F031E-773C-4446-81B9-5E0DD0A40B20}" dt="2019-05-23T20:16:06.046" v="1540"/>
          <ac:spMkLst>
            <pc:docMk/>
            <pc:sldMk cId="176906109" sldId="317"/>
            <ac:spMk id="12" creationId="{F2C3422D-B5F4-4160-9E50-17F778DABE69}"/>
          </ac:spMkLst>
        </pc:spChg>
      </pc:sldChg>
      <pc:sldChg chg="addSp delSp modSp modTransition">
        <pc:chgData name="Alberto Di Meglio" userId="d7605418547838f6" providerId="LiveId" clId="{215F031E-773C-4446-81B9-5E0DD0A40B20}" dt="2019-05-23T20:37:05.586" v="1667"/>
        <pc:sldMkLst>
          <pc:docMk/>
          <pc:sldMk cId="3272540747" sldId="318"/>
        </pc:sldMkLst>
        <pc:spChg chg="mod">
          <ac:chgData name="Alberto Di Meglio" userId="d7605418547838f6" providerId="LiveId" clId="{215F031E-773C-4446-81B9-5E0DD0A40B20}" dt="2019-05-22T19:24:51.833" v="682" actId="20577"/>
          <ac:spMkLst>
            <pc:docMk/>
            <pc:sldMk cId="3272540747" sldId="318"/>
            <ac:spMk id="6" creationId="{00000000-0000-0000-0000-000000000000}"/>
          </ac:spMkLst>
        </pc:spChg>
        <pc:spChg chg="add del">
          <ac:chgData name="Alberto Di Meglio" userId="d7605418547838f6" providerId="LiveId" clId="{215F031E-773C-4446-81B9-5E0DD0A40B20}" dt="2019-05-23T20:16:03.331" v="1539"/>
          <ac:spMkLst>
            <pc:docMk/>
            <pc:sldMk cId="3272540747" sldId="318"/>
            <ac:spMk id="9" creationId="{D43C88EA-01FC-4C28-9B0B-742C56669660}"/>
          </ac:spMkLst>
        </pc:spChg>
      </pc:sldChg>
      <pc:sldChg chg="addSp delSp modSp modTransition">
        <pc:chgData name="Alberto Di Meglio" userId="d7605418547838f6" providerId="LiveId" clId="{215F031E-773C-4446-81B9-5E0DD0A40B20}" dt="2019-05-23T20:37:05.586" v="1667"/>
        <pc:sldMkLst>
          <pc:docMk/>
          <pc:sldMk cId="789548984" sldId="429"/>
        </pc:sldMkLst>
        <pc:spChg chg="mod">
          <ac:chgData name="Alberto Di Meglio" userId="d7605418547838f6" providerId="LiveId" clId="{215F031E-773C-4446-81B9-5E0DD0A40B20}" dt="2019-05-22T19:52:40.683" v="1018" actId="108"/>
          <ac:spMkLst>
            <pc:docMk/>
            <pc:sldMk cId="789548984" sldId="429"/>
            <ac:spMk id="2" creationId="{AB368AF5-93A7-3B4C-8D75-28B998FE1402}"/>
          </ac:spMkLst>
        </pc:spChg>
        <pc:spChg chg="mod">
          <ac:chgData name="Alberto Di Meglio" userId="d7605418547838f6" providerId="LiveId" clId="{215F031E-773C-4446-81B9-5E0DD0A40B20}" dt="2019-05-22T19:54:23.176" v="1027" actId="1076"/>
          <ac:spMkLst>
            <pc:docMk/>
            <pc:sldMk cId="789548984" sldId="429"/>
            <ac:spMk id="5" creationId="{F8C8B062-D78B-D745-8493-9ADDA8E0593B}"/>
          </ac:spMkLst>
        </pc:spChg>
        <pc:spChg chg="mod">
          <ac:chgData name="Alberto Di Meglio" userId="d7605418547838f6" providerId="LiveId" clId="{215F031E-773C-4446-81B9-5E0DD0A40B20}" dt="2019-05-22T19:55:35.659" v="1075" actId="1076"/>
          <ac:spMkLst>
            <pc:docMk/>
            <pc:sldMk cId="789548984" sldId="429"/>
            <ac:spMk id="7" creationId="{0C7E180B-5154-C140-ACEF-618A40E879E2}"/>
          </ac:spMkLst>
        </pc:spChg>
        <pc:spChg chg="del mod">
          <ac:chgData name="Alberto Di Meglio" userId="d7605418547838f6" providerId="LiveId" clId="{215F031E-773C-4446-81B9-5E0DD0A40B20}" dt="2019-05-22T19:55:56.289" v="1077" actId="478"/>
          <ac:spMkLst>
            <pc:docMk/>
            <pc:sldMk cId="789548984" sldId="429"/>
            <ac:spMk id="12" creationId="{BE92A8B9-4253-2243-8492-D7C2D0BF29D6}"/>
          </ac:spMkLst>
        </pc:spChg>
        <pc:spChg chg="add del mod">
          <ac:chgData name="Alberto Di Meglio" userId="d7605418547838f6" providerId="LiveId" clId="{215F031E-773C-4446-81B9-5E0DD0A40B20}" dt="2019-05-22T19:53:06.918" v="1021" actId="478"/>
          <ac:spMkLst>
            <pc:docMk/>
            <pc:sldMk cId="789548984" sldId="429"/>
            <ac:spMk id="13" creationId="{69ECC34B-F81C-460C-8CD9-9C3408AC1E92}"/>
          </ac:spMkLst>
        </pc:spChg>
        <pc:spChg chg="add del mod">
          <ac:chgData name="Alberto Di Meglio" userId="d7605418547838f6" providerId="LiveId" clId="{215F031E-773C-4446-81B9-5E0DD0A40B20}" dt="2019-05-22T19:52:28.306" v="1017" actId="478"/>
          <ac:spMkLst>
            <pc:docMk/>
            <pc:sldMk cId="789548984" sldId="429"/>
            <ac:spMk id="19" creationId="{8572485B-2AA5-414F-B81D-CAB0FF0BFBCF}"/>
          </ac:spMkLst>
        </pc:spChg>
        <pc:spChg chg="add mod">
          <ac:chgData name="Alberto Di Meglio" userId="d7605418547838f6" providerId="LiveId" clId="{215F031E-773C-4446-81B9-5E0DD0A40B20}" dt="2019-05-22T19:56:14.045" v="1079" actId="1076"/>
          <ac:spMkLst>
            <pc:docMk/>
            <pc:sldMk cId="789548984" sldId="429"/>
            <ac:spMk id="33" creationId="{BE20B6B7-CA80-4601-91CF-7B632482DEE1}"/>
          </ac:spMkLst>
        </pc:spChg>
        <pc:spChg chg="add mod">
          <ac:chgData name="Alberto Di Meglio" userId="d7605418547838f6" providerId="LiveId" clId="{215F031E-773C-4446-81B9-5E0DD0A40B20}" dt="2019-05-22T20:05:27.720" v="1404" actId="1037"/>
          <ac:spMkLst>
            <pc:docMk/>
            <pc:sldMk cId="789548984" sldId="429"/>
            <ac:spMk id="34" creationId="{0385C9C6-D28C-4B01-92C9-A55B2234514C}"/>
          </ac:spMkLst>
        </pc:spChg>
        <pc:spChg chg="add mod">
          <ac:chgData name="Alberto Di Meglio" userId="d7605418547838f6" providerId="LiveId" clId="{215F031E-773C-4446-81B9-5E0DD0A40B20}" dt="2019-05-23T20:16:18.503" v="1593" actId="1037"/>
          <ac:spMkLst>
            <pc:docMk/>
            <pc:sldMk cId="789548984" sldId="429"/>
            <ac:spMk id="35" creationId="{E84E64CF-1AA4-45E3-9241-4E46DEC8229B}"/>
          </ac:spMkLst>
        </pc:spChg>
        <pc:picChg chg="ord">
          <ac:chgData name="Alberto Di Meglio" userId="d7605418547838f6" providerId="LiveId" clId="{215F031E-773C-4446-81B9-5E0DD0A40B20}" dt="2019-05-22T19:54:27.519" v="1028" actId="167"/>
          <ac:picMkLst>
            <pc:docMk/>
            <pc:sldMk cId="789548984" sldId="429"/>
            <ac:picMk id="4" creationId="{90FABCF2-1C96-204B-89B9-039FCB155589}"/>
          </ac:picMkLst>
        </pc:picChg>
      </pc:sldChg>
      <pc:sldChg chg="addSp delSp modSp add del modTransition">
        <pc:chgData name="Alberto Di Meglio" userId="d7605418547838f6" providerId="LiveId" clId="{215F031E-773C-4446-81B9-5E0DD0A40B20}" dt="2019-05-23T20:37:05.586" v="1667"/>
        <pc:sldMkLst>
          <pc:docMk/>
          <pc:sldMk cId="1780140252" sldId="430"/>
        </pc:sldMkLst>
        <pc:spChg chg="mod">
          <ac:chgData name="Alberto Di Meglio" userId="d7605418547838f6" providerId="LiveId" clId="{215F031E-773C-4446-81B9-5E0DD0A40B20}" dt="2019-05-22T19:37:09.661" v="695" actId="108"/>
          <ac:spMkLst>
            <pc:docMk/>
            <pc:sldMk cId="1780140252" sldId="430"/>
            <ac:spMk id="2" creationId="{FB80E1B5-6D9D-EF41-A6D5-A0D7F80444A9}"/>
          </ac:spMkLst>
        </pc:spChg>
        <pc:spChg chg="mod">
          <ac:chgData name="Alberto Di Meglio" userId="d7605418547838f6" providerId="LiveId" clId="{215F031E-773C-4446-81B9-5E0DD0A40B20}" dt="2019-05-22T19:39:51.243" v="751" actId="1076"/>
          <ac:spMkLst>
            <pc:docMk/>
            <pc:sldMk cId="1780140252" sldId="430"/>
            <ac:spMk id="3" creationId="{4C4823BA-AF73-B048-97F6-70EEBD7C1397}"/>
          </ac:spMkLst>
        </pc:spChg>
        <pc:spChg chg="add del mod">
          <ac:chgData name="Alberto Di Meglio" userId="d7605418547838f6" providerId="LiveId" clId="{215F031E-773C-4446-81B9-5E0DD0A40B20}" dt="2019-05-22T19:36:40.382" v="693" actId="478"/>
          <ac:spMkLst>
            <pc:docMk/>
            <pc:sldMk cId="1780140252" sldId="430"/>
            <ac:spMk id="8" creationId="{8C296263-F5B8-40BB-8B3C-3CE8992D41C6}"/>
          </ac:spMkLst>
        </pc:spChg>
        <pc:spChg chg="mod">
          <ac:chgData name="Alberto Di Meglio" userId="d7605418547838f6" providerId="LiveId" clId="{215F031E-773C-4446-81B9-5E0DD0A40B20}" dt="2019-05-22T19:51:13.777" v="1012" actId="20577"/>
          <ac:spMkLst>
            <pc:docMk/>
            <pc:sldMk cId="1780140252" sldId="430"/>
            <ac:spMk id="14" creationId="{22C4CF9F-1FC6-7642-98C9-989E02294444}"/>
          </ac:spMkLst>
        </pc:spChg>
        <pc:spChg chg="add mod">
          <ac:chgData name="Alberto Di Meglio" userId="d7605418547838f6" providerId="LiveId" clId="{215F031E-773C-4446-81B9-5E0DD0A40B20}" dt="2019-05-22T19:51:07.380" v="1011" actId="1076"/>
          <ac:spMkLst>
            <pc:docMk/>
            <pc:sldMk cId="1780140252" sldId="430"/>
            <ac:spMk id="16" creationId="{C0F46D5E-D1FA-45DF-916B-1F8F2002A4AF}"/>
          </ac:spMkLst>
        </pc:spChg>
        <pc:spChg chg="add">
          <ac:chgData name="Alberto Di Meglio" userId="d7605418547838f6" providerId="LiveId" clId="{215F031E-773C-4446-81B9-5E0DD0A40B20}" dt="2019-05-22T20:05:16.137" v="1374"/>
          <ac:spMkLst>
            <pc:docMk/>
            <pc:sldMk cId="1780140252" sldId="430"/>
            <ac:spMk id="18" creationId="{735B55D1-A8E6-4C2B-8AA6-D3108B8FA452}"/>
          </ac:spMkLst>
        </pc:spChg>
        <pc:spChg chg="add">
          <ac:chgData name="Alberto Di Meglio" userId="d7605418547838f6" providerId="LiveId" clId="{215F031E-773C-4446-81B9-5E0DD0A40B20}" dt="2019-05-23T20:16:08.696" v="1541"/>
          <ac:spMkLst>
            <pc:docMk/>
            <pc:sldMk cId="1780140252" sldId="430"/>
            <ac:spMk id="19" creationId="{7D4C8023-D03F-421A-86F6-11796535DF80}"/>
          </ac:spMkLst>
        </pc:spChg>
      </pc:sldChg>
      <pc:sldChg chg="addSp delSp modSp add ord modTransition">
        <pc:chgData name="Alberto Di Meglio" userId="d7605418547838f6" providerId="LiveId" clId="{215F031E-773C-4446-81B9-5E0DD0A40B20}" dt="2019-05-23T20:37:05.586" v="1667"/>
        <pc:sldMkLst>
          <pc:docMk/>
          <pc:sldMk cId="2771990029" sldId="441"/>
        </pc:sldMkLst>
        <pc:spChg chg="mod">
          <ac:chgData name="Alberto Di Meglio" userId="d7605418547838f6" providerId="LiveId" clId="{215F031E-773C-4446-81B9-5E0DD0A40B20}" dt="2019-05-23T20:17:46.963" v="1610" actId="20577"/>
          <ac:spMkLst>
            <pc:docMk/>
            <pc:sldMk cId="2771990029" sldId="441"/>
            <ac:spMk id="2" creationId="{16C54A94-0CF8-5742-BFE3-8CF0D329BBD9}"/>
          </ac:spMkLst>
        </pc:spChg>
        <pc:spChg chg="mod">
          <ac:chgData name="Alberto Di Meglio" userId="d7605418547838f6" providerId="LiveId" clId="{215F031E-773C-4446-81B9-5E0DD0A40B20}" dt="2019-05-23T20:19:40.364" v="1648" actId="20577"/>
          <ac:spMkLst>
            <pc:docMk/>
            <pc:sldMk cId="2771990029" sldId="441"/>
            <ac:spMk id="3" creationId="{C7C185CB-76D8-3544-A4A8-43DA9A05B36A}"/>
          </ac:spMkLst>
        </pc:spChg>
        <pc:spChg chg="add del mod">
          <ac:chgData name="Alberto Di Meglio" userId="d7605418547838f6" providerId="LiveId" clId="{215F031E-773C-4446-81B9-5E0DD0A40B20}" dt="2019-05-23T20:13:33.579" v="1438" actId="478"/>
          <ac:spMkLst>
            <pc:docMk/>
            <pc:sldMk cId="2771990029" sldId="441"/>
            <ac:spMk id="5" creationId="{65074354-73DF-4C6C-82D2-CA2630E0F0E0}"/>
          </ac:spMkLst>
        </pc:spChg>
        <pc:spChg chg="mod">
          <ac:chgData name="Alberto Di Meglio" userId="d7605418547838f6" providerId="LiveId" clId="{215F031E-773C-4446-81B9-5E0DD0A40B20}" dt="2019-05-23T20:18:36.313" v="1644" actId="20577"/>
          <ac:spMkLst>
            <pc:docMk/>
            <pc:sldMk cId="2771990029" sldId="441"/>
            <ac:spMk id="8" creationId="{99944FB3-14FD-5D42-AD3D-B7C336761317}"/>
          </ac:spMkLst>
        </pc:spChg>
        <pc:spChg chg="mod">
          <ac:chgData name="Alberto Di Meglio" userId="d7605418547838f6" providerId="LiveId" clId="{215F031E-773C-4446-81B9-5E0DD0A40B20}" dt="2019-05-23T20:13:14.305" v="1432"/>
          <ac:spMkLst>
            <pc:docMk/>
            <pc:sldMk cId="2771990029" sldId="441"/>
            <ac:spMk id="9" creationId="{46C127DB-025D-BD43-9F68-AEAFBED77041}"/>
          </ac:spMkLst>
        </pc:spChg>
        <pc:spChg chg="add">
          <ac:chgData name="Alberto Di Meglio" userId="d7605418547838f6" providerId="LiveId" clId="{215F031E-773C-4446-81B9-5E0DD0A40B20}" dt="2019-05-23T20:15:58.195" v="1537"/>
          <ac:spMkLst>
            <pc:docMk/>
            <pc:sldMk cId="2771990029" sldId="441"/>
            <ac:spMk id="10" creationId="{5DDB90C6-F78B-45BD-A52E-F5E25612629F}"/>
          </ac:spMkLst>
        </pc:spChg>
      </pc:sldChg>
      <pc:sldChg chg="addSp delSp modSp add del modTransition">
        <pc:chgData name="Alberto Di Meglio" userId="d7605418547838f6" providerId="LiveId" clId="{215F031E-773C-4446-81B9-5E0DD0A40B20}" dt="2019-05-23T20:37:05.586" v="1667"/>
        <pc:sldMkLst>
          <pc:docMk/>
          <pc:sldMk cId="36011942" sldId="450"/>
        </pc:sldMkLst>
        <pc:spChg chg="mod">
          <ac:chgData name="Alberto Di Meglio" userId="d7605418547838f6" providerId="LiveId" clId="{215F031E-773C-4446-81B9-5E0DD0A40B20}" dt="2019-05-22T19:40:24.337" v="753" actId="108"/>
          <ac:spMkLst>
            <pc:docMk/>
            <pc:sldMk cId="36011942" sldId="450"/>
            <ac:spMk id="2" creationId="{766536E9-9D55-884E-8350-D6F77ABE3ACB}"/>
          </ac:spMkLst>
        </pc:spChg>
        <pc:spChg chg="mod">
          <ac:chgData name="Alberto Di Meglio" userId="d7605418547838f6" providerId="LiveId" clId="{215F031E-773C-4446-81B9-5E0DD0A40B20}" dt="2019-05-22T19:42:02.479" v="792" actId="14100"/>
          <ac:spMkLst>
            <pc:docMk/>
            <pc:sldMk cId="36011942" sldId="450"/>
            <ac:spMk id="3" creationId="{4044781E-0B29-5842-AF16-EEE851D51375}"/>
          </ac:spMkLst>
        </pc:spChg>
        <pc:spChg chg="add del mod">
          <ac:chgData name="Alberto Di Meglio" userId="d7605418547838f6" providerId="LiveId" clId="{215F031E-773C-4446-81B9-5E0DD0A40B20}" dt="2019-05-22T19:40:14.035" v="752" actId="478"/>
          <ac:spMkLst>
            <pc:docMk/>
            <pc:sldMk cId="36011942" sldId="450"/>
            <ac:spMk id="4" creationId="{CAE5FD86-833E-4812-AF5A-568C699C1883}"/>
          </ac:spMkLst>
        </pc:spChg>
        <pc:spChg chg="add mod">
          <ac:chgData name="Alberto Di Meglio" userId="d7605418547838f6" providerId="LiveId" clId="{215F031E-773C-4446-81B9-5E0DD0A40B20}" dt="2019-05-22T19:41:41.912" v="789" actId="1076"/>
          <ac:spMkLst>
            <pc:docMk/>
            <pc:sldMk cId="36011942" sldId="450"/>
            <ac:spMk id="11" creationId="{B01778DE-9AD1-4AC2-BEF1-BEBB163095C0}"/>
          </ac:spMkLst>
        </pc:spChg>
        <pc:spChg chg="add">
          <ac:chgData name="Alberto Di Meglio" userId="d7605418547838f6" providerId="LiveId" clId="{215F031E-773C-4446-81B9-5E0DD0A40B20}" dt="2019-05-22T20:05:18.786" v="1375"/>
          <ac:spMkLst>
            <pc:docMk/>
            <pc:sldMk cId="36011942" sldId="450"/>
            <ac:spMk id="12" creationId="{C725C754-7E9F-4FE3-8E63-53EC32B48531}"/>
          </ac:spMkLst>
        </pc:spChg>
        <pc:spChg chg="add">
          <ac:chgData name="Alberto Di Meglio" userId="d7605418547838f6" providerId="LiveId" clId="{215F031E-773C-4446-81B9-5E0DD0A40B20}" dt="2019-05-23T20:16:11.228" v="1542"/>
          <ac:spMkLst>
            <pc:docMk/>
            <pc:sldMk cId="36011942" sldId="450"/>
            <ac:spMk id="13" creationId="{722CEF4C-E8CC-49F7-8088-5D3AE0F54567}"/>
          </ac:spMkLst>
        </pc:spChg>
      </pc:sldChg>
      <pc:sldChg chg="addSp delSp modSp modTransition modAnim">
        <pc:chgData name="Alberto Di Meglio" userId="d7605418547838f6" providerId="LiveId" clId="{215F031E-773C-4446-81B9-5E0DD0A40B20}" dt="2019-05-23T20:37:05.586" v="1667"/>
        <pc:sldMkLst>
          <pc:docMk/>
          <pc:sldMk cId="3107643556" sldId="479"/>
        </pc:sldMkLst>
        <pc:spChg chg="add del mod">
          <ac:chgData name="Alberto Di Meglio" userId="d7605418547838f6" providerId="LiveId" clId="{215F031E-773C-4446-81B9-5E0DD0A40B20}" dt="2019-05-23T20:15:11.133" v="1452"/>
          <ac:spMkLst>
            <pc:docMk/>
            <pc:sldMk cId="3107643556" sldId="479"/>
            <ac:spMk id="22" creationId="{CCCAF719-BB80-47B4-A884-E0543AB2DF24}"/>
          </ac:spMkLst>
        </pc:spChg>
        <pc:spChg chg="add">
          <ac:chgData name="Alberto Di Meglio" userId="d7605418547838f6" providerId="LiveId" clId="{215F031E-773C-4446-81B9-5E0DD0A40B20}" dt="2019-05-22T20:04:07.185" v="1201"/>
          <ac:spMkLst>
            <pc:docMk/>
            <pc:sldMk cId="3107643556" sldId="479"/>
            <ac:spMk id="23" creationId="{F58DAFF2-C03A-479F-A054-010B07EE4884}"/>
          </ac:spMkLst>
        </pc:spChg>
        <pc:spChg chg="add">
          <ac:chgData name="Alberto Di Meglio" userId="d7605418547838f6" providerId="LiveId" clId="{215F031E-773C-4446-81B9-5E0DD0A40B20}" dt="2019-05-23T20:15:12.325" v="1453"/>
          <ac:spMkLst>
            <pc:docMk/>
            <pc:sldMk cId="3107643556" sldId="479"/>
            <ac:spMk id="24" creationId="{504FC4CB-28C4-499C-AD48-87A4C7920229}"/>
          </ac:spMkLst>
        </pc:spChg>
      </pc:sldChg>
      <pc:sldChg chg="addSp modSp modTransition">
        <pc:chgData name="Alberto Di Meglio" userId="d7605418547838f6" providerId="LiveId" clId="{215F031E-773C-4446-81B9-5E0DD0A40B20}" dt="2019-05-23T20:37:05.586" v="1667"/>
        <pc:sldMkLst>
          <pc:docMk/>
          <pc:sldMk cId="183759363" sldId="503"/>
        </pc:sldMkLst>
        <pc:spChg chg="add mod">
          <ac:chgData name="Alberto Di Meglio" userId="d7605418547838f6" providerId="LiveId" clId="{215F031E-773C-4446-81B9-5E0DD0A40B20}" dt="2019-05-22T20:04:49.410" v="1367" actId="1037"/>
          <ac:spMkLst>
            <pc:docMk/>
            <pc:sldMk cId="183759363" sldId="503"/>
            <ac:spMk id="22" creationId="{C047C551-8B7E-48CA-BB61-56DB6629BBA5}"/>
          </ac:spMkLst>
        </pc:spChg>
        <pc:spChg chg="add mod">
          <ac:chgData name="Alberto Di Meglio" userId="d7605418547838f6" providerId="LiveId" clId="{215F031E-773C-4446-81B9-5E0DD0A40B20}" dt="2019-05-23T20:15:49.124" v="1535" actId="1037"/>
          <ac:spMkLst>
            <pc:docMk/>
            <pc:sldMk cId="183759363" sldId="503"/>
            <ac:spMk id="24" creationId="{4D024023-5982-4E4A-AED3-303D4FE287B3}"/>
          </ac:spMkLst>
        </pc:sp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1003601356" sldId="518"/>
        </pc:sldMkLst>
      </pc:sldChg>
      <pc:sldChg chg="addSp delSp modTransition">
        <pc:chgData name="Alberto Di Meglio" userId="d7605418547838f6" providerId="LiveId" clId="{215F031E-773C-4446-81B9-5E0DD0A40B20}" dt="2019-05-23T20:37:05.586" v="1667"/>
        <pc:sldMkLst>
          <pc:docMk/>
          <pc:sldMk cId="586795676" sldId="568"/>
        </pc:sldMkLst>
        <pc:spChg chg="add del">
          <ac:chgData name="Alberto Di Meglio" userId="d7605418547838f6" providerId="LiveId" clId="{215F031E-773C-4446-81B9-5E0DD0A40B20}" dt="2019-05-23T20:16:33.342" v="1596"/>
          <ac:spMkLst>
            <pc:docMk/>
            <pc:sldMk cId="586795676" sldId="568"/>
            <ac:spMk id="18" creationId="{9372C4D0-9DAC-4D17-9321-CE28C0253BA4}"/>
          </ac:spMkLst>
        </pc:spChg>
      </pc:sldChg>
      <pc:sldChg chg="ord modTransition">
        <pc:chgData name="Alberto Di Meglio" userId="d7605418547838f6" providerId="LiveId" clId="{215F031E-773C-4446-81B9-5E0DD0A40B20}" dt="2019-05-23T20:37:05.586" v="1667"/>
        <pc:sldMkLst>
          <pc:docMk/>
          <pc:sldMk cId="428846791" sldId="580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911265614" sldId="586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1968038795" sldId="594"/>
        </pc:sldMkLst>
      </pc:sldChg>
      <pc:sldChg chg="addSp modTransition">
        <pc:chgData name="Alberto Di Meglio" userId="d7605418547838f6" providerId="LiveId" clId="{215F031E-773C-4446-81B9-5E0DD0A40B20}" dt="2019-05-23T20:37:05.586" v="1667"/>
        <pc:sldMkLst>
          <pc:docMk/>
          <pc:sldMk cId="475527646" sldId="595"/>
        </pc:sldMkLst>
        <pc:spChg chg="add">
          <ac:chgData name="Alberto Di Meglio" userId="d7605418547838f6" providerId="LiveId" clId="{215F031E-773C-4446-81B9-5E0DD0A40B20}" dt="2019-05-22T20:07:03.885" v="1408"/>
          <ac:spMkLst>
            <pc:docMk/>
            <pc:sldMk cId="475527646" sldId="595"/>
            <ac:spMk id="4" creationId="{9883CB5A-824B-4ADE-AA91-08FB3E8B952B}"/>
          </ac:spMkLst>
        </pc:spChg>
      </pc:sldChg>
      <pc:sldChg chg="addSp modTransition">
        <pc:chgData name="Alberto Di Meglio" userId="d7605418547838f6" providerId="LiveId" clId="{215F031E-773C-4446-81B9-5E0DD0A40B20}" dt="2019-05-23T20:37:05.586" v="1667"/>
        <pc:sldMkLst>
          <pc:docMk/>
          <pc:sldMk cId="4258432435" sldId="597"/>
        </pc:sldMkLst>
        <pc:spChg chg="add">
          <ac:chgData name="Alberto Di Meglio" userId="d7605418547838f6" providerId="LiveId" clId="{215F031E-773C-4446-81B9-5E0DD0A40B20}" dt="2019-05-23T20:15:33.517" v="1458"/>
          <ac:spMkLst>
            <pc:docMk/>
            <pc:sldMk cId="4258432435" sldId="597"/>
            <ac:spMk id="10" creationId="{3B374D81-0D8B-4EF8-A202-0B7E05DC6D57}"/>
          </ac:spMkLst>
        </pc:spChg>
        <pc:spChg chg="add">
          <ac:chgData name="Alberto Di Meglio" userId="d7605418547838f6" providerId="LiveId" clId="{215F031E-773C-4446-81B9-5E0DD0A40B20}" dt="2019-05-22T20:04:32.059" v="1278"/>
          <ac:spMkLst>
            <pc:docMk/>
            <pc:sldMk cId="4258432435" sldId="597"/>
            <ac:spMk id="11" creationId="{9900747D-8B73-4136-A71B-854726953DFC}"/>
          </ac:spMkLst>
        </pc:spChg>
      </pc:sldChg>
      <pc:sldChg chg="addSp modTransition">
        <pc:chgData name="Alberto Di Meglio" userId="d7605418547838f6" providerId="LiveId" clId="{215F031E-773C-4446-81B9-5E0DD0A40B20}" dt="2019-05-23T20:37:05.586" v="1667"/>
        <pc:sldMkLst>
          <pc:docMk/>
          <pc:sldMk cId="808878407" sldId="598"/>
        </pc:sldMkLst>
        <pc:spChg chg="add">
          <ac:chgData name="Alberto Di Meglio" userId="d7605418547838f6" providerId="LiveId" clId="{215F031E-773C-4446-81B9-5E0DD0A40B20}" dt="2019-05-23T20:15:25.164" v="1455"/>
          <ac:spMkLst>
            <pc:docMk/>
            <pc:sldMk cId="808878407" sldId="598"/>
            <ac:spMk id="13" creationId="{DF41E361-4341-4444-B38C-925DF4934CC2}"/>
          </ac:spMkLst>
        </pc:spChg>
        <pc:spChg chg="add">
          <ac:chgData name="Alberto Di Meglio" userId="d7605418547838f6" providerId="LiveId" clId="{215F031E-773C-4446-81B9-5E0DD0A40B20}" dt="2019-05-22T20:04:13.936" v="1203"/>
          <ac:spMkLst>
            <pc:docMk/>
            <pc:sldMk cId="808878407" sldId="598"/>
            <ac:spMk id="14" creationId="{8C835E2E-09B1-45CB-862A-5C768EC16D22}"/>
          </ac:spMkLst>
        </pc:sp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521016626" sldId="599"/>
        </pc:sldMkLst>
      </pc:sldChg>
      <pc:sldChg chg="modTransition modAnim">
        <pc:chgData name="Alberto Di Meglio" userId="d7605418547838f6" providerId="LiveId" clId="{215F031E-773C-4446-81B9-5E0DD0A40B20}" dt="2019-05-23T20:37:05.586" v="1667"/>
        <pc:sldMkLst>
          <pc:docMk/>
          <pc:sldMk cId="4056154155" sldId="601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257224708" sldId="602"/>
        </pc:sldMkLst>
      </pc:sldChg>
      <pc:sldChg chg="del modTransition">
        <pc:chgData name="Alberto Di Meglio" userId="d7605418547838f6" providerId="LiveId" clId="{215F031E-773C-4446-81B9-5E0DD0A40B20}" dt="2019-05-22T20:06:30.609" v="1407" actId="2696"/>
        <pc:sldMkLst>
          <pc:docMk/>
          <pc:sldMk cId="1293597366" sldId="603"/>
        </pc:sldMkLst>
      </pc:sldChg>
      <pc:sldChg chg="addSp modSp modTransition">
        <pc:chgData name="Alberto Di Meglio" userId="d7605418547838f6" providerId="LiveId" clId="{215F031E-773C-4446-81B9-5E0DD0A40B20}" dt="2019-05-23T20:37:05.586" v="1667"/>
        <pc:sldMkLst>
          <pc:docMk/>
          <pc:sldMk cId="2653941587" sldId="604"/>
        </pc:sldMkLst>
        <pc:spChg chg="mod">
          <ac:chgData name="Alberto Di Meglio" userId="d7605418547838f6" providerId="LiveId" clId="{215F031E-773C-4446-81B9-5E0DD0A40B20}" dt="2019-05-22T20:01:54.126" v="1189" actId="20577"/>
          <ac:spMkLst>
            <pc:docMk/>
            <pc:sldMk cId="2653941587" sldId="604"/>
            <ac:spMk id="3" creationId="{00000000-0000-0000-0000-000000000000}"/>
          </ac:spMkLst>
        </pc:spChg>
        <pc:spChg chg="add">
          <ac:chgData name="Alberto Di Meglio" userId="d7605418547838f6" providerId="LiveId" clId="{215F031E-773C-4446-81B9-5E0DD0A40B20}" dt="2019-05-23T20:16:28.916" v="1594"/>
          <ac:spMkLst>
            <pc:docMk/>
            <pc:sldMk cId="2653941587" sldId="604"/>
            <ac:spMk id="10" creationId="{D116E508-2C76-42A3-BFCB-1C58237A8F17}"/>
          </ac:spMkLst>
        </pc:spChg>
        <pc:spChg chg="add">
          <ac:chgData name="Alberto Di Meglio" userId="d7605418547838f6" providerId="LiveId" clId="{215F031E-773C-4446-81B9-5E0DD0A40B20}" dt="2019-05-22T20:05:36.917" v="1406"/>
          <ac:spMkLst>
            <pc:docMk/>
            <pc:sldMk cId="2653941587" sldId="604"/>
            <ac:spMk id="13" creationId="{03BD834B-C72D-4E03-A3DC-AA305EB97A5D}"/>
          </ac:spMkLst>
        </pc:sp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1965807326" sldId="605"/>
        </pc:sldMkLst>
      </pc:sldChg>
      <pc:sldChg chg="ord modTransition">
        <pc:chgData name="Alberto Di Meglio" userId="d7605418547838f6" providerId="LiveId" clId="{215F031E-773C-4446-81B9-5E0DD0A40B20}" dt="2019-05-23T20:37:05.586" v="1667"/>
        <pc:sldMkLst>
          <pc:docMk/>
          <pc:sldMk cId="4242723476" sldId="606"/>
        </pc:sldMkLst>
      </pc:sldChg>
      <pc:sldChg chg="ord modTransition">
        <pc:chgData name="Alberto Di Meglio" userId="d7605418547838f6" providerId="LiveId" clId="{215F031E-773C-4446-81B9-5E0DD0A40B20}" dt="2019-05-23T20:37:05.586" v="1667"/>
        <pc:sldMkLst>
          <pc:docMk/>
          <pc:sldMk cId="1263291812" sldId="607"/>
        </pc:sldMkLst>
      </pc:sldChg>
      <pc:sldChg chg="addSp delSp modSp ord modTransition">
        <pc:chgData name="Alberto Di Meglio" userId="d7605418547838f6" providerId="LiveId" clId="{215F031E-773C-4446-81B9-5E0DD0A40B20}" dt="2019-05-23T20:37:05.586" v="1667"/>
        <pc:sldMkLst>
          <pc:docMk/>
          <pc:sldMk cId="3581861588" sldId="608"/>
        </pc:sldMkLst>
        <pc:spChg chg="add del">
          <ac:chgData name="Alberto Di Meglio" userId="d7605418547838f6" providerId="LiveId" clId="{215F031E-773C-4446-81B9-5E0DD0A40B20}" dt="2019-05-23T20:29:19.028" v="1652"/>
          <ac:spMkLst>
            <pc:docMk/>
            <pc:sldMk cId="3581861588" sldId="608"/>
            <ac:spMk id="4" creationId="{E58C5E31-530F-4EDB-B6B9-335388270A6E}"/>
          </ac:spMkLst>
        </pc:spChg>
        <pc:picChg chg="add mod">
          <ac:chgData name="Alberto Di Meglio" userId="d7605418547838f6" providerId="LiveId" clId="{215F031E-773C-4446-81B9-5E0DD0A40B20}" dt="2019-05-23T20:30:32.148" v="1664" actId="1076"/>
          <ac:picMkLst>
            <pc:docMk/>
            <pc:sldMk cId="3581861588" sldId="608"/>
            <ac:picMk id="13" creationId="{16F86998-EF85-46A1-A42C-0ABEC25C699B}"/>
          </ac:picMkLst>
        </pc:picChg>
        <pc:picChg chg="mod">
          <ac:chgData name="Alberto Di Meglio" userId="d7605418547838f6" providerId="LiveId" clId="{215F031E-773C-4446-81B9-5E0DD0A40B20}" dt="2019-05-23T20:30:27.807" v="1663" actId="1076"/>
          <ac:picMkLst>
            <pc:docMk/>
            <pc:sldMk cId="3581861588" sldId="608"/>
            <ac:picMk id="21" creationId="{B04D37B5-5C37-4AA0-A3BE-814042316C7D}"/>
          </ac:picMkLst>
        </pc:picChg>
        <pc:picChg chg="mod">
          <ac:chgData name="Alberto Di Meglio" userId="d7605418547838f6" providerId="LiveId" clId="{215F031E-773C-4446-81B9-5E0DD0A40B20}" dt="2019-05-23T20:30:24.168" v="1662" actId="1076"/>
          <ac:picMkLst>
            <pc:docMk/>
            <pc:sldMk cId="3581861588" sldId="608"/>
            <ac:picMk id="1026" creationId="{00000000-0000-0000-0000-000000000000}"/>
          </ac:picMkLst>
        </pc:picChg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1858271123" sldId="609"/>
        </pc:sldMkLst>
      </pc:sldChg>
      <pc:sldChg chg="ord modTransition">
        <pc:chgData name="Alberto Di Meglio" userId="d7605418547838f6" providerId="LiveId" clId="{215F031E-773C-4446-81B9-5E0DD0A40B20}" dt="2019-05-23T20:37:05.586" v="1667"/>
        <pc:sldMkLst>
          <pc:docMk/>
          <pc:sldMk cId="3134261635" sldId="610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561830517" sldId="611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3629427237" sldId="612"/>
        </pc:sldMkLst>
      </pc:sldChg>
      <pc:sldChg chg="modTransition">
        <pc:chgData name="Alberto Di Meglio" userId="d7605418547838f6" providerId="LiveId" clId="{215F031E-773C-4446-81B9-5E0DD0A40B20}" dt="2019-05-23T20:37:05.586" v="1667"/>
        <pc:sldMkLst>
          <pc:docMk/>
          <pc:sldMk cId="3850747716" sldId="613"/>
        </pc:sldMkLst>
      </pc:sldChg>
      <pc:sldChg chg="addSp modTransition">
        <pc:chgData name="Alberto Di Meglio" userId="d7605418547838f6" providerId="LiveId" clId="{215F031E-773C-4446-81B9-5E0DD0A40B20}" dt="2019-05-23T20:37:05.586" v="1667"/>
        <pc:sldMkLst>
          <pc:docMk/>
          <pc:sldMk cId="661055884" sldId="614"/>
        </pc:sldMkLst>
        <pc:spChg chg="add">
          <ac:chgData name="Alberto Di Meglio" userId="d7605418547838f6" providerId="LiveId" clId="{215F031E-773C-4446-81B9-5E0DD0A40B20}" dt="2019-05-23T20:15:30.586" v="1457"/>
          <ac:spMkLst>
            <pc:docMk/>
            <pc:sldMk cId="661055884" sldId="614"/>
            <ac:spMk id="15" creationId="{AA8A9266-6608-4D46-83F2-1921BE2A49AA}"/>
          </ac:spMkLst>
        </pc:spChg>
        <pc:spChg chg="add">
          <ac:chgData name="Alberto Di Meglio" userId="d7605418547838f6" providerId="LiveId" clId="{215F031E-773C-4446-81B9-5E0DD0A40B20}" dt="2019-05-22T20:04:29.081" v="1277"/>
          <ac:spMkLst>
            <pc:docMk/>
            <pc:sldMk cId="661055884" sldId="614"/>
            <ac:spMk id="16" creationId="{2F8DAD89-EDEF-4373-AC3A-4A1062F9F45C}"/>
          </ac:spMkLst>
        </pc:spChg>
      </pc:sldChg>
      <pc:sldChg chg="modSp add del">
        <pc:chgData name="Alberto Di Meglio" userId="d7605418547838f6" providerId="LiveId" clId="{215F031E-773C-4446-81B9-5E0DD0A40B20}" dt="2019-05-22T18:55:17.587" v="649" actId="2696"/>
        <pc:sldMkLst>
          <pc:docMk/>
          <pc:sldMk cId="496444056" sldId="615"/>
        </pc:sldMkLst>
        <pc:spChg chg="mod">
          <ac:chgData name="Alberto Di Meglio" userId="d7605418547838f6" providerId="LiveId" clId="{215F031E-773C-4446-81B9-5E0DD0A40B20}" dt="2019-05-22T06:39:52.090" v="56" actId="20577"/>
          <ac:spMkLst>
            <pc:docMk/>
            <pc:sldMk cId="496444056" sldId="615"/>
            <ac:spMk id="6" creationId="{276ACD8C-8EBC-4763-BA21-C165D611634A}"/>
          </ac:spMkLst>
        </pc:spChg>
      </pc:sldChg>
      <pc:sldChg chg="modSp add del">
        <pc:chgData name="Alberto Di Meglio" userId="d7605418547838f6" providerId="LiveId" clId="{215F031E-773C-4446-81B9-5E0DD0A40B20}" dt="2019-05-22T19:52:01.415" v="1014" actId="2696"/>
        <pc:sldMkLst>
          <pc:docMk/>
          <pc:sldMk cId="2530147473" sldId="616"/>
        </pc:sldMkLst>
        <pc:spChg chg="mod">
          <ac:chgData name="Alberto Di Meglio" userId="d7605418547838f6" providerId="LiveId" clId="{215F031E-773C-4446-81B9-5E0DD0A40B20}" dt="2019-05-22T06:41:58.189" v="69" actId="20577"/>
          <ac:spMkLst>
            <pc:docMk/>
            <pc:sldMk cId="2530147473" sldId="616"/>
            <ac:spMk id="5" creationId="{119BB728-194A-4889-8571-1370C2731028}"/>
          </ac:spMkLst>
        </pc:spChg>
      </pc:sldChg>
      <pc:sldChg chg="modSp add del">
        <pc:chgData name="Alberto Di Meglio" userId="d7605418547838f6" providerId="LiveId" clId="{215F031E-773C-4446-81B9-5E0DD0A40B20}" dt="2019-05-22T19:24:02.513" v="651" actId="2696"/>
        <pc:sldMkLst>
          <pc:docMk/>
          <pc:sldMk cId="1187698409" sldId="617"/>
        </pc:sldMkLst>
        <pc:spChg chg="mod">
          <ac:chgData name="Alberto Di Meglio" userId="d7605418547838f6" providerId="LiveId" clId="{215F031E-773C-4446-81B9-5E0DD0A40B20}" dt="2019-05-22T06:42:16.543" v="88" actId="20577"/>
          <ac:spMkLst>
            <pc:docMk/>
            <pc:sldMk cId="1187698409" sldId="617"/>
            <ac:spMk id="6" creationId="{21C7F1D5-4762-419B-958D-E7FEA7764D66}"/>
          </ac:spMkLst>
        </pc:spChg>
      </pc:sldChg>
      <pc:sldChg chg="modSp add del">
        <pc:chgData name="Alberto Di Meglio" userId="d7605418547838f6" providerId="LiveId" clId="{215F031E-773C-4446-81B9-5E0DD0A40B20}" dt="2019-05-22T19:51:25.961" v="1013" actId="2696"/>
        <pc:sldMkLst>
          <pc:docMk/>
          <pc:sldMk cId="3684856627" sldId="618"/>
        </pc:sldMkLst>
        <pc:spChg chg="mod">
          <ac:chgData name="Alberto Di Meglio" userId="d7605418547838f6" providerId="LiveId" clId="{215F031E-773C-4446-81B9-5E0DD0A40B20}" dt="2019-05-22T06:43:09.963" v="97" actId="20577"/>
          <ac:spMkLst>
            <pc:docMk/>
            <pc:sldMk cId="3684856627" sldId="618"/>
            <ac:spMk id="6" creationId="{C92907FD-AE8D-4857-A34B-66CC77A11C28}"/>
          </ac:spMkLst>
        </pc:spChg>
      </pc:sldChg>
      <pc:sldChg chg="modSp add del">
        <pc:chgData name="Alberto Di Meglio" userId="d7605418547838f6" providerId="LiveId" clId="{215F031E-773C-4446-81B9-5E0DD0A40B20}" dt="2019-05-22T19:57:13.449" v="1080" actId="2696"/>
        <pc:sldMkLst>
          <pc:docMk/>
          <pc:sldMk cId="553354510" sldId="619"/>
        </pc:sldMkLst>
        <pc:spChg chg="mod">
          <ac:chgData name="Alberto Di Meglio" userId="d7605418547838f6" providerId="LiveId" clId="{215F031E-773C-4446-81B9-5E0DD0A40B20}" dt="2019-05-22T06:51:28.524" v="186" actId="20577"/>
          <ac:spMkLst>
            <pc:docMk/>
            <pc:sldMk cId="553354510" sldId="619"/>
            <ac:spMk id="5" creationId="{5EAAB848-AC72-46D5-A1A9-C7A34D966CDB}"/>
          </ac:spMkLst>
        </pc:spChg>
      </pc:sldChg>
      <pc:sldChg chg="addSp delSp modSp add ord modTransition delAnim modAnim">
        <pc:chgData name="Alberto Di Meglio" userId="d7605418547838f6" providerId="LiveId" clId="{215F031E-773C-4446-81B9-5E0DD0A40B20}" dt="2019-05-23T20:37:05.586" v="1667"/>
        <pc:sldMkLst>
          <pc:docMk/>
          <pc:sldMk cId="2280160858" sldId="620"/>
        </pc:sldMkLst>
        <pc:spChg chg="del">
          <ac:chgData name="Alberto Di Meglio" userId="d7605418547838f6" providerId="LiveId" clId="{215F031E-773C-4446-81B9-5E0DD0A40B20}" dt="2019-05-22T11:47:38.241" v="245" actId="478"/>
          <ac:spMkLst>
            <pc:docMk/>
            <pc:sldMk cId="2280160858" sldId="620"/>
            <ac:spMk id="2" creationId="{345B9AD3-3796-4A2E-B45E-78D7A16B0678}"/>
          </ac:spMkLst>
        </pc:spChg>
        <pc:spChg chg="del">
          <ac:chgData name="Alberto Di Meglio" userId="d7605418547838f6" providerId="LiveId" clId="{215F031E-773C-4446-81B9-5E0DD0A40B20}" dt="2019-05-22T11:47:42.200" v="246" actId="478"/>
          <ac:spMkLst>
            <pc:docMk/>
            <pc:sldMk cId="2280160858" sldId="620"/>
            <ac:spMk id="3" creationId="{EFAB8EAD-2CD3-4D10-A428-BE0C63F33CC6}"/>
          </ac:spMkLst>
        </pc:spChg>
        <pc:spChg chg="mod">
          <ac:chgData name="Alberto Di Meglio" userId="d7605418547838f6" providerId="LiveId" clId="{215F031E-773C-4446-81B9-5E0DD0A40B20}" dt="2019-05-22T11:58:17.630" v="331" actId="20577"/>
          <ac:spMkLst>
            <pc:docMk/>
            <pc:sldMk cId="2280160858" sldId="620"/>
            <ac:spMk id="6" creationId="{AAB7B6A2-16DE-466E-9864-921A90D5EB7F}"/>
          </ac:spMkLst>
        </pc:spChg>
        <pc:spChg chg="add mod">
          <ac:chgData name="Alberto Di Meglio" userId="d7605418547838f6" providerId="LiveId" clId="{215F031E-773C-4446-81B9-5E0DD0A40B20}" dt="2019-05-22T12:21:41.263" v="472" actId="1038"/>
          <ac:spMkLst>
            <pc:docMk/>
            <pc:sldMk cId="2280160858" sldId="620"/>
            <ac:spMk id="14" creationId="{751728AD-7A83-437F-B3D4-80C79EB21034}"/>
          </ac:spMkLst>
        </pc:spChg>
        <pc:spChg chg="add mod">
          <ac:chgData name="Alberto Di Meglio" userId="d7605418547838f6" providerId="LiveId" clId="{215F031E-773C-4446-81B9-5E0DD0A40B20}" dt="2019-05-23T20:00:04.848" v="1431" actId="1036"/>
          <ac:spMkLst>
            <pc:docMk/>
            <pc:sldMk cId="2280160858" sldId="620"/>
            <ac:spMk id="15" creationId="{BA1F5624-1C90-41E0-8838-E9D7308A23E0}"/>
          </ac:spMkLst>
        </pc:spChg>
        <pc:spChg chg="add mod">
          <ac:chgData name="Alberto Di Meglio" userId="d7605418547838f6" providerId="LiveId" clId="{215F031E-773C-4446-81B9-5E0DD0A40B20}" dt="2019-05-22T12:22:30.364" v="512" actId="1035"/>
          <ac:spMkLst>
            <pc:docMk/>
            <pc:sldMk cId="2280160858" sldId="620"/>
            <ac:spMk id="18" creationId="{C8374573-9519-408F-8D5C-DD3010F4170B}"/>
          </ac:spMkLst>
        </pc:spChg>
        <pc:spChg chg="add mod">
          <ac:chgData name="Alberto Di Meglio" userId="d7605418547838f6" providerId="LiveId" clId="{215F031E-773C-4446-81B9-5E0DD0A40B20}" dt="2019-05-23T20:00:04.848" v="1431" actId="1036"/>
          <ac:spMkLst>
            <pc:docMk/>
            <pc:sldMk cId="2280160858" sldId="620"/>
            <ac:spMk id="21" creationId="{6B77751E-3235-4188-9629-2235E1037CF1}"/>
          </ac:spMkLst>
        </pc:spChg>
        <pc:spChg chg="add mod">
          <ac:chgData name="Alberto Di Meglio" userId="d7605418547838f6" providerId="LiveId" clId="{215F031E-773C-4446-81B9-5E0DD0A40B20}" dt="2019-05-22T12:24:11.090" v="609" actId="1076"/>
          <ac:spMkLst>
            <pc:docMk/>
            <pc:sldMk cId="2280160858" sldId="620"/>
            <ac:spMk id="22" creationId="{07B6B71E-B4BC-46D1-BED4-664F34ED43C2}"/>
          </ac:spMkLst>
        </pc:spChg>
        <pc:grpChg chg="add del">
          <ac:chgData name="Alberto Di Meglio" userId="d7605418547838f6" providerId="LiveId" clId="{215F031E-773C-4446-81B9-5E0DD0A40B20}" dt="2019-05-22T11:55:51.643" v="248" actId="478"/>
          <ac:grpSpMkLst>
            <pc:docMk/>
            <pc:sldMk cId="2280160858" sldId="620"/>
            <ac:grpSpMk id="7" creationId="{9A1931A2-10D4-4808-9486-9F5FBD5AAF42}"/>
          </ac:grpSpMkLst>
        </pc:grpChg>
        <pc:picChg chg="add mod ord">
          <ac:chgData name="Alberto Di Meglio" userId="d7605418547838f6" providerId="LiveId" clId="{215F031E-773C-4446-81B9-5E0DD0A40B20}" dt="2019-05-23T20:00:04.848" v="1431" actId="1036"/>
          <ac:picMkLst>
            <pc:docMk/>
            <pc:sldMk cId="2280160858" sldId="620"/>
            <ac:picMk id="13" creationId="{071B8827-4BEB-4525-BA3C-D16CAE8A105D}"/>
          </ac:picMkLst>
        </pc:picChg>
        <pc:picChg chg="add mod">
          <ac:chgData name="Alberto Di Meglio" userId="d7605418547838f6" providerId="LiveId" clId="{215F031E-773C-4446-81B9-5E0DD0A40B20}" dt="2019-05-22T12:21:32.810" v="437" actId="1035"/>
          <ac:picMkLst>
            <pc:docMk/>
            <pc:sldMk cId="2280160858" sldId="620"/>
            <ac:picMk id="19" creationId="{DA0BF0A2-CBFC-418E-8451-6F5CBC3DF3F4}"/>
          </ac:picMkLst>
        </pc:picChg>
        <pc:picChg chg="add mod">
          <ac:chgData name="Alberto Di Meglio" userId="d7605418547838f6" providerId="LiveId" clId="{215F031E-773C-4446-81B9-5E0DD0A40B20}" dt="2019-05-23T20:00:04.848" v="1431" actId="1036"/>
          <ac:picMkLst>
            <pc:docMk/>
            <pc:sldMk cId="2280160858" sldId="620"/>
            <ac:picMk id="20" creationId="{20B8855D-27E4-4381-9E89-7991759ECE3F}"/>
          </ac:picMkLst>
        </pc:picChg>
        <pc:picChg chg="add mod">
          <ac:chgData name="Alberto Di Meglio" userId="d7605418547838f6" providerId="LiveId" clId="{215F031E-773C-4446-81B9-5E0DD0A40B20}" dt="2019-05-22T12:21:32.810" v="437" actId="1035"/>
          <ac:picMkLst>
            <pc:docMk/>
            <pc:sldMk cId="2280160858" sldId="620"/>
            <ac:picMk id="1026" creationId="{24D6B3E9-83CF-443A-93A2-66241DAA2007}"/>
          </ac:picMkLst>
        </pc:picChg>
        <pc:picChg chg="add del mod">
          <ac:chgData name="Alberto Di Meglio" userId="d7605418547838f6" providerId="LiveId" clId="{215F031E-773C-4446-81B9-5E0DD0A40B20}" dt="2019-05-22T12:20:18.712" v="391" actId="478"/>
          <ac:picMkLst>
            <pc:docMk/>
            <pc:sldMk cId="2280160858" sldId="620"/>
            <ac:picMk id="1028" creationId="{3BE189B4-FB8D-49E9-9284-6EB1D03FEA0A}"/>
          </ac:picMkLst>
        </pc:picChg>
      </pc:sldChg>
      <pc:sldChg chg="modSp add del">
        <pc:chgData name="Alberto Di Meglio" userId="d7605418547838f6" providerId="LiveId" clId="{215F031E-773C-4446-81B9-5E0DD0A40B20}" dt="2019-05-23T20:13:16.865" v="1434" actId="2696"/>
        <pc:sldMkLst>
          <pc:docMk/>
          <pc:sldMk cId="679475968" sldId="621"/>
        </pc:sldMkLst>
        <pc:spChg chg="mod">
          <ac:chgData name="Alberto Di Meglio" userId="d7605418547838f6" providerId="LiveId" clId="{215F031E-773C-4446-81B9-5E0DD0A40B20}" dt="2019-05-22T20:05:03.329" v="1372" actId="20577"/>
          <ac:spMkLst>
            <pc:docMk/>
            <pc:sldMk cId="679475968" sldId="621"/>
            <ac:spMk id="6" creationId="{E7B46D7F-A9CA-4B6B-8C34-63D4E8A1A720}"/>
          </ac:spMkLst>
        </pc:spChg>
      </pc:sldChg>
      <pc:sldChg chg="modSp add del">
        <pc:chgData name="Alberto Di Meglio" userId="d7605418547838f6" providerId="LiveId" clId="{215F031E-773C-4446-81B9-5E0DD0A40B20}" dt="2019-05-22T19:21:34.758" v="650" actId="2696"/>
        <pc:sldMkLst>
          <pc:docMk/>
          <pc:sldMk cId="1311048820" sldId="621"/>
        </pc:sldMkLst>
        <pc:spChg chg="mod">
          <ac:chgData name="Alberto Di Meglio" userId="d7605418547838f6" providerId="LiveId" clId="{215F031E-773C-4446-81B9-5E0DD0A40B20}" dt="2019-05-22T06:54:28.180" v="215" actId="20577"/>
          <ac:spMkLst>
            <pc:docMk/>
            <pc:sldMk cId="1311048820" sldId="621"/>
            <ac:spMk id="6" creationId="{794B6F14-CFDF-42AB-9977-9732EAF66BC2}"/>
          </ac:spMkLst>
        </pc:spChg>
      </pc:sldChg>
    </pc:docChg>
  </pc:docChgLst>
  <pc:docChgLst>
    <pc:chgData name="Alberto Di Meglio" userId="d7605418547838f6" providerId="LiveId" clId="{413987C2-9B6E-4E04-82C2-025E3DDF4D49}"/>
  </pc:docChgLst>
  <pc:docChgLst>
    <pc:chgData name="Alberto Di Meglio" userId="d7605418547838f6" providerId="LiveId" clId="{4A5A0BBB-DC14-405B-91FB-1C707347ED11}"/>
    <pc:docChg chg="modSld">
      <pc:chgData name="Alberto Di Meglio" userId="d7605418547838f6" providerId="LiveId" clId="{4A5A0BBB-DC14-405B-91FB-1C707347ED11}" dt="2019-05-17T13:39:59.012" v="5" actId="20577"/>
      <pc:docMkLst>
        <pc:docMk/>
      </pc:docMkLst>
      <pc:sldChg chg="modSp">
        <pc:chgData name="Alberto Di Meglio" userId="d7605418547838f6" providerId="LiveId" clId="{4A5A0BBB-DC14-405B-91FB-1C707347ED11}" dt="2019-05-17T13:39:59.012" v="5" actId="20577"/>
        <pc:sldMkLst>
          <pc:docMk/>
          <pc:sldMk cId="2876083158" sldId="281"/>
        </pc:sldMkLst>
        <pc:spChg chg="mod">
          <ac:chgData name="Alberto Di Meglio" userId="d7605418547838f6" providerId="LiveId" clId="{4A5A0BBB-DC14-405B-91FB-1C707347ED11}" dt="2019-05-17T13:39:59.012" v="5" actId="20577"/>
          <ac:spMkLst>
            <pc:docMk/>
            <pc:sldMk cId="2876083158" sldId="281"/>
            <ac:spMk id="3" creationId="{00000000-0000-0000-0000-000000000000}"/>
          </ac:spMkLst>
        </pc:spChg>
      </pc:sldChg>
    </pc:docChg>
  </pc:docChgLst>
  <pc:docChgLst>
    <pc:chgData name="Alberto Di Meglio" userId="d7605418547838f6" providerId="LiveId" clId="{B2A57D73-1E08-488D-9030-A43036F9E30B}"/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69433217936204"/>
          <c:y val="0.18866604411418256"/>
          <c:w val="0.63061104726860617"/>
          <c:h val="0.7758697521805894"/>
        </c:manualLayout>
      </c:layout>
      <c:pieChart>
        <c:varyColors val="1"/>
        <c:ser>
          <c:idx val="0"/>
          <c:order val="0"/>
          <c:tx>
            <c:strRef>
              <c:f>BySystem!$B$6</c:f>
              <c:strCache>
                <c:ptCount val="1"/>
                <c:pt idx="0">
                  <c:v>cdt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17-49A6-B036-3BF7EE1C3F4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17-49A6-B036-3BF7EE1C3F44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317-49A6-B036-3BF7EE1C3F44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317-49A6-B036-3BF7EE1C3F44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317-49A6-B036-3BF7EE1C3F44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317-49A6-B036-3BF7EE1C3F44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317-49A6-B036-3BF7EE1C3F44}"/>
              </c:ext>
            </c:extLst>
          </c:dPt>
          <c:dPt>
            <c:idx val="7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317-49A6-B036-3BF7EE1C3F44}"/>
              </c:ext>
            </c:extLst>
          </c:dPt>
          <c:dPt>
            <c:idx val="8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B317-49A6-B036-3BF7EE1C3F44}"/>
              </c:ext>
            </c:extLst>
          </c:dPt>
          <c:dPt>
            <c:idx val="9"/>
            <c:bubble3D val="0"/>
            <c:explosion val="22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B317-49A6-B036-3BF7EE1C3F44}"/>
              </c:ext>
            </c:extLst>
          </c:dPt>
          <c:dPt>
            <c:idx val="10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B317-49A6-B036-3BF7EE1C3F44}"/>
              </c:ext>
            </c:extLst>
          </c:dPt>
          <c:dLbls>
            <c:dLbl>
              <c:idx val="0"/>
              <c:layout>
                <c:manualLayout>
                  <c:x val="-1.9342020079388997E-2"/>
                  <c:y val="0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317-49A6-B036-3BF7EE1C3F44}"/>
                </c:ext>
                <c:ext xmlns:c15="http://schemas.microsoft.com/office/drawing/2012/chart" uri="{CE6537A1-D6FC-4f65-9D91-7224C49458BB}">
                  <c15:layout>
                    <c:manualLayout>
                      <c:w val="0.2579104227975898"/>
                      <c:h val="0.226511652990380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11322123783009599"/>
                  <c:y val="0.14366676624655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2011676345293"/>
                  <c:y val="-9.725249565543660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CV</a:t>
                    </a:r>
                    <a:r>
                      <a:rPr lang="en-US" baseline="0" dirty="0"/>
                      <a:t>
</a:t>
                    </a:r>
                    <a:fld id="{9D49A191-008A-6C46-9063-F25D109EF2B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317-49A6-B036-3BF7EE1C3F4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2.32342627420274E-2"/>
                  <c:y val="-8.51917038587621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B317-49A6-B036-3BF7EE1C3F4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2.220972885974959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4200209430292998E-2"/>
                  <c:y val="0.109056563252892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92550534828905"/>
                  <c:y val="-3.4990706090287899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B317-49A6-B036-3BF7EE1C3F44}"/>
                </c:ext>
                <c:ext xmlns:c15="http://schemas.microsoft.com/office/drawing/2012/chart" uri="{CE6537A1-D6FC-4f65-9D91-7224C49458BB}">
                  <c15:layout>
                    <c:manualLayout>
                      <c:w val="0.22678174102071"/>
                      <c:h val="0.18418109917453299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9.3818299264505509E-2"/>
                  <c:y val="-2.1759770431406165E-3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21413758923361201"/>
                  <c:y val="-0.109964971957818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1018274840815247E-2"/>
                  <c:y val="0.13928994844392331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B317-49A6-B036-3BF7EE1C3F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BySystem!$A$7:$A$17</c:f>
              <c:strCache>
                <c:ptCount val="11"/>
                <c:pt idx="0">
                  <c:v>Accelerator Controls</c:v>
                </c:pt>
                <c:pt idx="1">
                  <c:v>Beam Losses</c:v>
                </c:pt>
                <c:pt idx="2">
                  <c:v>Cooling and Ventilation</c:v>
                </c:pt>
                <c:pt idx="3">
                  <c:v>Electrical Network</c:v>
                </c:pt>
                <c:pt idx="4">
                  <c:v>Machine Interlock System</c:v>
                </c:pt>
                <c:pt idx="5">
                  <c:v>Operation</c:v>
                </c:pt>
                <c:pt idx="6">
                  <c:v>Other</c:v>
                </c:pt>
                <c:pt idx="7">
                  <c:v>Power Converters</c:v>
                </c:pt>
                <c:pt idx="8">
                  <c:v>Pre-Chopper</c:v>
                </c:pt>
                <c:pt idx="9">
                  <c:v>Radio Frequency</c:v>
                </c:pt>
                <c:pt idx="10">
                  <c:v>Source</c:v>
                </c:pt>
              </c:strCache>
            </c:strRef>
          </c:cat>
          <c:val>
            <c:numRef>
              <c:f>BySystem!$B$7:$B$17</c:f>
              <c:numCache>
                <c:formatCode>General</c:formatCode>
                <c:ptCount val="11"/>
                <c:pt idx="0">
                  <c:v>4.4458333333333329</c:v>
                </c:pt>
                <c:pt idx="1">
                  <c:v>24.388333333333161</c:v>
                </c:pt>
                <c:pt idx="2">
                  <c:v>1.2333333333333329</c:v>
                </c:pt>
                <c:pt idx="3">
                  <c:v>0.81666666666666599</c:v>
                </c:pt>
                <c:pt idx="4">
                  <c:v>0</c:v>
                </c:pt>
                <c:pt idx="5">
                  <c:v>4.1491666666666687</c:v>
                </c:pt>
                <c:pt idx="6">
                  <c:v>1.65</c:v>
                </c:pt>
                <c:pt idx="7">
                  <c:v>49.92166666666629</c:v>
                </c:pt>
                <c:pt idx="8">
                  <c:v>21.194444444444439</c:v>
                </c:pt>
                <c:pt idx="9">
                  <c:v>80.362222222222186</c:v>
                </c:pt>
                <c:pt idx="10">
                  <c:v>29.176666666666659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B317-49A6-B036-3BF7EE1C3F4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3509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4" y="1"/>
            <a:ext cx="3078427" cy="513509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4E3FD7F4-55F8-4B28-B367-B46C165666D0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4" y="9721107"/>
            <a:ext cx="3078427" cy="513507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A3E2BEFC-35F5-476D-BAEA-37B73D9FB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25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3509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4" y="1"/>
            <a:ext cx="3078427" cy="513509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23/01/2020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8"/>
          </a:xfrm>
          <a:prstGeom prst="rect">
            <a:avLst/>
          </a:prstGeom>
        </p:spPr>
        <p:txBody>
          <a:bodyPr vert="horz" lIns="91425" tIns="45713" rIns="91425" bIns="4571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4" y="9721107"/>
            <a:ext cx="3078427" cy="513507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" dirty="0" smtClean="0"/>
              <a:t>New project</a:t>
            </a:r>
            <a:endParaRPr lang="" baseline="0" dirty="0" smtClean="0"/>
          </a:p>
          <a:p>
            <a:endParaRPr lang="" baseline="0" dirty="0" smtClean="0"/>
          </a:p>
          <a:p>
            <a:r>
              <a:rPr lang="" baseline="0" dirty="0" smtClean="0"/>
              <a:t>Samara University, Russia : expertise in control system, in particular in the aerospace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31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48"/>
            <a:r>
              <a:rPr lang="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research,</a:t>
            </a:r>
            <a:r>
              <a:rPr lang="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at CERN, they are u</a:t>
            </a:r>
            <a:r>
              <a:rPr lang="" b="1" dirty="0" smtClean="0">
                <a:latin typeface="Arial" panose="020B0604020202020204" pitchFamily="34" charset="0"/>
                <a:cs typeface="Arial" panose="020B0604020202020204" pitchFamily="34" charset="0"/>
              </a:rPr>
              <a:t>sed as booster for circular accelerators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969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5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147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" dirty="0" smtClean="0"/>
              <a:t>Challenges:</a:t>
            </a:r>
          </a:p>
          <a:p>
            <a:r>
              <a:rPr lang="" dirty="0" smtClean="0"/>
              <a:t>Understanding</a:t>
            </a:r>
            <a:r>
              <a:rPr lang="" baseline="0" dirty="0" smtClean="0"/>
              <a:t> </a:t>
            </a:r>
            <a:r>
              <a:rPr lang="" baseline="0" dirty="0" smtClean="0"/>
              <a:t>the</a:t>
            </a:r>
            <a:r>
              <a:rPr lang="" baseline="0" dirty="0" smtClean="0"/>
              <a:t> nature of the</a:t>
            </a:r>
            <a:r>
              <a:rPr lang="" baseline="0" dirty="0" smtClean="0"/>
              <a:t> </a:t>
            </a:r>
            <a:r>
              <a:rPr lang="" baseline="0" dirty="0" smtClean="0"/>
              <a:t>data</a:t>
            </a:r>
          </a:p>
          <a:p>
            <a:r>
              <a:rPr lang="" baseline="0" dirty="0" smtClean="0"/>
              <a:t>Labelling the data</a:t>
            </a:r>
          </a:p>
          <a:p>
            <a:r>
              <a:rPr lang="" baseline="0" dirty="0" smtClean="0"/>
              <a:t>Understanding symptoms of </a:t>
            </a:r>
            <a:r>
              <a:rPr lang="" baseline="0" dirty="0" smtClean="0"/>
              <a:t>anomalies</a:t>
            </a:r>
            <a:endParaRPr lang="" baseline="0" dirty="0" smtClean="0"/>
          </a:p>
          <a:p>
            <a:endParaRPr lang="" baseline="0" dirty="0" smtClean="0"/>
          </a:p>
          <a:p>
            <a:r>
              <a:rPr lang="" baseline="0" dirty="0" smtClean="0"/>
              <a:t>Highlighter: jitters (source decay)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6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" dirty="0" smtClean="0"/>
              <a:t>Why those data?</a:t>
            </a:r>
            <a:endParaRPr lang="" dirty="0"/>
          </a:p>
          <a:p>
            <a:r>
              <a:rPr lang="" dirty="0" smtClean="0"/>
              <a:t>36,98%</a:t>
            </a:r>
          </a:p>
          <a:p>
            <a:endParaRPr lang="" dirty="0" smtClean="0"/>
          </a:p>
          <a:p>
            <a:r>
              <a:rPr lang="" dirty="0" smtClean="0"/>
              <a:t>Very representative data sample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69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" dirty="0" smtClean="0"/>
              <a:t>Different kind of noise,</a:t>
            </a:r>
          </a:p>
          <a:p>
            <a:r>
              <a:rPr lang="en-US" dirty="0" smtClean="0"/>
              <a:t>C</a:t>
            </a:r>
            <a:r>
              <a:rPr lang="" dirty="0" smtClean="0"/>
              <a:t>apture</a:t>
            </a:r>
            <a:r>
              <a:rPr lang="" baseline="0" dirty="0" smtClean="0"/>
              <a:t> errors</a:t>
            </a:r>
          </a:p>
          <a:p>
            <a:r>
              <a:rPr lang="" baseline="0" dirty="0" smtClean="0"/>
              <a:t>Human interactions</a:t>
            </a:r>
          </a:p>
          <a:p>
            <a:r>
              <a:rPr lang="" baseline="0" dirty="0" smtClean="0"/>
              <a:t>General volatility</a:t>
            </a:r>
          </a:p>
          <a:p>
            <a:r>
              <a:rPr lang="" b="1" baseline="0" dirty="0" smtClean="0"/>
              <a:t>Jitters</a:t>
            </a:r>
          </a:p>
          <a:p>
            <a:r>
              <a:rPr lang="" b="0" baseline="0" dirty="0" smtClean="0"/>
              <a:t>Jitters are interesing as they have been found to be symptomatic of quality decay in the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82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373F91"/>
                </a:solidFill>
              </a:rPr>
              <a:t>neural network, KDE, ARI, statistical features analysis and </a:t>
            </a:r>
            <a:r>
              <a:rPr lang="en-GB" dirty="0" err="1">
                <a:solidFill>
                  <a:srgbClr val="373F91"/>
                </a:solidFill>
              </a:rPr>
              <a:t>Kalman</a:t>
            </a:r>
            <a:r>
              <a:rPr lang="en-GB" dirty="0">
                <a:solidFill>
                  <a:srgbClr val="373F91"/>
                </a:solidFill>
              </a:rPr>
              <a:t> filtering</a:t>
            </a:r>
            <a:r>
              <a:rPr lang="" dirty="0">
                <a:solidFill>
                  <a:srgbClr val="373F91"/>
                </a:solidFill>
              </a:rPr>
              <a:t>, none could tackle the challenge but all served well in understanding the data.</a:t>
            </a:r>
          </a:p>
          <a:p>
            <a:endParaRPr lang="" dirty="0"/>
          </a:p>
          <a:p>
            <a:r>
              <a:rPr lang="" dirty="0"/>
              <a:t>Proximity areas, prior to jitters with unique statistical properties</a:t>
            </a:r>
          </a:p>
          <a:p>
            <a:r>
              <a:rPr lang="" dirty="0"/>
              <a:t>Many sources of false positive</a:t>
            </a:r>
            <a:r>
              <a:rPr lang="" dirty="0">
                <a:solidFill>
                  <a:srgbClr val="373F91"/>
                </a:solidFill>
              </a:rPr>
              <a:t> and false negative</a:t>
            </a:r>
          </a:p>
          <a:p>
            <a:endParaRPr lang="" dirty="0">
              <a:solidFill>
                <a:srgbClr val="373F91"/>
              </a:solidFill>
            </a:endParaRPr>
          </a:p>
          <a:p>
            <a:r>
              <a:rPr lang="" dirty="0">
                <a:solidFill>
                  <a:srgbClr val="373F91"/>
                </a:solidFill>
              </a:rPr>
              <a:t>New technique, based on a process developped for feature detection in images (BIM)</a:t>
            </a:r>
          </a:p>
          <a:p>
            <a:endParaRPr lang="" dirty="0">
              <a:solidFill>
                <a:srgbClr val="373F91"/>
              </a:solidFill>
            </a:endParaRPr>
          </a:p>
          <a:p>
            <a:pPr marL="171422" indent="-171422" defTabSz="914248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373F91"/>
                </a:solidFill>
              </a:rPr>
              <a:t>outliers </a:t>
            </a:r>
            <a:r>
              <a:rPr lang="" dirty="0">
                <a:solidFill>
                  <a:srgbClr val="373F91"/>
                </a:solidFill>
              </a:rPr>
              <a:t>filtering : </a:t>
            </a:r>
            <a:r>
              <a:rPr lang="en-GB" dirty="0">
                <a:solidFill>
                  <a:srgbClr val="373F91"/>
                </a:solidFill>
              </a:rPr>
              <a:t>Grubb’s test </a:t>
            </a:r>
            <a:endParaRPr lang="" dirty="0">
              <a:solidFill>
                <a:srgbClr val="373F91"/>
              </a:solidFill>
            </a:endParaRPr>
          </a:p>
          <a:p>
            <a:pPr marL="171422" indent="-171422" defTabSz="914248">
              <a:buFont typeface="Arial" panose="020B0604020202020204" pitchFamily="34" charset="0"/>
              <a:buChar char="•"/>
              <a:defRPr/>
            </a:pPr>
            <a:r>
              <a:rPr lang="" dirty="0">
                <a:solidFill>
                  <a:srgbClr val="373F91"/>
                </a:solidFill>
              </a:rPr>
              <a:t>Normalization</a:t>
            </a:r>
            <a:r>
              <a:rPr lang="en-GB" dirty="0">
                <a:solidFill>
                  <a:srgbClr val="373F91"/>
                </a:solidFill>
              </a:rPr>
              <a:t> the dataset</a:t>
            </a:r>
            <a:r>
              <a:rPr lang="" dirty="0">
                <a:solidFill>
                  <a:srgbClr val="373F91"/>
                </a:solidFill>
              </a:rPr>
              <a:t>: </a:t>
            </a:r>
            <a:r>
              <a:rPr lang="en-GB" dirty="0">
                <a:solidFill>
                  <a:srgbClr val="373F91"/>
                </a:solidFill>
              </a:rPr>
              <a:t> and Z-score algorithm</a:t>
            </a:r>
            <a:endParaRPr lang="" dirty="0">
              <a:solidFill>
                <a:srgbClr val="373F91"/>
              </a:solidFill>
            </a:endParaRPr>
          </a:p>
          <a:p>
            <a:pPr marL="171422" indent="-171422" defTabSz="914248">
              <a:buFont typeface="Arial" panose="020B0604020202020204" pitchFamily="34" charset="0"/>
              <a:buChar char="•"/>
              <a:defRPr/>
            </a:pPr>
            <a:r>
              <a:rPr lang="" dirty="0">
                <a:solidFill>
                  <a:srgbClr val="373F91"/>
                </a:solidFill>
              </a:rPr>
              <a:t>Smoothing</a:t>
            </a:r>
            <a:r>
              <a:rPr lang="en-GB" dirty="0">
                <a:solidFill>
                  <a:srgbClr val="373F91"/>
                </a:solidFill>
              </a:rPr>
              <a:t> using a Gaussian blurring kernel</a:t>
            </a:r>
            <a:endParaRPr lang="" dirty="0">
              <a:solidFill>
                <a:srgbClr val="373F91"/>
              </a:solidFill>
            </a:endParaRPr>
          </a:p>
          <a:p>
            <a:pPr marL="171422" indent="-171422" defTabSz="914248">
              <a:buFont typeface="Arial" panose="020B0604020202020204" pitchFamily="34" charset="0"/>
              <a:buChar char="•"/>
              <a:defRPr/>
            </a:pPr>
            <a:r>
              <a:rPr lang="" dirty="0">
                <a:solidFill>
                  <a:srgbClr val="373F91"/>
                </a:solidFill>
              </a:rPr>
              <a:t>T</a:t>
            </a:r>
            <a:r>
              <a:rPr lang="en-GB" dirty="0" err="1">
                <a:solidFill>
                  <a:srgbClr val="373F91"/>
                </a:solidFill>
              </a:rPr>
              <a:t>hreshold</a:t>
            </a:r>
            <a:r>
              <a:rPr lang="" dirty="0">
                <a:solidFill>
                  <a:srgbClr val="373F91"/>
                </a:solidFill>
              </a:rPr>
              <a:t>: higher than average variance </a:t>
            </a:r>
            <a:r>
              <a:rPr lang="en-GB" dirty="0">
                <a:solidFill>
                  <a:srgbClr val="373F91"/>
                </a:solidFill>
              </a:rPr>
              <a:t>by sliding windows </a:t>
            </a:r>
            <a:endParaRPr lang="" dirty="0">
              <a:solidFill>
                <a:srgbClr val="373F91"/>
              </a:solidFill>
            </a:endParaRPr>
          </a:p>
          <a:p>
            <a:pPr marL="171422" indent="-171422" defTabSz="914248">
              <a:buFont typeface="Arial" panose="020B0604020202020204" pitchFamily="34" charset="0"/>
              <a:buChar char="•"/>
              <a:defRPr/>
            </a:pPr>
            <a:r>
              <a:rPr lang="" dirty="0">
                <a:solidFill>
                  <a:srgbClr val="373F91"/>
                </a:solidFill>
              </a:rPr>
              <a:t>Stochastic matrix comparison</a:t>
            </a:r>
            <a:endParaRPr lang="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07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6F3C8-148D-4852-BC3B-5E886FFC61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5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40163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0163" y="1760989"/>
            <a:ext cx="10515600" cy="43236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0163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>
          <a:xfrm>
            <a:off x="63852" y="6171876"/>
            <a:ext cx="2213835" cy="365125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</a:t>
            </a:r>
            <a:r>
              <a:rPr lang="" dirty="0" smtClean="0"/>
              <a:t> SmartLINAC</a:t>
            </a:r>
            <a:endParaRPr lang="en-GB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Rectangle 33"/>
          <p:cNvSpPr/>
          <p:nvPr userDrawn="1"/>
        </p:nvSpPr>
        <p:spPr>
          <a:xfrm>
            <a:off x="5360381" y="6498062"/>
            <a:ext cx="14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CERN openlab - Challenges in Computing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Footer Placeholder 31"/>
          <p:cNvSpPr txBox="1">
            <a:spLocks/>
          </p:cNvSpPr>
          <p:nvPr userDrawn="1"/>
        </p:nvSpPr>
        <p:spPr>
          <a:xfrm>
            <a:off x="63852" y="6171876"/>
            <a:ext cx="2213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CERN openlab -</a:t>
            </a:r>
            <a:r>
              <a:rPr lang="" smtClean="0"/>
              <a:t> SmartLINAC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817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openlab - Challenges in Computing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145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315203-E56C-47EC-9704-5451C8025932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49A212-CAC5-46C8-B796-E76256746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6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Footer Placeholder 31"/>
          <p:cNvSpPr>
            <a:spLocks noGrp="1"/>
          </p:cNvSpPr>
          <p:nvPr>
            <p:ph type="ftr" sz="quarter" idx="17"/>
          </p:nvPr>
        </p:nvSpPr>
        <p:spPr>
          <a:xfrm>
            <a:off x="63852" y="6171876"/>
            <a:ext cx="2213835" cy="365125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</a:t>
            </a:r>
            <a:r>
              <a:rPr lang="" dirty="0" smtClean="0"/>
              <a:t> SmartLINAC</a:t>
            </a:r>
            <a:endParaRPr lang="en-GB" dirty="0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ectangle 37"/>
          <p:cNvSpPr/>
          <p:nvPr userDrawn="1"/>
        </p:nvSpPr>
        <p:spPr>
          <a:xfrm>
            <a:off x="5360381" y="6498062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3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Footer Placeholder 31"/>
          <p:cNvSpPr txBox="1">
            <a:spLocks/>
          </p:cNvSpPr>
          <p:nvPr userDrawn="1"/>
        </p:nvSpPr>
        <p:spPr>
          <a:xfrm>
            <a:off x="63852" y="6171876"/>
            <a:ext cx="2213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CERN openlab -</a:t>
            </a:r>
            <a:r>
              <a:rPr lang="" smtClean="0"/>
              <a:t> SmartLINAC</a:t>
            </a:r>
            <a:endParaRPr lang="en-GB" dirty="0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Rectangle 38"/>
          <p:cNvSpPr/>
          <p:nvPr userDrawn="1"/>
        </p:nvSpPr>
        <p:spPr>
          <a:xfrm>
            <a:off x="5360381" y="6498062"/>
            <a:ext cx="14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Helv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Footer Placeholder 31"/>
          <p:cNvSpPr>
            <a:spLocks noGrp="1"/>
          </p:cNvSpPr>
          <p:nvPr>
            <p:ph type="ftr" sz="quarter" idx="17"/>
          </p:nvPr>
        </p:nvSpPr>
        <p:spPr>
          <a:xfrm>
            <a:off x="63852" y="6171876"/>
            <a:ext cx="2213835" cy="365125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</a:t>
            </a:r>
            <a:r>
              <a:rPr lang="" dirty="0" smtClean="0"/>
              <a:t> SmartLINAC</a:t>
            </a:r>
            <a:endParaRPr lang="en-GB" dirty="0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ectangle 37"/>
          <p:cNvSpPr/>
          <p:nvPr userDrawn="1"/>
        </p:nvSpPr>
        <p:spPr>
          <a:xfrm>
            <a:off x="5360381" y="6498062"/>
            <a:ext cx="14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Helv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Footer Placeholder 31"/>
          <p:cNvSpPr>
            <a:spLocks noGrp="1"/>
          </p:cNvSpPr>
          <p:nvPr>
            <p:ph type="ftr" sz="quarter" idx="17"/>
          </p:nvPr>
        </p:nvSpPr>
        <p:spPr>
          <a:xfrm>
            <a:off x="63852" y="6171876"/>
            <a:ext cx="2213835" cy="365125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</a:t>
            </a:r>
            <a:r>
              <a:rPr lang="" dirty="0" smtClean="0"/>
              <a:t> SmartLINAC</a:t>
            </a:r>
            <a:endParaRPr lang="en-GB" dirty="0"/>
          </a:p>
        </p:txBody>
      </p:sp>
      <p:sp>
        <p:nvSpPr>
          <p:cNvPr id="17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Rectangle 40"/>
          <p:cNvSpPr/>
          <p:nvPr userDrawn="1"/>
        </p:nvSpPr>
        <p:spPr>
          <a:xfrm>
            <a:off x="5360381" y="6498062"/>
            <a:ext cx="14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Helv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6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Footer Placeholder 31"/>
          <p:cNvSpPr>
            <a:spLocks noGrp="1"/>
          </p:cNvSpPr>
          <p:nvPr>
            <p:ph type="ftr" sz="quarter" idx="19"/>
          </p:nvPr>
        </p:nvSpPr>
        <p:spPr>
          <a:xfrm>
            <a:off x="63852" y="6171876"/>
            <a:ext cx="2213835" cy="365125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</a:t>
            </a:r>
            <a:r>
              <a:rPr lang="" dirty="0" smtClean="0"/>
              <a:t> SmartLINAC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HelvLight" pitchFamily="2" charset="0"/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-17418" y="6376365"/>
            <a:ext cx="12209418" cy="422852"/>
            <a:chOff x="-17418" y="6367656"/>
            <a:chExt cx="12209418" cy="422852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-17418" y="6600005"/>
              <a:ext cx="5451431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0" y="6706142"/>
              <a:ext cx="5360381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0" y="6790508"/>
              <a:ext cx="5466396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723017" y="6686002"/>
              <a:ext cx="5468983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793706" y="6615517"/>
              <a:ext cx="5398294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691313" y="6790508"/>
              <a:ext cx="5500687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132399" y="6471835"/>
              <a:ext cx="136211" cy="154869"/>
              <a:chOff x="5662112" y="5907064"/>
              <a:chExt cx="433888" cy="493321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6000750" y="5907064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E95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5662112" y="6036767"/>
                <a:ext cx="304709" cy="3636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 rot="6369621">
              <a:off x="6744740" y="6444214"/>
              <a:ext cx="220016" cy="156250"/>
              <a:chOff x="4510631" y="6131003"/>
              <a:chExt cx="457200" cy="347635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4510631" y="6131003"/>
                <a:ext cx="95250" cy="8572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4655048" y="6268018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4837928" y="6349167"/>
                <a:ext cx="129903" cy="129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5493540" y="6367656"/>
              <a:ext cx="340792" cy="236084"/>
              <a:chOff x="5356451" y="6272687"/>
              <a:chExt cx="477881" cy="331053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5356451" y="6272687"/>
                <a:ext cx="95250" cy="85725"/>
              </a:xfrm>
              <a:prstGeom prst="ellipse">
                <a:avLst/>
              </a:prstGeom>
              <a:noFill/>
              <a:ln>
                <a:solidFill>
                  <a:srgbClr val="3BAE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HelvLight" pitchFamily="2" charset="0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5518467" y="6397489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5567679" y="6523378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735907" y="6525342"/>
                <a:ext cx="98425" cy="783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Rectangle 42"/>
          <p:cNvSpPr/>
          <p:nvPr userDrawn="1"/>
        </p:nvSpPr>
        <p:spPr>
          <a:xfrm>
            <a:off x="5360381" y="6498062"/>
            <a:ext cx="14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Helv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4560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0" y="6152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- </a:t>
            </a:r>
            <a:r>
              <a:rPr lang="" dirty="0" smtClean="0"/>
              <a:t>SmartLINAC</a:t>
            </a:r>
            <a:endParaRPr lang="en-GB" dirty="0"/>
          </a:p>
        </p:txBody>
      </p:sp>
      <p:sp>
        <p:nvSpPr>
          <p:cNvPr id="11" name="Footer Placeholder 3"/>
          <p:cNvSpPr txBox="1">
            <a:spLocks/>
          </p:cNvSpPr>
          <p:nvPr userDrawn="1"/>
        </p:nvSpPr>
        <p:spPr>
          <a:xfrm>
            <a:off x="0" y="6334919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b="1" dirty="0" smtClean="0">
                <a:solidFill>
                  <a:srgbClr val="19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</a:t>
            </a:r>
            <a:r>
              <a:rPr lang="en-US" sz="1100" b="1" dirty="0" err="1" smtClean="0">
                <a:solidFill>
                  <a:srgbClr val="19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openlab</a:t>
            </a:r>
            <a:r>
              <a:rPr lang="en-US" sz="1100" b="1" dirty="0" smtClean="0">
                <a:solidFill>
                  <a:srgbClr val="19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" sz="1100" b="1" dirty="0" smtClean="0">
                <a:solidFill>
                  <a:srgbClr val="19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GB" sz="1100" b="1" dirty="0">
              <a:solidFill>
                <a:srgbClr val="19AF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  <p:sldLayoutId id="2147483681" r:id="rId9"/>
    <p:sldLayoutId id="2147483682" r:id="rId10"/>
    <p:sldLayoutId id="2147483683" r:id="rId11"/>
    <p:sldLayoutId id="2147483686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661597/" TargetMode="External"/><Relationship Id="rId4" Type="http://schemas.openxmlformats.org/officeDocument/2006/relationships/hyperlink" Target="https://indico.cern.ch/event/66159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26263"/>
            <a:ext cx="9144000" cy="558401"/>
          </a:xfrm>
        </p:spPr>
        <p:txBody>
          <a:bodyPr/>
          <a:lstStyle/>
          <a:p>
            <a:r>
              <a:rPr lang="" dirty="0" smtClean="0"/>
              <a:t>Technical workshop 2020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6428494"/>
            <a:ext cx="9144000" cy="222624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" dirty="0" smtClean="0"/>
              <a:t>3</a:t>
            </a:r>
            <a:r>
              <a:rPr lang="en-US" dirty="0" smtClean="0"/>
              <a:t>/0</a:t>
            </a:r>
            <a:r>
              <a:rPr lang="" dirty="0" smtClean="0"/>
              <a:t>1</a:t>
            </a:r>
            <a:r>
              <a:rPr lang="en-US" dirty="0" smtClean="0"/>
              <a:t>/20</a:t>
            </a:r>
            <a:r>
              <a:rPr lang="" dirty="0" smtClean="0"/>
              <a:t>20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922115"/>
            <a:ext cx="9144000" cy="222624"/>
          </a:xfrm>
        </p:spPr>
        <p:txBody>
          <a:bodyPr/>
          <a:lstStyle/>
          <a:p>
            <a:r>
              <a:rPr lang="" dirty="0" smtClean="0"/>
              <a:t>Yann Donon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0" y="2742294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SmartLINAC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2579258"/>
            <a:ext cx="12192000" cy="1552732"/>
            <a:chOff x="0" y="2821463"/>
            <a:chExt cx="12192000" cy="155273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3360420"/>
              <a:ext cx="3886200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3550920"/>
              <a:ext cx="4069080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33800"/>
              <a:ext cx="3886200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924800" y="3524249"/>
              <a:ext cx="4267200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220075" y="3350895"/>
              <a:ext cx="3971925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20075" y="3733800"/>
              <a:ext cx="3971925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7620000" y="2821463"/>
              <a:ext cx="95250" cy="85725"/>
            </a:xfrm>
            <a:prstGeom prst="ellipse">
              <a:avLst/>
            </a:prstGeom>
            <a:noFill/>
            <a:ln>
              <a:solidFill>
                <a:srgbClr val="DD28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611880" y="2831703"/>
              <a:ext cx="95250" cy="857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457700" y="2973387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000750" y="2850356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021455" y="4041142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807267" y="4288470"/>
              <a:ext cx="95250" cy="85725"/>
            </a:xfrm>
            <a:prstGeom prst="ellipse">
              <a:avLst/>
            </a:prstGeom>
            <a:noFill/>
            <a:ln>
              <a:solidFill>
                <a:srgbClr val="383F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650230" y="4126867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140575" y="4274382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877050" y="3830841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7235825" y="3016249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5662112" y="2980059"/>
              <a:ext cx="304709" cy="3636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619716" y="3098189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756297" y="2968718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921963" y="3987800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39177" y="3049867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668928" y="3224078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837156" y="3226042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125753" y="3865562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5095001" y="3883026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466396" y="3874543"/>
              <a:ext cx="150496" cy="181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385050" y="2951795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915150" y="3963832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4915613" y="4137503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690" y="543801"/>
            <a:ext cx="2484038" cy="102180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8" t="11013" r="12690" b="17493"/>
          <a:stretch/>
        </p:blipFill>
        <p:spPr>
          <a:xfrm>
            <a:off x="6290468" y="543801"/>
            <a:ext cx="1890713" cy="101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pPr algn="ctr"/>
            <a:r>
              <a:rPr lang="fr-FR" sz="6000" dirty="0" err="1"/>
              <a:t>Thanks</a:t>
            </a:r>
            <a:r>
              <a:rPr lang="fr-FR" sz="6000" dirty="0"/>
              <a:t>!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" sz="3600" dirty="0" smtClean="0"/>
              <a:t>yann.donon</a:t>
            </a:r>
            <a:r>
              <a:rPr lang="fr-FR" sz="3600" dirty="0" smtClean="0"/>
              <a:t>@cern.ch</a:t>
            </a:r>
            <a:endParaRPr lang="fr-FR" sz="3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/>
          <a:p>
            <a:fld id="{A5E960A2-242F-CC40-87F9-290FD5864A37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 txBox="1">
            <a:spLocks/>
          </p:cNvSpPr>
          <p:nvPr/>
        </p:nvSpPr>
        <p:spPr>
          <a:xfrm>
            <a:off x="3861435" y="3277759"/>
            <a:ext cx="457962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" sz="6000" dirty="0" smtClean="0">
                <a:latin typeface="Arial Black" panose="020B0A04020102020204" pitchFamily="34" charset="0"/>
              </a:rPr>
              <a:t>SmartLINAC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0" y="2503975"/>
            <a:ext cx="12192000" cy="1552732"/>
            <a:chOff x="0" y="2821463"/>
            <a:chExt cx="12192000" cy="155273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0" y="3360420"/>
              <a:ext cx="3886200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3550920"/>
              <a:ext cx="4069080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3733800"/>
              <a:ext cx="3886200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924800" y="3524249"/>
              <a:ext cx="4267200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220075" y="3350895"/>
              <a:ext cx="3971925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220075" y="3733800"/>
              <a:ext cx="3971925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7620000" y="2821463"/>
              <a:ext cx="95250" cy="85725"/>
            </a:xfrm>
            <a:prstGeom prst="ellipse">
              <a:avLst/>
            </a:prstGeom>
            <a:noFill/>
            <a:ln>
              <a:solidFill>
                <a:srgbClr val="DD28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611880" y="2831703"/>
              <a:ext cx="95250" cy="857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457700" y="2973387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000750" y="2850356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021455" y="4041142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807267" y="4288470"/>
              <a:ext cx="95250" cy="85725"/>
            </a:xfrm>
            <a:prstGeom prst="ellipse">
              <a:avLst/>
            </a:prstGeom>
            <a:noFill/>
            <a:ln>
              <a:solidFill>
                <a:srgbClr val="383F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650230" y="4126867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140575" y="4274382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6877050" y="3830841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7235825" y="3016249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5662112" y="2980059"/>
              <a:ext cx="304709" cy="3636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619716" y="3098189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756297" y="2968718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4921963" y="3987800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939177" y="3049867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668928" y="3224078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837156" y="3226042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4125753" y="3865562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095001" y="3883026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466396" y="3874543"/>
              <a:ext cx="150496" cy="181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7385050" y="2951795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915150" y="3963832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915613" y="4137503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7" t="-212" r="19150" b="212"/>
          <a:stretch/>
        </p:blipFill>
        <p:spPr>
          <a:xfrm>
            <a:off x="-4989" y="-9525"/>
            <a:ext cx="12206514" cy="6858000"/>
          </a:xfrm>
          <a:prstGeom prst="rect">
            <a:avLst/>
          </a:prstGeom>
          <a:solidFill>
            <a:srgbClr val="FFFFFF">
              <a:alpha val="74902"/>
            </a:srgbClr>
          </a:solidFill>
        </p:spPr>
      </p:pic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838200" y="1167214"/>
            <a:ext cx="10515600" cy="828274"/>
          </a:xfrm>
          <a:solidFill>
            <a:srgbClr val="FFFFFF">
              <a:alpha val="85000"/>
            </a:srgbClr>
          </a:solidFill>
        </p:spPr>
        <p:txBody>
          <a:bodyPr/>
          <a:lstStyle/>
          <a:p>
            <a:r>
              <a:rPr lang="" dirty="0">
                <a:ln w="19050">
                  <a:noFill/>
                </a:ln>
                <a:latin typeface="Arial Black" panose="020B0A04020102020204" pitchFamily="34" charset="0"/>
              </a:rPr>
              <a:t>LINACs mecial applications</a:t>
            </a:r>
            <a:endParaRPr lang="en-US" dirty="0">
              <a:ln w="19050">
                <a:noFill/>
              </a:ln>
              <a:latin typeface="Arial Black" panose="020B0A04020102020204" pitchFamily="34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87" name="Content Placeholder 8"/>
          <p:cNvSpPr>
            <a:spLocks noGrp="1"/>
          </p:cNvSpPr>
          <p:nvPr>
            <p:ph idx="1"/>
          </p:nvPr>
        </p:nvSpPr>
        <p:spPr>
          <a:xfrm>
            <a:off x="838200" y="2130425"/>
            <a:ext cx="10515600" cy="3698875"/>
          </a:xfrm>
          <a:solidFill>
            <a:srgbClr val="FFFFFF">
              <a:alpha val="85000"/>
            </a:srgbClr>
          </a:solidFill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Electron linear accelerators are today the core of modern radiation therapy facilities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widespread diffusion of this technology is prevented </a:t>
            </a: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by maintenance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  <a:endParaRPr lang="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Maintenance cost is conditionned by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harsh environments and lack of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on-premise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technical skills</a:t>
            </a: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“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CERN-ICEC-STFC-hosted Workshop on Innovative, Robust and Affordable Medical Linear Accelerators for Challenging Environments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”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969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 txBox="1">
            <a:spLocks/>
          </p:cNvSpPr>
          <p:nvPr/>
        </p:nvSpPr>
        <p:spPr>
          <a:xfrm>
            <a:off x="3928110" y="3602328"/>
            <a:ext cx="457962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" sz="6000" dirty="0" smtClean="0">
                <a:latin typeface="Arial Black" panose="020B0A04020102020204" pitchFamily="34" charset="0"/>
              </a:rPr>
              <a:t>SmartLINAC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6675" y="3361944"/>
            <a:ext cx="12192000" cy="1552732"/>
            <a:chOff x="0" y="2821463"/>
            <a:chExt cx="12192000" cy="155273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0" y="3360420"/>
              <a:ext cx="3886200" cy="0"/>
            </a:xfrm>
            <a:prstGeom prst="line">
              <a:avLst/>
            </a:prstGeom>
            <a:ln>
              <a:solidFill>
                <a:srgbClr val="E95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3550920"/>
              <a:ext cx="4069080" cy="0"/>
            </a:xfrm>
            <a:prstGeom prst="line">
              <a:avLst/>
            </a:prstGeom>
            <a:ln>
              <a:solidFill>
                <a:srgbClr val="222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3733800"/>
              <a:ext cx="3886200" cy="0"/>
            </a:xfrm>
            <a:prstGeom prst="line">
              <a:avLst/>
            </a:prstGeom>
            <a:ln>
              <a:solidFill>
                <a:srgbClr val="18AF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924800" y="3524249"/>
              <a:ext cx="4267200" cy="0"/>
            </a:xfrm>
            <a:prstGeom prst="line">
              <a:avLst/>
            </a:prstGeom>
            <a:ln>
              <a:solidFill>
                <a:srgbClr val="DD28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220075" y="3350895"/>
              <a:ext cx="3971925" cy="0"/>
            </a:xfrm>
            <a:prstGeom prst="line">
              <a:avLst/>
            </a:prstGeom>
            <a:ln>
              <a:solidFill>
                <a:srgbClr val="3BA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220075" y="3733800"/>
              <a:ext cx="3971925" cy="0"/>
            </a:xfrm>
            <a:prstGeom prst="line">
              <a:avLst/>
            </a:prstGeom>
            <a:ln>
              <a:solidFill>
                <a:srgbClr val="F6B8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7620000" y="2821463"/>
              <a:ext cx="95250" cy="85725"/>
            </a:xfrm>
            <a:prstGeom prst="ellipse">
              <a:avLst/>
            </a:prstGeom>
            <a:noFill/>
            <a:ln>
              <a:solidFill>
                <a:srgbClr val="DD28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611880" y="2831703"/>
              <a:ext cx="95250" cy="857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457700" y="2973387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000750" y="2850356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021455" y="4041142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807267" y="4288470"/>
              <a:ext cx="95250" cy="85725"/>
            </a:xfrm>
            <a:prstGeom prst="ellipse">
              <a:avLst/>
            </a:prstGeom>
            <a:noFill/>
            <a:ln>
              <a:solidFill>
                <a:srgbClr val="383F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650230" y="4126867"/>
              <a:ext cx="95250" cy="85725"/>
            </a:xfrm>
            <a:prstGeom prst="ellipse">
              <a:avLst/>
            </a:prstGeom>
            <a:noFill/>
            <a:ln>
              <a:solidFill>
                <a:srgbClr val="E95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140575" y="4274382"/>
              <a:ext cx="95250" cy="85725"/>
            </a:xfrm>
            <a:prstGeom prst="ellipse">
              <a:avLst/>
            </a:prstGeom>
            <a:noFill/>
            <a:ln>
              <a:solidFill>
                <a:srgbClr val="3BAE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83F90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6877050" y="3830841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7235825" y="3016249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5662112" y="2980059"/>
              <a:ext cx="304709" cy="3636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619716" y="3098189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756297" y="2968718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4921963" y="3987800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939177" y="3049867"/>
              <a:ext cx="129903" cy="1294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668928" y="3224078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837156" y="3226042"/>
              <a:ext cx="98425" cy="78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4125753" y="3865562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095001" y="3883026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466396" y="3874543"/>
              <a:ext cx="150496" cy="181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7385050" y="2951795"/>
              <a:ext cx="215900" cy="239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915150" y="3963832"/>
              <a:ext cx="215900" cy="3111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915613" y="4137503"/>
              <a:ext cx="95250" cy="1374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" t="18375" r="156" b="18040"/>
          <a:stretch/>
        </p:blipFill>
        <p:spPr>
          <a:xfrm>
            <a:off x="-126999" y="0"/>
            <a:ext cx="12376150" cy="6891032"/>
          </a:xfrm>
          <a:prstGeom prst="rect">
            <a:avLst/>
          </a:prstGeom>
        </p:spPr>
      </p:pic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904875" y="1376409"/>
            <a:ext cx="10515600" cy="868921"/>
          </a:xfrm>
          <a:solidFill>
            <a:srgbClr val="FFFFFF">
              <a:alpha val="85000"/>
            </a:srgbClr>
          </a:solidFill>
        </p:spPr>
        <p:txBody>
          <a:bodyPr/>
          <a:lstStyle/>
          <a:p>
            <a:r>
              <a:rPr lang="" dirty="0">
                <a:ln w="19050">
                  <a:noFill/>
                </a:ln>
                <a:latin typeface="Arial Black" panose="020B0A04020102020204" pitchFamily="34" charset="0"/>
              </a:rPr>
              <a:t>SmartLINAC project </a:t>
            </a:r>
            <a:r>
              <a:rPr lang="" dirty="0" smtClean="0">
                <a:ln w="19050">
                  <a:noFill/>
                </a:ln>
                <a:latin typeface="Arial Black" panose="020B0A04020102020204" pitchFamily="34" charset="0"/>
              </a:rPr>
              <a:t>goals</a:t>
            </a:r>
            <a:endParaRPr lang="en-US" dirty="0">
              <a:ln w="19050">
                <a:noFill/>
              </a:ln>
              <a:latin typeface="Arial Black" panose="020B0A04020102020204" pitchFamily="34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87" name="Content Placeholder 8"/>
          <p:cNvSpPr>
            <a:spLocks noGrp="1"/>
          </p:cNvSpPr>
          <p:nvPr>
            <p:ph idx="1"/>
          </p:nvPr>
        </p:nvSpPr>
        <p:spPr>
          <a:xfrm>
            <a:off x="887730" y="2440518"/>
            <a:ext cx="10515600" cy="3076575"/>
          </a:xfrm>
          <a:solidFill>
            <a:srgbClr val="FFFFFF">
              <a:alpha val="85000"/>
            </a:srgbClr>
          </a:solidFill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Increase availability, reduce operational costs: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Lower the technical skills maintenance requirements</a:t>
            </a: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 by:</a:t>
            </a:r>
          </a:p>
          <a:p>
            <a:pPr lvl="2"/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Fault diagnosis allowing local ressources to make guided interventions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Planned maintenance by:</a:t>
            </a:r>
          </a:p>
          <a:p>
            <a:pPr lvl="2"/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Fault prediction (machine learning)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Increase scientific LINACs reliability to 99%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b="1" dirty="0">
                <a:latin typeface="Arial" panose="020B0604020202020204" pitchFamily="34" charset="0"/>
                <a:cs typeface="Arial" panose="020B0604020202020204" pitchFamily="34" charset="0"/>
              </a:rPr>
              <a:t>Bring medical LINACs reliability up to scientific’s reliability!!!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5852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" sz="3600" dirty="0">
                <a:ln w="19050">
                  <a:noFill/>
                </a:ln>
                <a:latin typeface="Arial Black" panose="020B0A04020102020204" pitchFamily="34" charset="0"/>
              </a:rPr>
              <a:t>Personalized Preventive maintenance</a:t>
            </a:r>
            <a:endParaRPr lang="en-US" sz="3600" dirty="0">
              <a:ln w="19050">
                <a:noFill/>
              </a:ln>
              <a:latin typeface="Arial Black" panose="020B0A04020102020204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40A1251B-3C8D-45F8-9E68-98863CB33363}"/>
              </a:ext>
            </a:extLst>
          </p:cNvPr>
          <p:cNvSpPr txBox="1"/>
          <p:nvPr/>
        </p:nvSpPr>
        <p:spPr>
          <a:xfrm>
            <a:off x="826362" y="2646779"/>
            <a:ext cx="168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Initial models based on MTTF and know fault patterns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87" name="Picture 86">
            <a:extLst>
              <a:ext uri="{FF2B5EF4-FFF2-40B4-BE49-F238E27FC236}">
                <a16:creationId xmlns="" xmlns:a16="http://schemas.microsoft.com/office/drawing/2014/main" id="{19285CFE-70D0-42E1-A5B3-24A2FA8B8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375" y="1588990"/>
            <a:ext cx="1641434" cy="1276170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58B21723-7696-46A4-A45A-EC80DC0DFC45}"/>
              </a:ext>
            </a:extLst>
          </p:cNvPr>
          <p:cNvSpPr txBox="1"/>
          <p:nvPr/>
        </p:nvSpPr>
        <p:spPr>
          <a:xfrm>
            <a:off x="2642620" y="1438588"/>
            <a:ext cx="1959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Models trained on existing data from LINAC2/4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89" name="Arrow: Right 8">
            <a:extLst>
              <a:ext uri="{FF2B5EF4-FFF2-40B4-BE49-F238E27FC236}">
                <a16:creationId xmlns="" xmlns:a16="http://schemas.microsoft.com/office/drawing/2014/main" id="{E66265EE-67E2-4900-B221-38983C94EB3B}"/>
              </a:ext>
            </a:extLst>
          </p:cNvPr>
          <p:cNvSpPr/>
          <p:nvPr/>
        </p:nvSpPr>
        <p:spPr>
          <a:xfrm>
            <a:off x="3024341" y="1924880"/>
            <a:ext cx="1302589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Arrow: Right 12">
            <a:extLst>
              <a:ext uri="{FF2B5EF4-FFF2-40B4-BE49-F238E27FC236}">
                <a16:creationId xmlns="" xmlns:a16="http://schemas.microsoft.com/office/drawing/2014/main" id="{7FD18E04-EC57-4163-9616-0A0574E8C8B6}"/>
              </a:ext>
            </a:extLst>
          </p:cNvPr>
          <p:cNvSpPr/>
          <p:nvPr/>
        </p:nvSpPr>
        <p:spPr>
          <a:xfrm>
            <a:off x="4731331" y="3849872"/>
            <a:ext cx="1721034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Picture 4" descr="Image result for maintenance plans">
            <a:extLst>
              <a:ext uri="{FF2B5EF4-FFF2-40B4-BE49-F238E27FC236}">
                <a16:creationId xmlns="" xmlns:a16="http://schemas.microsoft.com/office/drawing/2014/main" id="{11049797-C10D-4EE1-A037-FA5A710CB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405" y="1514010"/>
            <a:ext cx="2430436" cy="175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6DD024E1-7FF8-45CC-9063-4BE2A7434A20}"/>
              </a:ext>
            </a:extLst>
          </p:cNvPr>
          <p:cNvSpPr txBox="1"/>
          <p:nvPr/>
        </p:nvSpPr>
        <p:spPr>
          <a:xfrm>
            <a:off x="6960405" y="1585238"/>
            <a:ext cx="1523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Initial maintenance plans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94" name="Picture 2" descr="Image result for linac medical applications">
            <a:extLst>
              <a:ext uri="{FF2B5EF4-FFF2-40B4-BE49-F238E27FC236}">
                <a16:creationId xmlns="" xmlns:a16="http://schemas.microsoft.com/office/drawing/2014/main" id="{DCEE9C51-AACF-4CF4-AB2F-D9B31A925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891" y="3948931"/>
            <a:ext cx="1853595" cy="123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Image result for linac medical applications">
            <a:extLst>
              <a:ext uri="{FF2B5EF4-FFF2-40B4-BE49-F238E27FC236}">
                <a16:creationId xmlns="" xmlns:a16="http://schemas.microsoft.com/office/drawing/2014/main" id="{67EEB9A0-6256-4BD3-9226-1704E1BAE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78" y="4326560"/>
            <a:ext cx="1853595" cy="123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Image result for linac medical applications">
            <a:extLst>
              <a:ext uri="{FF2B5EF4-FFF2-40B4-BE49-F238E27FC236}">
                <a16:creationId xmlns="" xmlns:a16="http://schemas.microsoft.com/office/drawing/2014/main" id="{DE81D340-B03A-4AF3-B4D1-BF5026375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267" y="4671586"/>
            <a:ext cx="1853595" cy="123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2317D66B-4245-42F8-8793-975B81E918DF}"/>
              </a:ext>
            </a:extLst>
          </p:cNvPr>
          <p:cNvSpPr txBox="1"/>
          <p:nvPr/>
        </p:nvSpPr>
        <p:spPr>
          <a:xfrm>
            <a:off x="4326930" y="3341383"/>
            <a:ext cx="2238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Real LINACs data</a:t>
            </a:r>
          </a:p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In different environments and operation constraints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98" name="Arrow: Right 21">
            <a:extLst>
              <a:ext uri="{FF2B5EF4-FFF2-40B4-BE49-F238E27FC236}">
                <a16:creationId xmlns="" xmlns:a16="http://schemas.microsoft.com/office/drawing/2014/main" id="{E6D8E66A-1307-42C4-85CF-F1BEA0DA9E93}"/>
              </a:ext>
            </a:extLst>
          </p:cNvPr>
          <p:cNvSpPr/>
          <p:nvPr/>
        </p:nvSpPr>
        <p:spPr>
          <a:xfrm rot="18600886" flipH="1">
            <a:off x="9834661" y="3595342"/>
            <a:ext cx="1153684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A99882D9-5BA1-41D9-8581-1F1B4326EED6}"/>
              </a:ext>
            </a:extLst>
          </p:cNvPr>
          <p:cNvSpPr txBox="1"/>
          <p:nvPr/>
        </p:nvSpPr>
        <p:spPr>
          <a:xfrm rot="18474310">
            <a:off x="9998012" y="3860096"/>
            <a:ext cx="1751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Real data used to refine models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00" name="Arrow: Right 23">
            <a:extLst>
              <a:ext uri="{FF2B5EF4-FFF2-40B4-BE49-F238E27FC236}">
                <a16:creationId xmlns="" xmlns:a16="http://schemas.microsoft.com/office/drawing/2014/main" id="{7F8AC438-C79A-4A59-A389-2D77D42B4532}"/>
              </a:ext>
            </a:extLst>
          </p:cNvPr>
          <p:cNvSpPr/>
          <p:nvPr/>
        </p:nvSpPr>
        <p:spPr>
          <a:xfrm flipH="1">
            <a:off x="4650565" y="5205282"/>
            <a:ext cx="1721034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1" name="Picture 4" descr="Image result for maintenance plans">
            <a:extLst>
              <a:ext uri="{FF2B5EF4-FFF2-40B4-BE49-F238E27FC236}">
                <a16:creationId xmlns="" xmlns:a16="http://schemas.microsoft.com/office/drawing/2014/main" id="{3EB702A6-471D-4F9B-9BF0-D6CD9F4AB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93" y="3514731"/>
            <a:ext cx="1845093" cy="132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Image result for maintenance plans">
            <a:extLst>
              <a:ext uri="{FF2B5EF4-FFF2-40B4-BE49-F238E27FC236}">
                <a16:creationId xmlns="" xmlns:a16="http://schemas.microsoft.com/office/drawing/2014/main" id="{4322FAE4-08D2-4F26-95D0-309ED8BAA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701" y="3883437"/>
            <a:ext cx="1845093" cy="132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Image result for maintenance plans">
            <a:extLst>
              <a:ext uri="{FF2B5EF4-FFF2-40B4-BE49-F238E27FC236}">
                <a16:creationId xmlns="" xmlns:a16="http://schemas.microsoft.com/office/drawing/2014/main" id="{CE5AEFE2-E27E-41BB-BC94-3B3505AD2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2A7DB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09" y="4205335"/>
            <a:ext cx="1845093" cy="132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B97F20E0-0B3E-46DE-AE42-CD5015062490}"/>
              </a:ext>
            </a:extLst>
          </p:cNvPr>
          <p:cNvSpPr txBox="1"/>
          <p:nvPr/>
        </p:nvSpPr>
        <p:spPr>
          <a:xfrm>
            <a:off x="4217063" y="5651537"/>
            <a:ext cx="289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Personalized plans</a:t>
            </a:r>
            <a:b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2A7DBF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and models</a:t>
            </a:r>
            <a:endParaRPr lang="en-GB" sz="1200" dirty="0">
              <a:solidFill>
                <a:srgbClr val="2A7DBF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06" name="Arrow: Right 29">
            <a:extLst>
              <a:ext uri="{FF2B5EF4-FFF2-40B4-BE49-F238E27FC236}">
                <a16:creationId xmlns="" xmlns:a16="http://schemas.microsoft.com/office/drawing/2014/main" id="{56415DFF-5FBF-4209-AFEC-B4B2B9BC1FBF}"/>
              </a:ext>
            </a:extLst>
          </p:cNvPr>
          <p:cNvSpPr/>
          <p:nvPr/>
        </p:nvSpPr>
        <p:spPr>
          <a:xfrm>
            <a:off x="7076963" y="1902877"/>
            <a:ext cx="1302589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="" xmlns:a16="http://schemas.microsoft.com/office/drawing/2014/main" id="{4F2C787D-4436-464A-8CC6-DA9B6806C1D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6715" b="6442"/>
          <a:stretch/>
        </p:blipFill>
        <p:spPr>
          <a:xfrm>
            <a:off x="5215770" y="4378425"/>
            <a:ext cx="752155" cy="821469"/>
          </a:xfrm>
          <a:prstGeom prst="rect">
            <a:avLst/>
          </a:prstGeom>
        </p:spPr>
      </p:pic>
      <p:pic>
        <p:nvPicPr>
          <p:cNvPr id="108" name="Picture 2" descr="Related image">
            <a:extLst>
              <a:ext uri="{FF2B5EF4-FFF2-40B4-BE49-F238E27FC236}">
                <a16:creationId xmlns="" xmlns:a16="http://schemas.microsoft.com/office/drawing/2014/main" id="{B4047EB2-E689-4D40-B4A0-6A0FBE363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96" y="4714547"/>
            <a:ext cx="1181635" cy="8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2" descr="Related image">
            <a:extLst>
              <a:ext uri="{FF2B5EF4-FFF2-40B4-BE49-F238E27FC236}">
                <a16:creationId xmlns="" xmlns:a16="http://schemas.microsoft.com/office/drawing/2014/main" id="{8E450F1A-9BD8-4C43-9998-86548AE62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04" y="5122469"/>
            <a:ext cx="1181635" cy="8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" descr="Related image">
            <a:extLst>
              <a:ext uri="{FF2B5EF4-FFF2-40B4-BE49-F238E27FC236}">
                <a16:creationId xmlns="" xmlns:a16="http://schemas.microsoft.com/office/drawing/2014/main" id="{27BAB092-09AA-4402-9FB9-227D6AB1A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2A7DB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85" y="5491175"/>
            <a:ext cx="1181635" cy="8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9" b="15224"/>
          <a:stretch/>
        </p:blipFill>
        <p:spPr>
          <a:xfrm>
            <a:off x="933647" y="1285673"/>
            <a:ext cx="1545958" cy="13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396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F50220-DD9C-47A5-93EE-42AF7A75DF71}" type="slidenum">
              <a:rPr lang="en-GB" smtClean="0">
                <a:latin typeface="Arial Black" panose="020B0A04020102020204" pitchFamily="34" charset="0"/>
              </a:rPr>
              <a:pPr>
                <a:defRPr/>
              </a:pPr>
              <a:t>5</a:t>
            </a:fld>
            <a:endParaRPr lang="en-GB">
              <a:latin typeface="Arial Black" panose="020B0A04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" dirty="0" smtClean="0">
                <a:latin typeface="Arial Black" panose="020B0A04020102020204" pitchFamily="34" charset="0"/>
                <a:cs typeface="Helvetica" panose="020B0604020202020204" pitchFamily="34" charset="0"/>
              </a:rPr>
              <a:t>The LINAC4 RF power source data</a:t>
            </a:r>
            <a:endParaRPr lang="en-GB" dirty="0">
              <a:latin typeface="Arial Black" panose="020B0A040201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028700"/>
            <a:ext cx="10726882" cy="5105400"/>
            <a:chOff x="0" y="0"/>
            <a:chExt cx="5943600" cy="2834640"/>
          </a:xfrm>
        </p:grpSpPr>
        <p:pic>
          <p:nvPicPr>
            <p:cNvPr id="14" name="Picture 13" descr="D:\OneDrive\Samara Uni\PhD\Thesis\Images\CERN\SmartLINAC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43600" cy="2834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Rounded Rectangle 14"/>
            <p:cNvSpPr/>
            <p:nvPr/>
          </p:nvSpPr>
          <p:spPr>
            <a:xfrm>
              <a:off x="1312752" y="982301"/>
              <a:ext cx="316872" cy="19425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177358" y="1204111"/>
              <a:ext cx="316872" cy="19425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 Black" panose="020B0A040201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676115" y="1050202"/>
              <a:ext cx="90032" cy="36666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 Black" panose="020B0A0402010202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816441" y="3580584"/>
            <a:ext cx="222423" cy="34986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435784" y="3250388"/>
            <a:ext cx="281275" cy="34986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552568" y="4135956"/>
            <a:ext cx="281275" cy="34986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8334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F50220-DD9C-47A5-93EE-42AF7A75DF71}" type="slidenum">
              <a:rPr lang="en-GB" smtClean="0">
                <a:latin typeface="Arial Black" panose="020B0A04020102020204" pitchFamily="34" charset="0"/>
              </a:rPr>
              <a:pPr>
                <a:defRPr/>
              </a:pPr>
              <a:t>6</a:t>
            </a:fld>
            <a:endParaRPr lang="en-GB">
              <a:latin typeface="Arial Black" panose="020B0A04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" dirty="0" smtClean="0">
                <a:latin typeface="Arial Black" panose="020B0A04020102020204" pitchFamily="34" charset="0"/>
                <a:cs typeface="Helvetica" panose="020B0604020202020204" pitchFamily="34" charset="0"/>
              </a:rPr>
              <a:t>The LINAC4 RF?</a:t>
            </a:r>
            <a:endParaRPr lang="en-GB" dirty="0">
              <a:latin typeface="Arial Black" panose="020B0A040201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622752" y="365126"/>
            <a:ext cx="5942330" cy="5276215"/>
            <a:chOff x="0" y="0"/>
            <a:chExt cx="5942330" cy="5276215"/>
          </a:xfrm>
        </p:grpSpPr>
        <p:pic>
          <p:nvPicPr>
            <p:cNvPr id="21" name="Picture 20" descr="C:\Users\Yann.Donon\AppData\Local\Microsoft\Windows\INetCache\Content.Word\CCC-v2019-final-white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42330" cy="52762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Rounded Rectangle 19"/>
            <p:cNvSpPr/>
            <p:nvPr/>
          </p:nvSpPr>
          <p:spPr>
            <a:xfrm>
              <a:off x="2191109" y="3329796"/>
              <a:ext cx="345057" cy="36927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 Black" panose="020B0A04020102020204" pitchFamily="34" charset="0"/>
              </a:endParaRPr>
            </a:p>
          </p:txBody>
        </p:sp>
      </p:grpSp>
      <p:pic>
        <p:nvPicPr>
          <p:cNvPr id="24" name="Picture 23" descr="C:\Users\Yann.Donon\AppData\Local\Microsoft\Windows\INetCache\Content.Word\LINAC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76" y="1661317"/>
            <a:ext cx="5364076" cy="14715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1011886926"/>
              </p:ext>
            </p:extLst>
          </p:nvPr>
        </p:nvGraphicFramePr>
        <p:xfrm>
          <a:off x="1273646" y="3421221"/>
          <a:ext cx="3467735" cy="281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Rounded Rectangle 28"/>
          <p:cNvSpPr/>
          <p:nvPr/>
        </p:nvSpPr>
        <p:spPr>
          <a:xfrm>
            <a:off x="100758" y="1442448"/>
            <a:ext cx="5748107" cy="18032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  <p:cxnSp>
        <p:nvCxnSpPr>
          <p:cNvPr id="6" name="Straight Arrow Connector 5"/>
          <p:cNvCxnSpPr>
            <a:stCxn id="20" idx="1"/>
          </p:cNvCxnSpPr>
          <p:nvPr/>
        </p:nvCxnSpPr>
        <p:spPr>
          <a:xfrm flipH="1" flipV="1">
            <a:off x="5780670" y="3132893"/>
            <a:ext cx="2033191" cy="7466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273646" y="1869989"/>
            <a:ext cx="686959" cy="115329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  <p:cxnSp>
        <p:nvCxnSpPr>
          <p:cNvPr id="31" name="Straight Arrow Connector 30"/>
          <p:cNvCxnSpPr>
            <a:stCxn id="30" idx="2"/>
          </p:cNvCxnSpPr>
          <p:nvPr/>
        </p:nvCxnSpPr>
        <p:spPr>
          <a:xfrm>
            <a:off x="1617126" y="3023286"/>
            <a:ext cx="343479" cy="13839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290121" y="4407243"/>
            <a:ext cx="1650787" cy="19174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752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F50220-DD9C-47A5-93EE-42AF7A75DF71}" type="slidenum">
              <a:rPr lang="en-GB" smtClean="0">
                <a:latin typeface="Arial Black" panose="020B0A04020102020204" pitchFamily="34" charset="0"/>
              </a:rPr>
              <a:pPr>
                <a:defRPr/>
              </a:pPr>
              <a:t>7</a:t>
            </a:fld>
            <a:endParaRPr lang="en-GB">
              <a:latin typeface="Arial Black" panose="020B0A04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" dirty="0" smtClean="0">
                <a:latin typeface="Arial Black" panose="020B0A04020102020204" pitchFamily="34" charset="0"/>
                <a:cs typeface="Helvetica" panose="020B0604020202020204" pitchFamily="34" charset="0"/>
              </a:rPr>
              <a:t>The noise</a:t>
            </a:r>
            <a:endParaRPr lang="en-GB" dirty="0">
              <a:latin typeface="Arial Black" panose="020B0A040201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Picture 9" descr="A close up of a door&#10;&#10;Description automatically generated">
            <a:extLst>
              <a:ext uri="{FF2B5EF4-FFF2-40B4-BE49-F238E27FC236}">
                <a16:creationId xmlns:a16="http://schemas.microsoft.com/office/drawing/2014/main" xmlns="" id="{AC85E73B-F60B-4A61-9E05-3E03DCA84F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97" y="1327909"/>
            <a:ext cx="4408921" cy="4911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E658C65-D711-4C38-9C84-C8BCE90BA02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136" y="441700"/>
            <a:ext cx="2666627" cy="279338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6D39501D-5D94-467F-84C0-4D16C882F0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618" y="5280201"/>
            <a:ext cx="3977640" cy="541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0CB577B-51BD-42B6-8309-B44AC18E4B82}"/>
              </a:ext>
            </a:extLst>
          </p:cNvPr>
          <p:cNvSpPr/>
          <p:nvPr/>
        </p:nvSpPr>
        <p:spPr>
          <a:xfrm>
            <a:off x="4774341" y="5443576"/>
            <a:ext cx="357545" cy="357545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 Black" panose="020B0A040201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507CE06-0A71-41DC-8F7C-1EC298641EA8}"/>
              </a:ext>
            </a:extLst>
          </p:cNvPr>
          <p:cNvCxnSpPr>
            <a:cxnSpLocks/>
          </p:cNvCxnSpPr>
          <p:nvPr/>
        </p:nvCxnSpPr>
        <p:spPr>
          <a:xfrm flipV="1">
            <a:off x="4774341" y="441701"/>
            <a:ext cx="4678795" cy="5001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A57DEEC0-13C0-44A3-A859-E07D1A971DBC}"/>
              </a:ext>
            </a:extLst>
          </p:cNvPr>
          <p:cNvCxnSpPr>
            <a:cxnSpLocks/>
          </p:cNvCxnSpPr>
          <p:nvPr/>
        </p:nvCxnSpPr>
        <p:spPr>
          <a:xfrm flipV="1">
            <a:off x="5131886" y="3235088"/>
            <a:ext cx="6987877" cy="22084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4DD9378-7C19-43F2-B80B-51156BE35530}"/>
              </a:ext>
            </a:extLst>
          </p:cNvPr>
          <p:cNvSpPr/>
          <p:nvPr/>
        </p:nvSpPr>
        <p:spPr>
          <a:xfrm>
            <a:off x="3468697" y="1243544"/>
            <a:ext cx="4408921" cy="31958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 Black" panose="020B0A040201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77969" y="2263991"/>
            <a:ext cx="3253401" cy="1172514"/>
            <a:chOff x="0" y="0"/>
            <a:chExt cx="2830195" cy="1019810"/>
          </a:xfrm>
        </p:grpSpPr>
        <p:pic>
          <p:nvPicPr>
            <p:cNvPr id="31" name="Picture 30" descr="C:\Users\Yann.Donon\AppData\Local\Microsoft\Windows\INetCache\Content.Word\Capture1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80795" cy="101981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</p:pic>
        <p:pic>
          <p:nvPicPr>
            <p:cNvPr id="32" name="Picture 31" descr="C:\Users\Yann.Donon\AppData\Local\Microsoft\Windows\INetCache\Content.Word\Capture2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8245" y="0"/>
              <a:ext cx="822960" cy="101981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</p:pic>
        <p:pic>
          <p:nvPicPr>
            <p:cNvPr id="33" name="Picture 32" descr="C:\Users\Yann.Donon\AppData\Local\Microsoft\Windows\INetCache\Content.Word\Capture3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585" y="0"/>
              <a:ext cx="816610" cy="101981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D0CB577B-51BD-42B6-8309-B44AC18E4B82}"/>
              </a:ext>
            </a:extLst>
          </p:cNvPr>
          <p:cNvSpPr/>
          <p:nvPr/>
        </p:nvSpPr>
        <p:spPr>
          <a:xfrm>
            <a:off x="3763974" y="4480297"/>
            <a:ext cx="454314" cy="184324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 Black" panose="020B0A04020102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C507CE06-0A71-41DC-8F7C-1EC298641EA8}"/>
              </a:ext>
            </a:extLst>
          </p:cNvPr>
          <p:cNvCxnSpPr>
            <a:cxnSpLocks/>
          </p:cNvCxnSpPr>
          <p:nvPr/>
        </p:nvCxnSpPr>
        <p:spPr>
          <a:xfrm flipH="1" flipV="1">
            <a:off x="3431370" y="3436505"/>
            <a:ext cx="332604" cy="10437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C507CE06-0A71-41DC-8F7C-1EC298641EA8}"/>
              </a:ext>
            </a:extLst>
          </p:cNvPr>
          <p:cNvCxnSpPr>
            <a:cxnSpLocks/>
          </p:cNvCxnSpPr>
          <p:nvPr/>
        </p:nvCxnSpPr>
        <p:spPr>
          <a:xfrm flipH="1" flipV="1">
            <a:off x="177970" y="3431661"/>
            <a:ext cx="3586004" cy="28918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407809" y="916395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aptur</a:t>
            </a:r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1956" y="1894659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55039" y="4902296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Jitters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333483" y="84156"/>
            <a:ext cx="1031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" dirty="0" smtClean="0">
                <a:latin typeface="Arial" panose="020B0604020202020204" pitchFamily="34" charset="0"/>
                <a:cs typeface="Arial" panose="020B0604020202020204" pitchFamily="34" charset="0"/>
              </a:rPr>
              <a:t>Volatility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176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F50220-DD9C-47A5-93EE-42AF7A75DF71}" type="slidenum">
              <a:rPr lang="en-GB" smtClean="0">
                <a:latin typeface="Arial Black" panose="020B0A04020102020204" pitchFamily="34" charset="0"/>
              </a:rPr>
              <a:pPr>
                <a:defRPr/>
              </a:pPr>
              <a:t>8</a:t>
            </a:fld>
            <a:endParaRPr lang="en-GB">
              <a:latin typeface="Arial Black" panose="020B0A040201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" dirty="0" smtClean="0">
                <a:latin typeface="Arial Black" panose="020B0A04020102020204" pitchFamily="34" charset="0"/>
                <a:cs typeface="Helvetica" panose="020B0604020202020204" pitchFamily="34" charset="0"/>
              </a:rPr>
              <a:t>The (current) solution: SNiF</a:t>
            </a:r>
            <a:endParaRPr lang="en-GB" dirty="0">
              <a:latin typeface="Arial Black" panose="020B0A040201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56" y="978986"/>
            <a:ext cx="11316725" cy="535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494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" t="3100" r="104" b="13488"/>
          <a:stretch/>
        </p:blipFill>
        <p:spPr>
          <a:xfrm>
            <a:off x="-112889" y="0"/>
            <a:ext cx="12322307" cy="6858000"/>
          </a:xfrm>
          <a:prstGeom prst="rect">
            <a:avLst/>
          </a:prstGeom>
          <a:solidFill>
            <a:srgbClr val="FFFFFF">
              <a:alpha val="70980"/>
            </a:srgb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11325"/>
            <a:ext cx="10515600" cy="1068388"/>
          </a:xfrm>
          <a:solidFill>
            <a:srgbClr val="FFFFFF">
              <a:alpha val="85000"/>
            </a:srgbClr>
          </a:solidFill>
        </p:spPr>
        <p:txBody>
          <a:bodyPr>
            <a:normAutofit/>
          </a:bodyPr>
          <a:lstStyle/>
          <a:p>
            <a:r>
              <a:rPr lang="" sz="4000" dirty="0" smtClean="0">
                <a:ln w="19050">
                  <a:noFill/>
                </a:ln>
                <a:solidFill>
                  <a:srgbClr val="393E91"/>
                </a:solidFill>
                <a:latin typeface="Arial Black" panose="020B0A04020102020204" pitchFamily="34" charset="0"/>
              </a:rPr>
              <a:t>Future </a:t>
            </a:r>
            <a:r>
              <a:rPr lang="fr-CH" sz="4000" dirty="0" err="1" smtClean="0">
                <a:ln w="19050">
                  <a:noFill/>
                </a:ln>
                <a:solidFill>
                  <a:srgbClr val="393E91"/>
                </a:solidFill>
                <a:latin typeface="Arial Black" panose="020B0A04020102020204" pitchFamily="34" charset="0"/>
              </a:rPr>
              <a:t>steps</a:t>
            </a:r>
            <a:endParaRPr lang="en-US" sz="4000" dirty="0">
              <a:ln w="19050">
                <a:noFill/>
              </a:ln>
              <a:solidFill>
                <a:srgbClr val="393E91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1524000" y="6041207"/>
            <a:ext cx="9144000" cy="1003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Arial Black" panose="020B0A040201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DA90-424A-45CD-9981-AB0A5F1DD87C}" type="datetime1">
              <a:rPr lang="en-US" smtClean="0">
                <a:latin typeface="Arial Black" panose="020B0A04020102020204" pitchFamily="34" charset="0"/>
              </a:rPr>
              <a:t>1/23/2020</a:t>
            </a:fld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A212-CAC5-46C8-B796-E7625674681F}" type="slidenum">
              <a:rPr lang="en-US" smtClean="0">
                <a:latin typeface="Arial Black" panose="020B0A04020102020204" pitchFamily="34" charset="0"/>
              </a:rPr>
              <a:t>9</a:t>
            </a:fld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2914650"/>
            <a:ext cx="10515600" cy="2085975"/>
          </a:xfrm>
          <a:solidFill>
            <a:srgbClr val="FFFFFF">
              <a:alpha val="85000"/>
            </a:srgbClr>
          </a:solidFill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" dirty="0" smtClean="0"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with more data from different 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dirty="0" smtClean="0"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new collaborations</a:t>
            </a:r>
            <a:endParaRPr lang="en-US" dirty="0">
              <a:solidFill>
                <a:srgbClr val="393E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" dirty="0" smtClean="0"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train, repeat!</a:t>
            </a:r>
            <a:endParaRPr lang="en-US" dirty="0">
              <a:solidFill>
                <a:srgbClr val="393E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" dirty="0" smtClean="0"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</a:t>
            </a:r>
            <a:endParaRPr lang="en-US" dirty="0">
              <a:solidFill>
                <a:srgbClr val="393E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10313</TotalTime>
  <Words>426</Words>
  <Application>Microsoft Office PowerPoint</Application>
  <PresentationFormat>Widescreen</PresentationFormat>
  <Paragraphs>105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Thème Office</vt:lpstr>
      <vt:lpstr>PowerPoint Presentation</vt:lpstr>
      <vt:lpstr>LINACs mecial applications</vt:lpstr>
      <vt:lpstr>SmartLINAC project goals</vt:lpstr>
      <vt:lpstr>Personalized Preventive maintenance</vt:lpstr>
      <vt:lpstr>The LINAC4 RF power source data</vt:lpstr>
      <vt:lpstr>The LINAC4 RF?</vt:lpstr>
      <vt:lpstr>The noise</vt:lpstr>
      <vt:lpstr>The (current) solution: SNiF</vt:lpstr>
      <vt:lpstr>Future steps</vt:lpstr>
      <vt:lpstr>Thanks!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Yann Donon</cp:lastModifiedBy>
  <cp:revision>257</cp:revision>
  <cp:lastPrinted>2020-01-22T10:42:38Z</cp:lastPrinted>
  <dcterms:created xsi:type="dcterms:W3CDTF">2017-05-22T08:24:09Z</dcterms:created>
  <dcterms:modified xsi:type="dcterms:W3CDTF">2020-01-23T10:04:16Z</dcterms:modified>
</cp:coreProperties>
</file>