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0" r:id="rId11"/>
    <p:sldId id="267" r:id="rId12"/>
    <p:sldId id="268" r:id="rId13"/>
    <p:sldId id="271" r:id="rId14"/>
    <p:sldId id="280" r:id="rId15"/>
    <p:sldId id="272" r:id="rId16"/>
    <p:sldId id="273" r:id="rId17"/>
    <p:sldId id="275" r:id="rId18"/>
    <p:sldId id="277" r:id="rId19"/>
    <p:sldId id="281" r:id="rId20"/>
    <p:sldId id="282" r:id="rId21"/>
    <p:sldId id="283" r:id="rId22"/>
    <p:sldId id="284" r:id="rId23"/>
    <p:sldId id="28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96A9"/>
    <a:srgbClr val="9AFDE6"/>
    <a:srgbClr val="CEF5FB"/>
    <a:srgbClr val="262626"/>
    <a:srgbClr val="14C8E1"/>
    <a:srgbClr val="05C6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Synchrotron%20Testing\June%202021\synchrotron%20june%2021\LASER_3A_4MM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Laser 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Sheet1!$B$3:$B$488</c:f>
              <c:numCache>
                <c:formatCode>General</c:formatCode>
                <c:ptCount val="486"/>
                <c:pt idx="0">
                  <c:v>0</c:v>
                </c:pt>
                <c:pt idx="1">
                  <c:v>4.0000000000000001E-3</c:v>
                </c:pt>
                <c:pt idx="2">
                  <c:v>1.0999999999999999E-2</c:v>
                </c:pt>
                <c:pt idx="3">
                  <c:v>1.9E-2</c:v>
                </c:pt>
                <c:pt idx="4">
                  <c:v>2.5999999999999999E-2</c:v>
                </c:pt>
                <c:pt idx="5">
                  <c:v>3.3000000000000002E-2</c:v>
                </c:pt>
                <c:pt idx="6">
                  <c:v>4.2000000000000003E-2</c:v>
                </c:pt>
                <c:pt idx="7">
                  <c:v>4.9000000000000002E-2</c:v>
                </c:pt>
                <c:pt idx="8">
                  <c:v>5.6000000000000001E-2</c:v>
                </c:pt>
                <c:pt idx="9">
                  <c:v>6.4000000000000001E-2</c:v>
                </c:pt>
                <c:pt idx="10">
                  <c:v>7.1999999999999995E-2</c:v>
                </c:pt>
                <c:pt idx="11">
                  <c:v>7.9000000000000001E-2</c:v>
                </c:pt>
                <c:pt idx="12">
                  <c:v>8.6999999999999994E-2</c:v>
                </c:pt>
                <c:pt idx="13">
                  <c:v>9.4E-2</c:v>
                </c:pt>
                <c:pt idx="14">
                  <c:v>0.10199999999999999</c:v>
                </c:pt>
                <c:pt idx="15">
                  <c:v>0.11</c:v>
                </c:pt>
                <c:pt idx="16">
                  <c:v>0.11700000000000001</c:v>
                </c:pt>
                <c:pt idx="17">
                  <c:v>0.125</c:v>
                </c:pt>
                <c:pt idx="18">
                  <c:v>0.13300000000000001</c:v>
                </c:pt>
                <c:pt idx="19">
                  <c:v>0.14000000000000001</c:v>
                </c:pt>
                <c:pt idx="20">
                  <c:v>0.14699999999999999</c:v>
                </c:pt>
                <c:pt idx="21">
                  <c:v>0.155</c:v>
                </c:pt>
                <c:pt idx="22">
                  <c:v>0.16200000000000001</c:v>
                </c:pt>
                <c:pt idx="23">
                  <c:v>0.16900000000000001</c:v>
                </c:pt>
                <c:pt idx="24">
                  <c:v>0.17599999999999999</c:v>
                </c:pt>
                <c:pt idx="25">
                  <c:v>0.183</c:v>
                </c:pt>
                <c:pt idx="26">
                  <c:v>0.19</c:v>
                </c:pt>
                <c:pt idx="27">
                  <c:v>0.19800000000000001</c:v>
                </c:pt>
                <c:pt idx="28">
                  <c:v>0.20499999999999999</c:v>
                </c:pt>
                <c:pt idx="29">
                  <c:v>0.21299999999999999</c:v>
                </c:pt>
                <c:pt idx="30">
                  <c:v>0.221</c:v>
                </c:pt>
                <c:pt idx="31">
                  <c:v>0.22900000000000001</c:v>
                </c:pt>
                <c:pt idx="32">
                  <c:v>0.23599999999999999</c:v>
                </c:pt>
                <c:pt idx="33">
                  <c:v>0.245</c:v>
                </c:pt>
                <c:pt idx="34">
                  <c:v>0.254</c:v>
                </c:pt>
                <c:pt idx="35">
                  <c:v>0.26300000000000001</c:v>
                </c:pt>
                <c:pt idx="36">
                  <c:v>0.27200000000000002</c:v>
                </c:pt>
                <c:pt idx="37">
                  <c:v>0.28100000000000003</c:v>
                </c:pt>
                <c:pt idx="38">
                  <c:v>0.29099999999999998</c:v>
                </c:pt>
                <c:pt idx="39">
                  <c:v>0.3</c:v>
                </c:pt>
                <c:pt idx="40">
                  <c:v>0.309</c:v>
                </c:pt>
                <c:pt idx="41">
                  <c:v>0.318</c:v>
                </c:pt>
                <c:pt idx="42">
                  <c:v>0.32700000000000001</c:v>
                </c:pt>
                <c:pt idx="43">
                  <c:v>0.33600000000000002</c:v>
                </c:pt>
                <c:pt idx="44">
                  <c:v>0.34499999999999997</c:v>
                </c:pt>
                <c:pt idx="45">
                  <c:v>0.35399999999999998</c:v>
                </c:pt>
                <c:pt idx="46">
                  <c:v>0.36399999999999999</c:v>
                </c:pt>
                <c:pt idx="47">
                  <c:v>0.377</c:v>
                </c:pt>
                <c:pt idx="48">
                  <c:v>0.38500000000000001</c:v>
                </c:pt>
                <c:pt idx="49">
                  <c:v>0.39400000000000002</c:v>
                </c:pt>
                <c:pt idx="50">
                  <c:v>0.40200000000000002</c:v>
                </c:pt>
                <c:pt idx="51">
                  <c:v>0.41099999999999998</c:v>
                </c:pt>
                <c:pt idx="52">
                  <c:v>0.41899999999999998</c:v>
                </c:pt>
                <c:pt idx="53">
                  <c:v>0.42699999999999999</c:v>
                </c:pt>
                <c:pt idx="54">
                  <c:v>0.434</c:v>
                </c:pt>
                <c:pt idx="55">
                  <c:v>0.442</c:v>
                </c:pt>
                <c:pt idx="56">
                  <c:v>0.44900000000000001</c:v>
                </c:pt>
                <c:pt idx="57">
                  <c:v>0.45600000000000002</c:v>
                </c:pt>
                <c:pt idx="58">
                  <c:v>0.46400000000000002</c:v>
                </c:pt>
                <c:pt idx="59">
                  <c:v>0.47099999999999997</c:v>
                </c:pt>
                <c:pt idx="60">
                  <c:v>0.47799999999999998</c:v>
                </c:pt>
                <c:pt idx="61">
                  <c:v>0.48499999999999999</c:v>
                </c:pt>
                <c:pt idx="62">
                  <c:v>0.49199999999999999</c:v>
                </c:pt>
                <c:pt idx="63">
                  <c:v>0.5</c:v>
                </c:pt>
                <c:pt idx="64">
                  <c:v>0.51600000000000001</c:v>
                </c:pt>
                <c:pt idx="65">
                  <c:v>0.52300000000000002</c:v>
                </c:pt>
                <c:pt idx="66">
                  <c:v>0.53</c:v>
                </c:pt>
                <c:pt idx="67">
                  <c:v>0.53700000000000003</c:v>
                </c:pt>
                <c:pt idx="68">
                  <c:v>0.54400000000000004</c:v>
                </c:pt>
                <c:pt idx="69">
                  <c:v>0.55000000000000004</c:v>
                </c:pt>
                <c:pt idx="70">
                  <c:v>0.55700000000000005</c:v>
                </c:pt>
                <c:pt idx="71">
                  <c:v>0.56399999999999995</c:v>
                </c:pt>
                <c:pt idx="72">
                  <c:v>0.56999999999999995</c:v>
                </c:pt>
                <c:pt idx="73">
                  <c:v>0.57699999999999996</c:v>
                </c:pt>
                <c:pt idx="74">
                  <c:v>0.58299999999999996</c:v>
                </c:pt>
                <c:pt idx="75">
                  <c:v>0.59</c:v>
                </c:pt>
                <c:pt idx="76">
                  <c:v>0.59599999999999997</c:v>
                </c:pt>
                <c:pt idx="77">
                  <c:v>0.60299999999999998</c:v>
                </c:pt>
                <c:pt idx="78">
                  <c:v>0.60899999999999999</c:v>
                </c:pt>
                <c:pt idx="79">
                  <c:v>0.61599999999999999</c:v>
                </c:pt>
                <c:pt idx="80">
                  <c:v>0.622</c:v>
                </c:pt>
                <c:pt idx="81">
                  <c:v>0.63700000000000001</c:v>
                </c:pt>
                <c:pt idx="82">
                  <c:v>0.64300000000000002</c:v>
                </c:pt>
                <c:pt idx="83">
                  <c:v>0.65</c:v>
                </c:pt>
                <c:pt idx="84">
                  <c:v>0.65600000000000003</c:v>
                </c:pt>
                <c:pt idx="85">
                  <c:v>0.66300000000000003</c:v>
                </c:pt>
                <c:pt idx="86">
                  <c:v>0.66900000000000004</c:v>
                </c:pt>
                <c:pt idx="87">
                  <c:v>0.67600000000000005</c:v>
                </c:pt>
                <c:pt idx="88">
                  <c:v>0.68200000000000005</c:v>
                </c:pt>
                <c:pt idx="89">
                  <c:v>0.68899999999999995</c:v>
                </c:pt>
                <c:pt idx="90">
                  <c:v>0.69599999999999995</c:v>
                </c:pt>
                <c:pt idx="91">
                  <c:v>0.70299999999999996</c:v>
                </c:pt>
                <c:pt idx="92">
                  <c:v>0.71</c:v>
                </c:pt>
                <c:pt idx="93">
                  <c:v>0.71699999999999997</c:v>
                </c:pt>
                <c:pt idx="94">
                  <c:v>0.72499999999999998</c:v>
                </c:pt>
                <c:pt idx="95">
                  <c:v>0.73199999999999998</c:v>
                </c:pt>
                <c:pt idx="96">
                  <c:v>0.74</c:v>
                </c:pt>
                <c:pt idx="97">
                  <c:v>0.748</c:v>
                </c:pt>
                <c:pt idx="98">
                  <c:v>0.75600000000000001</c:v>
                </c:pt>
                <c:pt idx="99">
                  <c:v>0.76400000000000001</c:v>
                </c:pt>
                <c:pt idx="100">
                  <c:v>0.77200000000000002</c:v>
                </c:pt>
                <c:pt idx="101">
                  <c:v>0.78</c:v>
                </c:pt>
                <c:pt idx="102">
                  <c:v>0.78800000000000003</c:v>
                </c:pt>
                <c:pt idx="103">
                  <c:v>0.79700000000000004</c:v>
                </c:pt>
                <c:pt idx="104">
                  <c:v>0.80500000000000005</c:v>
                </c:pt>
                <c:pt idx="105">
                  <c:v>0.81399999999999995</c:v>
                </c:pt>
                <c:pt idx="106">
                  <c:v>0.82299999999999995</c:v>
                </c:pt>
                <c:pt idx="107">
                  <c:v>0.83199999999999996</c:v>
                </c:pt>
                <c:pt idx="108">
                  <c:v>0.84099999999999997</c:v>
                </c:pt>
                <c:pt idx="109">
                  <c:v>0.85099999999999998</c:v>
                </c:pt>
                <c:pt idx="110">
                  <c:v>0.86099999999999999</c:v>
                </c:pt>
                <c:pt idx="111">
                  <c:v>0.871</c:v>
                </c:pt>
                <c:pt idx="112">
                  <c:v>0.88100000000000001</c:v>
                </c:pt>
                <c:pt idx="113">
                  <c:v>0.89200000000000002</c:v>
                </c:pt>
                <c:pt idx="114">
                  <c:v>0.90200000000000002</c:v>
                </c:pt>
                <c:pt idx="115">
                  <c:v>0.91200000000000003</c:v>
                </c:pt>
                <c:pt idx="116">
                  <c:v>0.92300000000000004</c:v>
                </c:pt>
                <c:pt idx="117">
                  <c:v>0.93300000000000005</c:v>
                </c:pt>
                <c:pt idx="118">
                  <c:v>0.94399999999999995</c:v>
                </c:pt>
                <c:pt idx="119">
                  <c:v>0.95499999999999996</c:v>
                </c:pt>
                <c:pt idx="120">
                  <c:v>0.96499999999999997</c:v>
                </c:pt>
                <c:pt idx="121">
                  <c:v>0.97599999999999998</c:v>
                </c:pt>
                <c:pt idx="122">
                  <c:v>0.98699999999999999</c:v>
                </c:pt>
                <c:pt idx="123">
                  <c:v>0.998</c:v>
                </c:pt>
                <c:pt idx="124">
                  <c:v>1.0109999999999999</c:v>
                </c:pt>
                <c:pt idx="125">
                  <c:v>1.0169999999999999</c:v>
                </c:pt>
                <c:pt idx="126">
                  <c:v>1.0269999999999999</c:v>
                </c:pt>
                <c:pt idx="127">
                  <c:v>1.0369999999999999</c:v>
                </c:pt>
                <c:pt idx="128">
                  <c:v>1.046</c:v>
                </c:pt>
                <c:pt idx="129">
                  <c:v>1.0549999999999999</c:v>
                </c:pt>
                <c:pt idx="130">
                  <c:v>1.0640000000000001</c:v>
                </c:pt>
                <c:pt idx="131">
                  <c:v>1.073</c:v>
                </c:pt>
                <c:pt idx="132">
                  <c:v>1.0820000000000001</c:v>
                </c:pt>
                <c:pt idx="133">
                  <c:v>1.0900000000000001</c:v>
                </c:pt>
                <c:pt idx="134">
                  <c:v>1.0980000000000001</c:v>
                </c:pt>
                <c:pt idx="135">
                  <c:v>1.107</c:v>
                </c:pt>
                <c:pt idx="136">
                  <c:v>1.115</c:v>
                </c:pt>
                <c:pt idx="137">
                  <c:v>1.123</c:v>
                </c:pt>
                <c:pt idx="138">
                  <c:v>1.131</c:v>
                </c:pt>
                <c:pt idx="139">
                  <c:v>1.1379999999999999</c:v>
                </c:pt>
                <c:pt idx="140">
                  <c:v>1.1459999999999999</c:v>
                </c:pt>
                <c:pt idx="141">
                  <c:v>1.1539999999999999</c:v>
                </c:pt>
                <c:pt idx="142">
                  <c:v>1.161</c:v>
                </c:pt>
                <c:pt idx="143">
                  <c:v>1.1679999999999999</c:v>
                </c:pt>
                <c:pt idx="144">
                  <c:v>1.175</c:v>
                </c:pt>
                <c:pt idx="145">
                  <c:v>1.1819999999999999</c:v>
                </c:pt>
                <c:pt idx="146">
                  <c:v>1.1890000000000001</c:v>
                </c:pt>
                <c:pt idx="147">
                  <c:v>1.196</c:v>
                </c:pt>
                <c:pt idx="148">
                  <c:v>1.202</c:v>
                </c:pt>
                <c:pt idx="149">
                  <c:v>1.2090000000000001</c:v>
                </c:pt>
                <c:pt idx="150">
                  <c:v>1.216</c:v>
                </c:pt>
                <c:pt idx="151">
                  <c:v>1.222</c:v>
                </c:pt>
                <c:pt idx="152">
                  <c:v>1.2290000000000001</c:v>
                </c:pt>
                <c:pt idx="153">
                  <c:v>1.236</c:v>
                </c:pt>
                <c:pt idx="154">
                  <c:v>1.242</c:v>
                </c:pt>
                <c:pt idx="155">
                  <c:v>1.2490000000000001</c:v>
                </c:pt>
                <c:pt idx="156">
                  <c:v>1.2629999999999999</c:v>
                </c:pt>
                <c:pt idx="157">
                  <c:v>1.27</c:v>
                </c:pt>
                <c:pt idx="158">
                  <c:v>1.2769999999999999</c:v>
                </c:pt>
                <c:pt idx="159">
                  <c:v>1.2829999999999999</c:v>
                </c:pt>
                <c:pt idx="160">
                  <c:v>1.29</c:v>
                </c:pt>
                <c:pt idx="161">
                  <c:v>1.2969999999999999</c:v>
                </c:pt>
                <c:pt idx="162">
                  <c:v>1.304</c:v>
                </c:pt>
                <c:pt idx="163">
                  <c:v>1.31</c:v>
                </c:pt>
                <c:pt idx="164">
                  <c:v>1.3169999999999999</c:v>
                </c:pt>
                <c:pt idx="165">
                  <c:v>1.325</c:v>
                </c:pt>
                <c:pt idx="166">
                  <c:v>1.3320000000000001</c:v>
                </c:pt>
                <c:pt idx="167">
                  <c:v>1.34</c:v>
                </c:pt>
                <c:pt idx="168">
                  <c:v>1.3480000000000001</c:v>
                </c:pt>
                <c:pt idx="169">
                  <c:v>1.3560000000000001</c:v>
                </c:pt>
                <c:pt idx="170">
                  <c:v>1.3640000000000001</c:v>
                </c:pt>
                <c:pt idx="171">
                  <c:v>1.3720000000000001</c:v>
                </c:pt>
                <c:pt idx="172">
                  <c:v>1.38</c:v>
                </c:pt>
                <c:pt idx="173">
                  <c:v>1.389</c:v>
                </c:pt>
                <c:pt idx="174">
                  <c:v>1.397</c:v>
                </c:pt>
                <c:pt idx="175">
                  <c:v>1.4059999999999999</c:v>
                </c:pt>
                <c:pt idx="176">
                  <c:v>1.4139999999999999</c:v>
                </c:pt>
                <c:pt idx="177">
                  <c:v>1.423</c:v>
                </c:pt>
                <c:pt idx="178">
                  <c:v>1.4319999999999999</c:v>
                </c:pt>
                <c:pt idx="179">
                  <c:v>1.4410000000000001</c:v>
                </c:pt>
                <c:pt idx="180">
                  <c:v>1.45</c:v>
                </c:pt>
                <c:pt idx="181">
                  <c:v>1.4590000000000001</c:v>
                </c:pt>
                <c:pt idx="182">
                  <c:v>1.4690000000000001</c:v>
                </c:pt>
                <c:pt idx="183">
                  <c:v>1.478</c:v>
                </c:pt>
                <c:pt idx="184">
                  <c:v>1.488</c:v>
                </c:pt>
                <c:pt idx="185">
                  <c:v>1.498</c:v>
                </c:pt>
                <c:pt idx="186">
                  <c:v>1.5069999999999999</c:v>
                </c:pt>
                <c:pt idx="187">
                  <c:v>1.5169999999999999</c:v>
                </c:pt>
                <c:pt idx="188">
                  <c:v>1.5269999999999999</c:v>
                </c:pt>
                <c:pt idx="189">
                  <c:v>1.5369999999999999</c:v>
                </c:pt>
                <c:pt idx="190">
                  <c:v>1.5469999999999999</c:v>
                </c:pt>
                <c:pt idx="191">
                  <c:v>1.5569999999999999</c:v>
                </c:pt>
                <c:pt idx="192">
                  <c:v>1.5669999999999999</c:v>
                </c:pt>
                <c:pt idx="193">
                  <c:v>1.5760000000000001</c:v>
                </c:pt>
                <c:pt idx="194">
                  <c:v>1.5860000000000001</c:v>
                </c:pt>
                <c:pt idx="195">
                  <c:v>1.5960000000000001</c:v>
                </c:pt>
                <c:pt idx="196">
                  <c:v>1.605</c:v>
                </c:pt>
                <c:pt idx="197">
                  <c:v>1.6140000000000001</c:v>
                </c:pt>
                <c:pt idx="198">
                  <c:v>1.623</c:v>
                </c:pt>
                <c:pt idx="199">
                  <c:v>1.6319999999999999</c:v>
                </c:pt>
                <c:pt idx="200">
                  <c:v>1.641</c:v>
                </c:pt>
                <c:pt idx="201">
                  <c:v>1.649</c:v>
                </c:pt>
                <c:pt idx="202">
                  <c:v>1.6579999999999999</c:v>
                </c:pt>
                <c:pt idx="203">
                  <c:v>1.6659999999999999</c:v>
                </c:pt>
                <c:pt idx="204">
                  <c:v>1.6739999999999999</c:v>
                </c:pt>
                <c:pt idx="205">
                  <c:v>1.6819999999999999</c:v>
                </c:pt>
                <c:pt idx="206">
                  <c:v>1.69</c:v>
                </c:pt>
                <c:pt idx="207">
                  <c:v>1.6970000000000001</c:v>
                </c:pt>
                <c:pt idx="208">
                  <c:v>1.7050000000000001</c:v>
                </c:pt>
                <c:pt idx="209">
                  <c:v>1.712</c:v>
                </c:pt>
                <c:pt idx="210">
                  <c:v>1.72</c:v>
                </c:pt>
                <c:pt idx="211">
                  <c:v>1.7270000000000001</c:v>
                </c:pt>
                <c:pt idx="212">
                  <c:v>1.734</c:v>
                </c:pt>
                <c:pt idx="213">
                  <c:v>1.7410000000000001</c:v>
                </c:pt>
                <c:pt idx="214">
                  <c:v>1.748</c:v>
                </c:pt>
                <c:pt idx="215">
                  <c:v>1.7549999999999999</c:v>
                </c:pt>
                <c:pt idx="216">
                  <c:v>1.762</c:v>
                </c:pt>
                <c:pt idx="217">
                  <c:v>1.7689999999999999</c:v>
                </c:pt>
                <c:pt idx="218">
                  <c:v>1.7749999999999999</c:v>
                </c:pt>
                <c:pt idx="219">
                  <c:v>1.782</c:v>
                </c:pt>
                <c:pt idx="220">
                  <c:v>1.788</c:v>
                </c:pt>
                <c:pt idx="221">
                  <c:v>1.7949999999999999</c:v>
                </c:pt>
                <c:pt idx="222">
                  <c:v>1.802</c:v>
                </c:pt>
                <c:pt idx="223">
                  <c:v>1.8080000000000001</c:v>
                </c:pt>
                <c:pt idx="224">
                  <c:v>1.8140000000000001</c:v>
                </c:pt>
                <c:pt idx="225">
                  <c:v>1.821</c:v>
                </c:pt>
                <c:pt idx="226">
                  <c:v>1.827</c:v>
                </c:pt>
                <c:pt idx="227">
                  <c:v>1.8340000000000001</c:v>
                </c:pt>
                <c:pt idx="228">
                  <c:v>1.841</c:v>
                </c:pt>
                <c:pt idx="229">
                  <c:v>1.8480000000000001</c:v>
                </c:pt>
                <c:pt idx="230">
                  <c:v>1.855</c:v>
                </c:pt>
                <c:pt idx="231">
                  <c:v>1.8620000000000001</c:v>
                </c:pt>
                <c:pt idx="232">
                  <c:v>1.869</c:v>
                </c:pt>
                <c:pt idx="233">
                  <c:v>1.8759999999999999</c:v>
                </c:pt>
                <c:pt idx="234">
                  <c:v>1.883</c:v>
                </c:pt>
                <c:pt idx="235">
                  <c:v>1.89</c:v>
                </c:pt>
                <c:pt idx="236">
                  <c:v>1.8979999999999999</c:v>
                </c:pt>
                <c:pt idx="237">
                  <c:v>1.905</c:v>
                </c:pt>
                <c:pt idx="238">
                  <c:v>1.9119999999999999</c:v>
                </c:pt>
                <c:pt idx="239">
                  <c:v>1.92</c:v>
                </c:pt>
                <c:pt idx="240">
                  <c:v>1.9279999999999999</c:v>
                </c:pt>
                <c:pt idx="241">
                  <c:v>1.9359999999999999</c:v>
                </c:pt>
                <c:pt idx="242">
                  <c:v>1.944</c:v>
                </c:pt>
                <c:pt idx="243">
                  <c:v>1.952</c:v>
                </c:pt>
                <c:pt idx="244">
                  <c:v>1.96</c:v>
                </c:pt>
                <c:pt idx="245">
                  <c:v>1.9690000000000001</c:v>
                </c:pt>
                <c:pt idx="246">
                  <c:v>1.978</c:v>
                </c:pt>
                <c:pt idx="247">
                  <c:v>1.9870000000000001</c:v>
                </c:pt>
                <c:pt idx="248">
                  <c:v>1.996</c:v>
                </c:pt>
                <c:pt idx="249">
                  <c:v>2.008</c:v>
                </c:pt>
                <c:pt idx="250">
                  <c:v>2.0129999999999999</c:v>
                </c:pt>
                <c:pt idx="251">
                  <c:v>2.0230000000000001</c:v>
                </c:pt>
                <c:pt idx="252">
                  <c:v>2.032</c:v>
                </c:pt>
                <c:pt idx="253">
                  <c:v>2.0419999999999998</c:v>
                </c:pt>
                <c:pt idx="254">
                  <c:v>2.052</c:v>
                </c:pt>
                <c:pt idx="255">
                  <c:v>2.0619999999999998</c:v>
                </c:pt>
                <c:pt idx="256">
                  <c:v>2.0720000000000001</c:v>
                </c:pt>
                <c:pt idx="257">
                  <c:v>2.0830000000000002</c:v>
                </c:pt>
                <c:pt idx="258">
                  <c:v>2.093</c:v>
                </c:pt>
                <c:pt idx="259">
                  <c:v>2.1030000000000002</c:v>
                </c:pt>
                <c:pt idx="260">
                  <c:v>2.1139999999999999</c:v>
                </c:pt>
                <c:pt idx="261">
                  <c:v>2.1240000000000001</c:v>
                </c:pt>
                <c:pt idx="262">
                  <c:v>2.1349999999999998</c:v>
                </c:pt>
                <c:pt idx="263">
                  <c:v>2.145</c:v>
                </c:pt>
                <c:pt idx="264">
                  <c:v>2.1560000000000001</c:v>
                </c:pt>
                <c:pt idx="265">
                  <c:v>2.1659999999999999</c:v>
                </c:pt>
                <c:pt idx="266">
                  <c:v>2.177</c:v>
                </c:pt>
                <c:pt idx="267">
                  <c:v>2.1869999999999998</c:v>
                </c:pt>
                <c:pt idx="268">
                  <c:v>2.1970000000000001</c:v>
                </c:pt>
                <c:pt idx="269">
                  <c:v>2.2080000000000002</c:v>
                </c:pt>
                <c:pt idx="270">
                  <c:v>2.218</c:v>
                </c:pt>
                <c:pt idx="271">
                  <c:v>2.2280000000000002</c:v>
                </c:pt>
                <c:pt idx="272">
                  <c:v>2.238</c:v>
                </c:pt>
                <c:pt idx="273">
                  <c:v>2.2469999999999999</c:v>
                </c:pt>
                <c:pt idx="274">
                  <c:v>2.2559999999999998</c:v>
                </c:pt>
                <c:pt idx="275">
                  <c:v>2.266</c:v>
                </c:pt>
                <c:pt idx="276">
                  <c:v>2.2749999999999999</c:v>
                </c:pt>
                <c:pt idx="277">
                  <c:v>2.2839999999999998</c:v>
                </c:pt>
                <c:pt idx="278">
                  <c:v>2.2919999999999998</c:v>
                </c:pt>
                <c:pt idx="279">
                  <c:v>2.3010000000000002</c:v>
                </c:pt>
                <c:pt idx="280">
                  <c:v>2.3090000000000002</c:v>
                </c:pt>
                <c:pt idx="281">
                  <c:v>2.3170000000000002</c:v>
                </c:pt>
                <c:pt idx="282">
                  <c:v>2.3250000000000002</c:v>
                </c:pt>
                <c:pt idx="283">
                  <c:v>2.3330000000000002</c:v>
                </c:pt>
                <c:pt idx="284">
                  <c:v>2.34</c:v>
                </c:pt>
                <c:pt idx="285">
                  <c:v>2.3479999999999999</c:v>
                </c:pt>
                <c:pt idx="286">
                  <c:v>2.355</c:v>
                </c:pt>
                <c:pt idx="287">
                  <c:v>2.363</c:v>
                </c:pt>
                <c:pt idx="288">
                  <c:v>2.37</c:v>
                </c:pt>
                <c:pt idx="289">
                  <c:v>2.3780000000000001</c:v>
                </c:pt>
                <c:pt idx="290">
                  <c:v>2.3849999999999998</c:v>
                </c:pt>
                <c:pt idx="291">
                  <c:v>2.3919999999999999</c:v>
                </c:pt>
                <c:pt idx="292">
                  <c:v>2.399</c:v>
                </c:pt>
                <c:pt idx="293">
                  <c:v>2.4060000000000001</c:v>
                </c:pt>
                <c:pt idx="294">
                  <c:v>2.4129999999999998</c:v>
                </c:pt>
                <c:pt idx="295">
                  <c:v>2.42</c:v>
                </c:pt>
                <c:pt idx="296">
                  <c:v>2.427</c:v>
                </c:pt>
                <c:pt idx="297">
                  <c:v>2.4340000000000002</c:v>
                </c:pt>
                <c:pt idx="298">
                  <c:v>2.4409999999999998</c:v>
                </c:pt>
                <c:pt idx="299">
                  <c:v>2.4470000000000001</c:v>
                </c:pt>
                <c:pt idx="300">
                  <c:v>2.4540000000000002</c:v>
                </c:pt>
                <c:pt idx="301">
                  <c:v>2.4609999999999999</c:v>
                </c:pt>
                <c:pt idx="302">
                  <c:v>2.468</c:v>
                </c:pt>
                <c:pt idx="303">
                  <c:v>2.4750000000000001</c:v>
                </c:pt>
                <c:pt idx="304">
                  <c:v>2.4830000000000001</c:v>
                </c:pt>
                <c:pt idx="305">
                  <c:v>2.4900000000000002</c:v>
                </c:pt>
                <c:pt idx="306">
                  <c:v>2.4969999999999999</c:v>
                </c:pt>
                <c:pt idx="307">
                  <c:v>2.5129999999999999</c:v>
                </c:pt>
                <c:pt idx="308">
                  <c:v>2.5209999999999999</c:v>
                </c:pt>
                <c:pt idx="309">
                  <c:v>2.528</c:v>
                </c:pt>
                <c:pt idx="310">
                  <c:v>2.536</c:v>
                </c:pt>
                <c:pt idx="311">
                  <c:v>2.544</c:v>
                </c:pt>
                <c:pt idx="312">
                  <c:v>2.5510000000000002</c:v>
                </c:pt>
                <c:pt idx="313">
                  <c:v>2.5590000000000002</c:v>
                </c:pt>
                <c:pt idx="314">
                  <c:v>2.5680000000000001</c:v>
                </c:pt>
                <c:pt idx="315">
                  <c:v>2.5760000000000001</c:v>
                </c:pt>
                <c:pt idx="316">
                  <c:v>2.5840000000000001</c:v>
                </c:pt>
                <c:pt idx="317">
                  <c:v>2.5920000000000001</c:v>
                </c:pt>
                <c:pt idx="318">
                  <c:v>2.601</c:v>
                </c:pt>
                <c:pt idx="319">
                  <c:v>2.61</c:v>
                </c:pt>
                <c:pt idx="320">
                  <c:v>2.6179999999999999</c:v>
                </c:pt>
                <c:pt idx="321">
                  <c:v>2.6269999999999998</c:v>
                </c:pt>
                <c:pt idx="322">
                  <c:v>2.6360000000000001</c:v>
                </c:pt>
                <c:pt idx="323">
                  <c:v>2.645</c:v>
                </c:pt>
                <c:pt idx="324">
                  <c:v>2.6539999999999999</c:v>
                </c:pt>
                <c:pt idx="325">
                  <c:v>2.6629999999999998</c:v>
                </c:pt>
                <c:pt idx="326">
                  <c:v>2.673</c:v>
                </c:pt>
                <c:pt idx="327">
                  <c:v>2.6819999999999999</c:v>
                </c:pt>
                <c:pt idx="328">
                  <c:v>2.6920000000000002</c:v>
                </c:pt>
                <c:pt idx="329">
                  <c:v>2.702</c:v>
                </c:pt>
                <c:pt idx="330">
                  <c:v>2.7109999999999999</c:v>
                </c:pt>
                <c:pt idx="331">
                  <c:v>2.7210000000000001</c:v>
                </c:pt>
                <c:pt idx="332">
                  <c:v>2.7309999999999999</c:v>
                </c:pt>
                <c:pt idx="333">
                  <c:v>2.7410000000000001</c:v>
                </c:pt>
                <c:pt idx="334">
                  <c:v>2.7509999999999999</c:v>
                </c:pt>
                <c:pt idx="335">
                  <c:v>2.7610000000000001</c:v>
                </c:pt>
                <c:pt idx="336">
                  <c:v>2.7709999999999999</c:v>
                </c:pt>
                <c:pt idx="337">
                  <c:v>2.7810000000000001</c:v>
                </c:pt>
                <c:pt idx="338">
                  <c:v>2.79</c:v>
                </c:pt>
                <c:pt idx="339">
                  <c:v>2.7989999999999999</c:v>
                </c:pt>
                <c:pt idx="340">
                  <c:v>2.8090000000000002</c:v>
                </c:pt>
                <c:pt idx="341">
                  <c:v>2.8180000000000001</c:v>
                </c:pt>
                <c:pt idx="342">
                  <c:v>2.827</c:v>
                </c:pt>
                <c:pt idx="343">
                  <c:v>2.8359999999999999</c:v>
                </c:pt>
                <c:pt idx="344">
                  <c:v>2.8439999999999999</c:v>
                </c:pt>
                <c:pt idx="345">
                  <c:v>2.8530000000000002</c:v>
                </c:pt>
                <c:pt idx="346">
                  <c:v>2.8620000000000001</c:v>
                </c:pt>
                <c:pt idx="347">
                  <c:v>2.87</c:v>
                </c:pt>
                <c:pt idx="348">
                  <c:v>2.879</c:v>
                </c:pt>
                <c:pt idx="349">
                  <c:v>2.887</c:v>
                </c:pt>
                <c:pt idx="350">
                  <c:v>2.895</c:v>
                </c:pt>
                <c:pt idx="351">
                  <c:v>2.903</c:v>
                </c:pt>
                <c:pt idx="352">
                  <c:v>2.911</c:v>
                </c:pt>
                <c:pt idx="353">
                  <c:v>2.919</c:v>
                </c:pt>
                <c:pt idx="354">
                  <c:v>2.9260000000000002</c:v>
                </c:pt>
                <c:pt idx="355">
                  <c:v>2.9340000000000002</c:v>
                </c:pt>
                <c:pt idx="356">
                  <c:v>2.9409999999999998</c:v>
                </c:pt>
                <c:pt idx="357">
                  <c:v>2.948</c:v>
                </c:pt>
                <c:pt idx="358">
                  <c:v>2.956</c:v>
                </c:pt>
                <c:pt idx="359">
                  <c:v>2.9630000000000001</c:v>
                </c:pt>
                <c:pt idx="360">
                  <c:v>2.97</c:v>
                </c:pt>
                <c:pt idx="361">
                  <c:v>2.9769999999999999</c:v>
                </c:pt>
                <c:pt idx="362">
                  <c:v>2.9849999999999999</c:v>
                </c:pt>
                <c:pt idx="363">
                  <c:v>2.992</c:v>
                </c:pt>
                <c:pt idx="364">
                  <c:v>3.0049999999999999</c:v>
                </c:pt>
                <c:pt idx="365">
                  <c:v>3.0049999999999999</c:v>
                </c:pt>
                <c:pt idx="366">
                  <c:v>3.0110000000000001</c:v>
                </c:pt>
                <c:pt idx="367">
                  <c:v>3.0179999999999998</c:v>
                </c:pt>
                <c:pt idx="368">
                  <c:v>3.024</c:v>
                </c:pt>
                <c:pt idx="369">
                  <c:v>3.0310000000000001</c:v>
                </c:pt>
                <c:pt idx="370">
                  <c:v>3.0379999999999998</c:v>
                </c:pt>
                <c:pt idx="371">
                  <c:v>3.0449999999999999</c:v>
                </c:pt>
                <c:pt idx="372">
                  <c:v>3.0510000000000002</c:v>
                </c:pt>
                <c:pt idx="373">
                  <c:v>3.0579999999999998</c:v>
                </c:pt>
                <c:pt idx="374">
                  <c:v>3.0649999999999999</c:v>
                </c:pt>
                <c:pt idx="375">
                  <c:v>3.0720000000000001</c:v>
                </c:pt>
                <c:pt idx="376">
                  <c:v>3.0790000000000002</c:v>
                </c:pt>
                <c:pt idx="377">
                  <c:v>3.0859999999999999</c:v>
                </c:pt>
                <c:pt idx="378">
                  <c:v>3.093</c:v>
                </c:pt>
                <c:pt idx="379">
                  <c:v>3.1</c:v>
                </c:pt>
                <c:pt idx="380">
                  <c:v>3.1080000000000001</c:v>
                </c:pt>
                <c:pt idx="381">
                  <c:v>3.1150000000000002</c:v>
                </c:pt>
                <c:pt idx="382">
                  <c:v>3.1230000000000002</c:v>
                </c:pt>
                <c:pt idx="383">
                  <c:v>3.13</c:v>
                </c:pt>
                <c:pt idx="384">
                  <c:v>3.1379999999999999</c:v>
                </c:pt>
                <c:pt idx="385">
                  <c:v>3.1459999999999999</c:v>
                </c:pt>
                <c:pt idx="386">
                  <c:v>3.153</c:v>
                </c:pt>
                <c:pt idx="387">
                  <c:v>3.161</c:v>
                </c:pt>
                <c:pt idx="388">
                  <c:v>3.169</c:v>
                </c:pt>
                <c:pt idx="389">
                  <c:v>3.1779999999999999</c:v>
                </c:pt>
                <c:pt idx="390">
                  <c:v>3.1859999999999999</c:v>
                </c:pt>
                <c:pt idx="391">
                  <c:v>3.1949999999999998</c:v>
                </c:pt>
                <c:pt idx="392">
                  <c:v>3.2050000000000001</c:v>
                </c:pt>
                <c:pt idx="393">
                  <c:v>3.214</c:v>
                </c:pt>
                <c:pt idx="394">
                  <c:v>3.2229999999999999</c:v>
                </c:pt>
                <c:pt idx="395">
                  <c:v>3.2320000000000002</c:v>
                </c:pt>
                <c:pt idx="396">
                  <c:v>3.2410000000000001</c:v>
                </c:pt>
                <c:pt idx="397">
                  <c:v>3.25</c:v>
                </c:pt>
                <c:pt idx="398">
                  <c:v>3.2589999999999999</c:v>
                </c:pt>
                <c:pt idx="399">
                  <c:v>3.2679999999999998</c:v>
                </c:pt>
                <c:pt idx="400">
                  <c:v>3.278</c:v>
                </c:pt>
                <c:pt idx="401">
                  <c:v>3.2879999999999998</c:v>
                </c:pt>
                <c:pt idx="402">
                  <c:v>3.298</c:v>
                </c:pt>
                <c:pt idx="403">
                  <c:v>3.3079999999999998</c:v>
                </c:pt>
                <c:pt idx="404">
                  <c:v>3.3180000000000001</c:v>
                </c:pt>
                <c:pt idx="405">
                  <c:v>3.3279999999999998</c:v>
                </c:pt>
                <c:pt idx="406">
                  <c:v>3.3380000000000001</c:v>
                </c:pt>
                <c:pt idx="407">
                  <c:v>3.3490000000000002</c:v>
                </c:pt>
                <c:pt idx="408">
                  <c:v>3.359</c:v>
                </c:pt>
                <c:pt idx="409">
                  <c:v>3.37</c:v>
                </c:pt>
                <c:pt idx="410">
                  <c:v>3.3809999999999998</c:v>
                </c:pt>
                <c:pt idx="411">
                  <c:v>3.391</c:v>
                </c:pt>
                <c:pt idx="412">
                  <c:v>3.4009999999999998</c:v>
                </c:pt>
                <c:pt idx="413">
                  <c:v>3.41</c:v>
                </c:pt>
                <c:pt idx="414">
                  <c:v>3.42</c:v>
                </c:pt>
                <c:pt idx="415">
                  <c:v>3.43</c:v>
                </c:pt>
                <c:pt idx="416">
                  <c:v>3.4390000000000001</c:v>
                </c:pt>
                <c:pt idx="417">
                  <c:v>3.448</c:v>
                </c:pt>
                <c:pt idx="418">
                  <c:v>3.4580000000000002</c:v>
                </c:pt>
                <c:pt idx="419">
                  <c:v>3.4670000000000001</c:v>
                </c:pt>
                <c:pt idx="420">
                  <c:v>3.4750000000000001</c:v>
                </c:pt>
                <c:pt idx="421">
                  <c:v>3.484</c:v>
                </c:pt>
                <c:pt idx="422">
                  <c:v>3.4929999999999999</c:v>
                </c:pt>
                <c:pt idx="423">
                  <c:v>3.5009999999999999</c:v>
                </c:pt>
                <c:pt idx="424">
                  <c:v>3.51</c:v>
                </c:pt>
                <c:pt idx="425">
                  <c:v>3.5179999999999998</c:v>
                </c:pt>
                <c:pt idx="426">
                  <c:v>3.5259999999999998</c:v>
                </c:pt>
                <c:pt idx="427">
                  <c:v>3.5339999999999998</c:v>
                </c:pt>
                <c:pt idx="428">
                  <c:v>3.5419999999999998</c:v>
                </c:pt>
                <c:pt idx="429">
                  <c:v>3.55</c:v>
                </c:pt>
                <c:pt idx="430">
                  <c:v>3.5579999999999998</c:v>
                </c:pt>
                <c:pt idx="431">
                  <c:v>3.5659999999999998</c:v>
                </c:pt>
                <c:pt idx="432">
                  <c:v>3.573</c:v>
                </c:pt>
                <c:pt idx="433">
                  <c:v>3.581</c:v>
                </c:pt>
                <c:pt idx="434">
                  <c:v>3.5880000000000001</c:v>
                </c:pt>
                <c:pt idx="435">
                  <c:v>3.5960000000000001</c:v>
                </c:pt>
                <c:pt idx="436">
                  <c:v>3.6030000000000002</c:v>
                </c:pt>
                <c:pt idx="437">
                  <c:v>3.6110000000000002</c:v>
                </c:pt>
                <c:pt idx="438">
                  <c:v>3.6179999999999999</c:v>
                </c:pt>
                <c:pt idx="439">
                  <c:v>3.625</c:v>
                </c:pt>
                <c:pt idx="440">
                  <c:v>3.6320000000000001</c:v>
                </c:pt>
                <c:pt idx="441">
                  <c:v>3.64</c:v>
                </c:pt>
                <c:pt idx="442">
                  <c:v>3.6469999999999998</c:v>
                </c:pt>
                <c:pt idx="443">
                  <c:v>3.6539999999999999</c:v>
                </c:pt>
                <c:pt idx="444">
                  <c:v>3.661</c:v>
                </c:pt>
                <c:pt idx="445">
                  <c:v>3.6680000000000001</c:v>
                </c:pt>
                <c:pt idx="446">
                  <c:v>3.6760000000000002</c:v>
                </c:pt>
                <c:pt idx="447">
                  <c:v>3.6829999999999998</c:v>
                </c:pt>
                <c:pt idx="448">
                  <c:v>3.69</c:v>
                </c:pt>
                <c:pt idx="449">
                  <c:v>3.6970000000000001</c:v>
                </c:pt>
                <c:pt idx="450">
                  <c:v>3.7050000000000001</c:v>
                </c:pt>
                <c:pt idx="451">
                  <c:v>3.7120000000000002</c:v>
                </c:pt>
                <c:pt idx="452">
                  <c:v>3.72</c:v>
                </c:pt>
                <c:pt idx="453">
                  <c:v>3.7280000000000002</c:v>
                </c:pt>
                <c:pt idx="454">
                  <c:v>3.7349999999999999</c:v>
                </c:pt>
                <c:pt idx="455">
                  <c:v>3.7429999999999999</c:v>
                </c:pt>
                <c:pt idx="456">
                  <c:v>3.7509999999999999</c:v>
                </c:pt>
                <c:pt idx="457">
                  <c:v>3.76</c:v>
                </c:pt>
                <c:pt idx="458">
                  <c:v>3.7679999999999998</c:v>
                </c:pt>
                <c:pt idx="459">
                  <c:v>3.7759999999999998</c:v>
                </c:pt>
                <c:pt idx="460">
                  <c:v>3.7850000000000001</c:v>
                </c:pt>
                <c:pt idx="461">
                  <c:v>3.7930000000000001</c:v>
                </c:pt>
                <c:pt idx="462">
                  <c:v>3.802</c:v>
                </c:pt>
                <c:pt idx="463">
                  <c:v>3.8109999999999999</c:v>
                </c:pt>
                <c:pt idx="464">
                  <c:v>3.819</c:v>
                </c:pt>
                <c:pt idx="465">
                  <c:v>3.8290000000000002</c:v>
                </c:pt>
                <c:pt idx="466">
                  <c:v>3.8380000000000001</c:v>
                </c:pt>
                <c:pt idx="467">
                  <c:v>3.847</c:v>
                </c:pt>
                <c:pt idx="468">
                  <c:v>3.8559999999999999</c:v>
                </c:pt>
                <c:pt idx="469">
                  <c:v>3.8660000000000001</c:v>
                </c:pt>
                <c:pt idx="470">
                  <c:v>3.8759999999999999</c:v>
                </c:pt>
                <c:pt idx="471">
                  <c:v>3.8860000000000001</c:v>
                </c:pt>
                <c:pt idx="472">
                  <c:v>3.8959999999999999</c:v>
                </c:pt>
                <c:pt idx="473">
                  <c:v>3.9060000000000001</c:v>
                </c:pt>
                <c:pt idx="474">
                  <c:v>3.915</c:v>
                </c:pt>
                <c:pt idx="475">
                  <c:v>3.9249999999999998</c:v>
                </c:pt>
                <c:pt idx="476">
                  <c:v>3.9350000000000001</c:v>
                </c:pt>
                <c:pt idx="477">
                  <c:v>3.9449999999999998</c:v>
                </c:pt>
                <c:pt idx="478">
                  <c:v>3.9550000000000001</c:v>
                </c:pt>
                <c:pt idx="479">
                  <c:v>3.9649999999999999</c:v>
                </c:pt>
                <c:pt idx="480">
                  <c:v>3.9750000000000001</c:v>
                </c:pt>
                <c:pt idx="481">
                  <c:v>3.984</c:v>
                </c:pt>
                <c:pt idx="482">
                  <c:v>3.9940000000000002</c:v>
                </c:pt>
                <c:pt idx="483">
                  <c:v>4.0069999999999997</c:v>
                </c:pt>
                <c:pt idx="484">
                  <c:v>4.008</c:v>
                </c:pt>
                <c:pt idx="485">
                  <c:v>4.0030000000000001</c:v>
                </c:pt>
              </c:numCache>
            </c:numRef>
          </c:xVal>
          <c:yVal>
            <c:numRef>
              <c:f>Sheet1!$C$3:$C$488</c:f>
              <c:numCache>
                <c:formatCode>General</c:formatCode>
                <c:ptCount val="486"/>
                <c:pt idx="0">
                  <c:v>24.6</c:v>
                </c:pt>
                <c:pt idx="1">
                  <c:v>26.16</c:v>
                </c:pt>
                <c:pt idx="2">
                  <c:v>25.09</c:v>
                </c:pt>
                <c:pt idx="3">
                  <c:v>24.62</c:v>
                </c:pt>
                <c:pt idx="4">
                  <c:v>26.33</c:v>
                </c:pt>
                <c:pt idx="5">
                  <c:v>27.84</c:v>
                </c:pt>
                <c:pt idx="6">
                  <c:v>26.74</c:v>
                </c:pt>
                <c:pt idx="7">
                  <c:v>28.51</c:v>
                </c:pt>
                <c:pt idx="8">
                  <c:v>28.49</c:v>
                </c:pt>
                <c:pt idx="9">
                  <c:v>28.77</c:v>
                </c:pt>
                <c:pt idx="10">
                  <c:v>29.15</c:v>
                </c:pt>
                <c:pt idx="11">
                  <c:v>29.27</c:v>
                </c:pt>
                <c:pt idx="12">
                  <c:v>28.33</c:v>
                </c:pt>
                <c:pt idx="13">
                  <c:v>30</c:v>
                </c:pt>
                <c:pt idx="14">
                  <c:v>30.8</c:v>
                </c:pt>
                <c:pt idx="15">
                  <c:v>31.65</c:v>
                </c:pt>
                <c:pt idx="16">
                  <c:v>32.72</c:v>
                </c:pt>
                <c:pt idx="17">
                  <c:v>32.69</c:v>
                </c:pt>
                <c:pt idx="18">
                  <c:v>34.4</c:v>
                </c:pt>
                <c:pt idx="19">
                  <c:v>36.72</c:v>
                </c:pt>
                <c:pt idx="20">
                  <c:v>40.78</c:v>
                </c:pt>
                <c:pt idx="21">
                  <c:v>46.8</c:v>
                </c:pt>
                <c:pt idx="22">
                  <c:v>51.76</c:v>
                </c:pt>
                <c:pt idx="23">
                  <c:v>56.55</c:v>
                </c:pt>
                <c:pt idx="24">
                  <c:v>61.5</c:v>
                </c:pt>
                <c:pt idx="25">
                  <c:v>66.67</c:v>
                </c:pt>
                <c:pt idx="26">
                  <c:v>72.27</c:v>
                </c:pt>
                <c:pt idx="27">
                  <c:v>77.349999999999994</c:v>
                </c:pt>
                <c:pt idx="28">
                  <c:v>82.71</c:v>
                </c:pt>
                <c:pt idx="29">
                  <c:v>90.46</c:v>
                </c:pt>
                <c:pt idx="30">
                  <c:v>99.55</c:v>
                </c:pt>
                <c:pt idx="31">
                  <c:v>108.07</c:v>
                </c:pt>
                <c:pt idx="32">
                  <c:v>116.32</c:v>
                </c:pt>
                <c:pt idx="33">
                  <c:v>124.29</c:v>
                </c:pt>
                <c:pt idx="34">
                  <c:v>131.86000000000001</c:v>
                </c:pt>
                <c:pt idx="35">
                  <c:v>138.81</c:v>
                </c:pt>
                <c:pt idx="36">
                  <c:v>145.65</c:v>
                </c:pt>
                <c:pt idx="37">
                  <c:v>151.77000000000001</c:v>
                </c:pt>
                <c:pt idx="38">
                  <c:v>157.72</c:v>
                </c:pt>
                <c:pt idx="39">
                  <c:v>163.12</c:v>
                </c:pt>
                <c:pt idx="40">
                  <c:v>168.07</c:v>
                </c:pt>
                <c:pt idx="41">
                  <c:v>172.8</c:v>
                </c:pt>
                <c:pt idx="42">
                  <c:v>177.07</c:v>
                </c:pt>
                <c:pt idx="43">
                  <c:v>180.49</c:v>
                </c:pt>
                <c:pt idx="44">
                  <c:v>182.93</c:v>
                </c:pt>
                <c:pt idx="45">
                  <c:v>182.44</c:v>
                </c:pt>
                <c:pt idx="46">
                  <c:v>168.57</c:v>
                </c:pt>
                <c:pt idx="47">
                  <c:v>143.41999999999999</c:v>
                </c:pt>
                <c:pt idx="48">
                  <c:v>147.25</c:v>
                </c:pt>
                <c:pt idx="49">
                  <c:v>150.58000000000001</c:v>
                </c:pt>
                <c:pt idx="50">
                  <c:v>153.46</c:v>
                </c:pt>
                <c:pt idx="51">
                  <c:v>156.18</c:v>
                </c:pt>
                <c:pt idx="52">
                  <c:v>158.65</c:v>
                </c:pt>
                <c:pt idx="53">
                  <c:v>161.09</c:v>
                </c:pt>
                <c:pt idx="54">
                  <c:v>162.83000000000001</c:v>
                </c:pt>
                <c:pt idx="55">
                  <c:v>164.83</c:v>
                </c:pt>
                <c:pt idx="56">
                  <c:v>166.63</c:v>
                </c:pt>
                <c:pt idx="57">
                  <c:v>168.16</c:v>
                </c:pt>
                <c:pt idx="58">
                  <c:v>169.35</c:v>
                </c:pt>
                <c:pt idx="59">
                  <c:v>170.29</c:v>
                </c:pt>
                <c:pt idx="60">
                  <c:v>171.24</c:v>
                </c:pt>
                <c:pt idx="61">
                  <c:v>171.65</c:v>
                </c:pt>
                <c:pt idx="62">
                  <c:v>172.23</c:v>
                </c:pt>
                <c:pt idx="63">
                  <c:v>171.99</c:v>
                </c:pt>
                <c:pt idx="64">
                  <c:v>172.89</c:v>
                </c:pt>
                <c:pt idx="65">
                  <c:v>172.93</c:v>
                </c:pt>
                <c:pt idx="66">
                  <c:v>173.09</c:v>
                </c:pt>
                <c:pt idx="67">
                  <c:v>172.95</c:v>
                </c:pt>
                <c:pt idx="68">
                  <c:v>173.05</c:v>
                </c:pt>
                <c:pt idx="69">
                  <c:v>172.93</c:v>
                </c:pt>
                <c:pt idx="70">
                  <c:v>172.96</c:v>
                </c:pt>
                <c:pt idx="71">
                  <c:v>173.31</c:v>
                </c:pt>
                <c:pt idx="72">
                  <c:v>173.18</c:v>
                </c:pt>
                <c:pt idx="73">
                  <c:v>173.1</c:v>
                </c:pt>
                <c:pt idx="74">
                  <c:v>173.39</c:v>
                </c:pt>
                <c:pt idx="75">
                  <c:v>173.63</c:v>
                </c:pt>
                <c:pt idx="76">
                  <c:v>173.54</c:v>
                </c:pt>
                <c:pt idx="77">
                  <c:v>173.68</c:v>
                </c:pt>
                <c:pt idx="78">
                  <c:v>173.88</c:v>
                </c:pt>
                <c:pt idx="79">
                  <c:v>173.76</c:v>
                </c:pt>
                <c:pt idx="80">
                  <c:v>173.59</c:v>
                </c:pt>
                <c:pt idx="81">
                  <c:v>173.67</c:v>
                </c:pt>
                <c:pt idx="82">
                  <c:v>173.65</c:v>
                </c:pt>
                <c:pt idx="83">
                  <c:v>173.33</c:v>
                </c:pt>
                <c:pt idx="84">
                  <c:v>173.28</c:v>
                </c:pt>
                <c:pt idx="85">
                  <c:v>173.34</c:v>
                </c:pt>
                <c:pt idx="86">
                  <c:v>173.33</c:v>
                </c:pt>
                <c:pt idx="87">
                  <c:v>173.24</c:v>
                </c:pt>
                <c:pt idx="88">
                  <c:v>173.22</c:v>
                </c:pt>
                <c:pt idx="89">
                  <c:v>173.21</c:v>
                </c:pt>
                <c:pt idx="90">
                  <c:v>172.86</c:v>
                </c:pt>
                <c:pt idx="91">
                  <c:v>172.67</c:v>
                </c:pt>
                <c:pt idx="92">
                  <c:v>172.75</c:v>
                </c:pt>
                <c:pt idx="93">
                  <c:v>173.02</c:v>
                </c:pt>
                <c:pt idx="94">
                  <c:v>173.6</c:v>
                </c:pt>
                <c:pt idx="95">
                  <c:v>173.86</c:v>
                </c:pt>
                <c:pt idx="96">
                  <c:v>173.92</c:v>
                </c:pt>
                <c:pt idx="97">
                  <c:v>173.79</c:v>
                </c:pt>
                <c:pt idx="98">
                  <c:v>174.15</c:v>
                </c:pt>
                <c:pt idx="99">
                  <c:v>174.21</c:v>
                </c:pt>
                <c:pt idx="100">
                  <c:v>174.34</c:v>
                </c:pt>
                <c:pt idx="101">
                  <c:v>174.55</c:v>
                </c:pt>
                <c:pt idx="102">
                  <c:v>174.7</c:v>
                </c:pt>
                <c:pt idx="103">
                  <c:v>175.02</c:v>
                </c:pt>
                <c:pt idx="104">
                  <c:v>175.34</c:v>
                </c:pt>
                <c:pt idx="105">
                  <c:v>175.51</c:v>
                </c:pt>
                <c:pt idx="106">
                  <c:v>175.77</c:v>
                </c:pt>
                <c:pt idx="107">
                  <c:v>175.95</c:v>
                </c:pt>
                <c:pt idx="108">
                  <c:v>176.26</c:v>
                </c:pt>
                <c:pt idx="109">
                  <c:v>176.81</c:v>
                </c:pt>
                <c:pt idx="110">
                  <c:v>177.1</c:v>
                </c:pt>
                <c:pt idx="111">
                  <c:v>177.54</c:v>
                </c:pt>
                <c:pt idx="112">
                  <c:v>177.66</c:v>
                </c:pt>
                <c:pt idx="113">
                  <c:v>178.04</c:v>
                </c:pt>
                <c:pt idx="114">
                  <c:v>178.26</c:v>
                </c:pt>
                <c:pt idx="115">
                  <c:v>178.18</c:v>
                </c:pt>
                <c:pt idx="116">
                  <c:v>178.27</c:v>
                </c:pt>
                <c:pt idx="117">
                  <c:v>178.38</c:v>
                </c:pt>
                <c:pt idx="118">
                  <c:v>178.53</c:v>
                </c:pt>
                <c:pt idx="119">
                  <c:v>178.85</c:v>
                </c:pt>
                <c:pt idx="120">
                  <c:v>178.58</c:v>
                </c:pt>
                <c:pt idx="121">
                  <c:v>178.79</c:v>
                </c:pt>
                <c:pt idx="122">
                  <c:v>178.88</c:v>
                </c:pt>
                <c:pt idx="123">
                  <c:v>179.28</c:v>
                </c:pt>
                <c:pt idx="124">
                  <c:v>149.44999999999999</c:v>
                </c:pt>
                <c:pt idx="125">
                  <c:v>152.97</c:v>
                </c:pt>
                <c:pt idx="126">
                  <c:v>150.43</c:v>
                </c:pt>
                <c:pt idx="127">
                  <c:v>153.22999999999999</c:v>
                </c:pt>
                <c:pt idx="128">
                  <c:v>155.47999999999999</c:v>
                </c:pt>
                <c:pt idx="129">
                  <c:v>157.54</c:v>
                </c:pt>
                <c:pt idx="130">
                  <c:v>159.84</c:v>
                </c:pt>
                <c:pt idx="131">
                  <c:v>162.04</c:v>
                </c:pt>
                <c:pt idx="132">
                  <c:v>163.78</c:v>
                </c:pt>
                <c:pt idx="133">
                  <c:v>165.33</c:v>
                </c:pt>
                <c:pt idx="134">
                  <c:v>166.95</c:v>
                </c:pt>
                <c:pt idx="135">
                  <c:v>168.31</c:v>
                </c:pt>
                <c:pt idx="136">
                  <c:v>169.26</c:v>
                </c:pt>
                <c:pt idx="137">
                  <c:v>169.94</c:v>
                </c:pt>
                <c:pt idx="138">
                  <c:v>170.55</c:v>
                </c:pt>
                <c:pt idx="139">
                  <c:v>170.9</c:v>
                </c:pt>
                <c:pt idx="140">
                  <c:v>171.12</c:v>
                </c:pt>
                <c:pt idx="141">
                  <c:v>170.96</c:v>
                </c:pt>
                <c:pt idx="142">
                  <c:v>171.45</c:v>
                </c:pt>
                <c:pt idx="143">
                  <c:v>171.79</c:v>
                </c:pt>
                <c:pt idx="144">
                  <c:v>171.9</c:v>
                </c:pt>
                <c:pt idx="145">
                  <c:v>172.22</c:v>
                </c:pt>
                <c:pt idx="146">
                  <c:v>172.7</c:v>
                </c:pt>
                <c:pt idx="147">
                  <c:v>172.99</c:v>
                </c:pt>
                <c:pt idx="148">
                  <c:v>173.18</c:v>
                </c:pt>
                <c:pt idx="149">
                  <c:v>173.56</c:v>
                </c:pt>
                <c:pt idx="150">
                  <c:v>173.88</c:v>
                </c:pt>
                <c:pt idx="151">
                  <c:v>174.03</c:v>
                </c:pt>
                <c:pt idx="152">
                  <c:v>174.14</c:v>
                </c:pt>
                <c:pt idx="153">
                  <c:v>174.34</c:v>
                </c:pt>
                <c:pt idx="154">
                  <c:v>174.58</c:v>
                </c:pt>
                <c:pt idx="155">
                  <c:v>174.55</c:v>
                </c:pt>
                <c:pt idx="156">
                  <c:v>174.96</c:v>
                </c:pt>
                <c:pt idx="157">
                  <c:v>175.13</c:v>
                </c:pt>
                <c:pt idx="158">
                  <c:v>175.18</c:v>
                </c:pt>
                <c:pt idx="159">
                  <c:v>175.21</c:v>
                </c:pt>
                <c:pt idx="160">
                  <c:v>175.37</c:v>
                </c:pt>
                <c:pt idx="161">
                  <c:v>175.65</c:v>
                </c:pt>
                <c:pt idx="162">
                  <c:v>175.79</c:v>
                </c:pt>
                <c:pt idx="163">
                  <c:v>175.8</c:v>
                </c:pt>
                <c:pt idx="164">
                  <c:v>175.89</c:v>
                </c:pt>
                <c:pt idx="165">
                  <c:v>175.83</c:v>
                </c:pt>
                <c:pt idx="166">
                  <c:v>175.79</c:v>
                </c:pt>
                <c:pt idx="167">
                  <c:v>175.91</c:v>
                </c:pt>
                <c:pt idx="168">
                  <c:v>175.88</c:v>
                </c:pt>
                <c:pt idx="169">
                  <c:v>175.95</c:v>
                </c:pt>
                <c:pt idx="170">
                  <c:v>175.88</c:v>
                </c:pt>
                <c:pt idx="171">
                  <c:v>175.83</c:v>
                </c:pt>
                <c:pt idx="172">
                  <c:v>176.14</c:v>
                </c:pt>
                <c:pt idx="173">
                  <c:v>175.95</c:v>
                </c:pt>
                <c:pt idx="174">
                  <c:v>176.14</c:v>
                </c:pt>
                <c:pt idx="175">
                  <c:v>176.14</c:v>
                </c:pt>
                <c:pt idx="176">
                  <c:v>176.37</c:v>
                </c:pt>
                <c:pt idx="177">
                  <c:v>176.29</c:v>
                </c:pt>
                <c:pt idx="178">
                  <c:v>176.37</c:v>
                </c:pt>
                <c:pt idx="179">
                  <c:v>176.44</c:v>
                </c:pt>
                <c:pt idx="180">
                  <c:v>176.41</c:v>
                </c:pt>
                <c:pt idx="181">
                  <c:v>176.41</c:v>
                </c:pt>
                <c:pt idx="182">
                  <c:v>176.37</c:v>
                </c:pt>
                <c:pt idx="183">
                  <c:v>176.35</c:v>
                </c:pt>
                <c:pt idx="184">
                  <c:v>176.44</c:v>
                </c:pt>
                <c:pt idx="185">
                  <c:v>176.44</c:v>
                </c:pt>
                <c:pt idx="186">
                  <c:v>176.44</c:v>
                </c:pt>
                <c:pt idx="187">
                  <c:v>176.27</c:v>
                </c:pt>
                <c:pt idx="188">
                  <c:v>176.41</c:v>
                </c:pt>
                <c:pt idx="189">
                  <c:v>176.32</c:v>
                </c:pt>
                <c:pt idx="190">
                  <c:v>176.08</c:v>
                </c:pt>
                <c:pt idx="191">
                  <c:v>176.27</c:v>
                </c:pt>
                <c:pt idx="192">
                  <c:v>176.21</c:v>
                </c:pt>
                <c:pt idx="193">
                  <c:v>176.09</c:v>
                </c:pt>
                <c:pt idx="194">
                  <c:v>176.2</c:v>
                </c:pt>
                <c:pt idx="195">
                  <c:v>176.09</c:v>
                </c:pt>
                <c:pt idx="196">
                  <c:v>176.34</c:v>
                </c:pt>
                <c:pt idx="197">
                  <c:v>176.27</c:v>
                </c:pt>
                <c:pt idx="198">
                  <c:v>176.29</c:v>
                </c:pt>
                <c:pt idx="199">
                  <c:v>176.53</c:v>
                </c:pt>
                <c:pt idx="200">
                  <c:v>176.79</c:v>
                </c:pt>
                <c:pt idx="201">
                  <c:v>176.93</c:v>
                </c:pt>
                <c:pt idx="202">
                  <c:v>176.9</c:v>
                </c:pt>
                <c:pt idx="203">
                  <c:v>176.96</c:v>
                </c:pt>
                <c:pt idx="204">
                  <c:v>176.99</c:v>
                </c:pt>
                <c:pt idx="205">
                  <c:v>177.31</c:v>
                </c:pt>
                <c:pt idx="206">
                  <c:v>177.27</c:v>
                </c:pt>
                <c:pt idx="207">
                  <c:v>177.51</c:v>
                </c:pt>
                <c:pt idx="208">
                  <c:v>177.53</c:v>
                </c:pt>
                <c:pt idx="209">
                  <c:v>177.74</c:v>
                </c:pt>
                <c:pt idx="210">
                  <c:v>177.75</c:v>
                </c:pt>
                <c:pt idx="211">
                  <c:v>178</c:v>
                </c:pt>
                <c:pt idx="212">
                  <c:v>178.15</c:v>
                </c:pt>
                <c:pt idx="213">
                  <c:v>178.21</c:v>
                </c:pt>
                <c:pt idx="214">
                  <c:v>178.33</c:v>
                </c:pt>
                <c:pt idx="215">
                  <c:v>178.69</c:v>
                </c:pt>
                <c:pt idx="216">
                  <c:v>178.91</c:v>
                </c:pt>
                <c:pt idx="217">
                  <c:v>179.04</c:v>
                </c:pt>
                <c:pt idx="218">
                  <c:v>178.96</c:v>
                </c:pt>
                <c:pt idx="219">
                  <c:v>178.98</c:v>
                </c:pt>
                <c:pt idx="220">
                  <c:v>178.91</c:v>
                </c:pt>
                <c:pt idx="221">
                  <c:v>179.1</c:v>
                </c:pt>
                <c:pt idx="222">
                  <c:v>179.11</c:v>
                </c:pt>
                <c:pt idx="223">
                  <c:v>179.46</c:v>
                </c:pt>
                <c:pt idx="224">
                  <c:v>179.56</c:v>
                </c:pt>
                <c:pt idx="225">
                  <c:v>179.66</c:v>
                </c:pt>
                <c:pt idx="226">
                  <c:v>179.95</c:v>
                </c:pt>
                <c:pt idx="227">
                  <c:v>180.1</c:v>
                </c:pt>
                <c:pt idx="228">
                  <c:v>180.38</c:v>
                </c:pt>
                <c:pt idx="229">
                  <c:v>180.52</c:v>
                </c:pt>
                <c:pt idx="230">
                  <c:v>180.76</c:v>
                </c:pt>
                <c:pt idx="231">
                  <c:v>181.07</c:v>
                </c:pt>
                <c:pt idx="232">
                  <c:v>181.1</c:v>
                </c:pt>
                <c:pt idx="233">
                  <c:v>181.25</c:v>
                </c:pt>
                <c:pt idx="234">
                  <c:v>181.11</c:v>
                </c:pt>
                <c:pt idx="235">
                  <c:v>181.39</c:v>
                </c:pt>
                <c:pt idx="236">
                  <c:v>181.54</c:v>
                </c:pt>
                <c:pt idx="237">
                  <c:v>181.61</c:v>
                </c:pt>
                <c:pt idx="238">
                  <c:v>181.68</c:v>
                </c:pt>
                <c:pt idx="239">
                  <c:v>181.95</c:v>
                </c:pt>
                <c:pt idx="240">
                  <c:v>181.95</c:v>
                </c:pt>
                <c:pt idx="241">
                  <c:v>182.07</c:v>
                </c:pt>
                <c:pt idx="242">
                  <c:v>182.48</c:v>
                </c:pt>
                <c:pt idx="243">
                  <c:v>182.65</c:v>
                </c:pt>
                <c:pt idx="244">
                  <c:v>182.93</c:v>
                </c:pt>
                <c:pt idx="245">
                  <c:v>183.03</c:v>
                </c:pt>
                <c:pt idx="246">
                  <c:v>183.13</c:v>
                </c:pt>
                <c:pt idx="247">
                  <c:v>183.32</c:v>
                </c:pt>
                <c:pt idx="248">
                  <c:v>183.26</c:v>
                </c:pt>
                <c:pt idx="249">
                  <c:v>155.06</c:v>
                </c:pt>
                <c:pt idx="250">
                  <c:v>162.05000000000001</c:v>
                </c:pt>
                <c:pt idx="251">
                  <c:v>155.97999999999999</c:v>
                </c:pt>
                <c:pt idx="252">
                  <c:v>159.02000000000001</c:v>
                </c:pt>
                <c:pt idx="253">
                  <c:v>161.35</c:v>
                </c:pt>
                <c:pt idx="254">
                  <c:v>163.82</c:v>
                </c:pt>
                <c:pt idx="255">
                  <c:v>165.93</c:v>
                </c:pt>
                <c:pt idx="256">
                  <c:v>167.7</c:v>
                </c:pt>
                <c:pt idx="257">
                  <c:v>169.33</c:v>
                </c:pt>
                <c:pt idx="258">
                  <c:v>170.87</c:v>
                </c:pt>
                <c:pt idx="259">
                  <c:v>172.26</c:v>
                </c:pt>
                <c:pt idx="260">
                  <c:v>173.67</c:v>
                </c:pt>
                <c:pt idx="261">
                  <c:v>174.75</c:v>
                </c:pt>
                <c:pt idx="262">
                  <c:v>175.74</c:v>
                </c:pt>
                <c:pt idx="263">
                  <c:v>176.79</c:v>
                </c:pt>
                <c:pt idx="264">
                  <c:v>177.59</c:v>
                </c:pt>
                <c:pt idx="265">
                  <c:v>178.4</c:v>
                </c:pt>
                <c:pt idx="266">
                  <c:v>179.31</c:v>
                </c:pt>
                <c:pt idx="267">
                  <c:v>179.88</c:v>
                </c:pt>
                <c:pt idx="268">
                  <c:v>180.44</c:v>
                </c:pt>
                <c:pt idx="269">
                  <c:v>180.75</c:v>
                </c:pt>
                <c:pt idx="270">
                  <c:v>181</c:v>
                </c:pt>
                <c:pt idx="271">
                  <c:v>181.36</c:v>
                </c:pt>
                <c:pt idx="272">
                  <c:v>181.74</c:v>
                </c:pt>
                <c:pt idx="273">
                  <c:v>182.19</c:v>
                </c:pt>
                <c:pt idx="274">
                  <c:v>182.39</c:v>
                </c:pt>
                <c:pt idx="275">
                  <c:v>182.71</c:v>
                </c:pt>
                <c:pt idx="276">
                  <c:v>182.77</c:v>
                </c:pt>
                <c:pt idx="277">
                  <c:v>183</c:v>
                </c:pt>
                <c:pt idx="278">
                  <c:v>183.23</c:v>
                </c:pt>
                <c:pt idx="279">
                  <c:v>183.37</c:v>
                </c:pt>
                <c:pt idx="280">
                  <c:v>183.58</c:v>
                </c:pt>
                <c:pt idx="281">
                  <c:v>183.77</c:v>
                </c:pt>
                <c:pt idx="282">
                  <c:v>183.75</c:v>
                </c:pt>
                <c:pt idx="283">
                  <c:v>183.72</c:v>
                </c:pt>
                <c:pt idx="284">
                  <c:v>183.98</c:v>
                </c:pt>
                <c:pt idx="285">
                  <c:v>184.1</c:v>
                </c:pt>
                <c:pt idx="286">
                  <c:v>184.29</c:v>
                </c:pt>
                <c:pt idx="287">
                  <c:v>184.45</c:v>
                </c:pt>
                <c:pt idx="288">
                  <c:v>184.59</c:v>
                </c:pt>
                <c:pt idx="289">
                  <c:v>184.83</c:v>
                </c:pt>
                <c:pt idx="290">
                  <c:v>184.94</c:v>
                </c:pt>
                <c:pt idx="291">
                  <c:v>185.05</c:v>
                </c:pt>
                <c:pt idx="292">
                  <c:v>185.19</c:v>
                </c:pt>
                <c:pt idx="293">
                  <c:v>185.28</c:v>
                </c:pt>
                <c:pt idx="294">
                  <c:v>185.37</c:v>
                </c:pt>
                <c:pt idx="295">
                  <c:v>185.48</c:v>
                </c:pt>
                <c:pt idx="296">
                  <c:v>185.72</c:v>
                </c:pt>
                <c:pt idx="297">
                  <c:v>186.28</c:v>
                </c:pt>
                <c:pt idx="298">
                  <c:v>186.8</c:v>
                </c:pt>
                <c:pt idx="299">
                  <c:v>187.2</c:v>
                </c:pt>
                <c:pt idx="300">
                  <c:v>187.44</c:v>
                </c:pt>
                <c:pt idx="301">
                  <c:v>187.54</c:v>
                </c:pt>
                <c:pt idx="302">
                  <c:v>187.44</c:v>
                </c:pt>
                <c:pt idx="303">
                  <c:v>187.78</c:v>
                </c:pt>
                <c:pt idx="304">
                  <c:v>188.05</c:v>
                </c:pt>
                <c:pt idx="305">
                  <c:v>188.15</c:v>
                </c:pt>
                <c:pt idx="306">
                  <c:v>188.28</c:v>
                </c:pt>
                <c:pt idx="307">
                  <c:v>188.36</c:v>
                </c:pt>
                <c:pt idx="308">
                  <c:v>188.54</c:v>
                </c:pt>
                <c:pt idx="309">
                  <c:v>188.74</c:v>
                </c:pt>
                <c:pt idx="310">
                  <c:v>188.74</c:v>
                </c:pt>
                <c:pt idx="311">
                  <c:v>188.94</c:v>
                </c:pt>
                <c:pt idx="312">
                  <c:v>189.12</c:v>
                </c:pt>
                <c:pt idx="313">
                  <c:v>189.17</c:v>
                </c:pt>
                <c:pt idx="314">
                  <c:v>189.32</c:v>
                </c:pt>
                <c:pt idx="315">
                  <c:v>189.64</c:v>
                </c:pt>
                <c:pt idx="316">
                  <c:v>189.95</c:v>
                </c:pt>
                <c:pt idx="317">
                  <c:v>190.25</c:v>
                </c:pt>
                <c:pt idx="318">
                  <c:v>190.63</c:v>
                </c:pt>
                <c:pt idx="319">
                  <c:v>190.83</c:v>
                </c:pt>
                <c:pt idx="320">
                  <c:v>191.15</c:v>
                </c:pt>
                <c:pt idx="321">
                  <c:v>191.32</c:v>
                </c:pt>
                <c:pt idx="322">
                  <c:v>191.69</c:v>
                </c:pt>
                <c:pt idx="323">
                  <c:v>191.72</c:v>
                </c:pt>
                <c:pt idx="324">
                  <c:v>191.78</c:v>
                </c:pt>
                <c:pt idx="325">
                  <c:v>191.88</c:v>
                </c:pt>
                <c:pt idx="326">
                  <c:v>192.25</c:v>
                </c:pt>
                <c:pt idx="327">
                  <c:v>192.07</c:v>
                </c:pt>
                <c:pt idx="328">
                  <c:v>192.16</c:v>
                </c:pt>
                <c:pt idx="329">
                  <c:v>192.42</c:v>
                </c:pt>
                <c:pt idx="330">
                  <c:v>192.69</c:v>
                </c:pt>
                <c:pt idx="331">
                  <c:v>192.8</c:v>
                </c:pt>
                <c:pt idx="332">
                  <c:v>192.85</c:v>
                </c:pt>
                <c:pt idx="333">
                  <c:v>192.94</c:v>
                </c:pt>
                <c:pt idx="334">
                  <c:v>193.3</c:v>
                </c:pt>
                <c:pt idx="335">
                  <c:v>193.29</c:v>
                </c:pt>
                <c:pt idx="336">
                  <c:v>193.35</c:v>
                </c:pt>
                <c:pt idx="337">
                  <c:v>193.38</c:v>
                </c:pt>
                <c:pt idx="338">
                  <c:v>193.53</c:v>
                </c:pt>
                <c:pt idx="339">
                  <c:v>193.55</c:v>
                </c:pt>
                <c:pt idx="340">
                  <c:v>193.55</c:v>
                </c:pt>
                <c:pt idx="341">
                  <c:v>193.62</c:v>
                </c:pt>
                <c:pt idx="342">
                  <c:v>193.47</c:v>
                </c:pt>
                <c:pt idx="343">
                  <c:v>193.68</c:v>
                </c:pt>
                <c:pt idx="344">
                  <c:v>193.82</c:v>
                </c:pt>
                <c:pt idx="345">
                  <c:v>193.84</c:v>
                </c:pt>
                <c:pt idx="346">
                  <c:v>193.9</c:v>
                </c:pt>
                <c:pt idx="347">
                  <c:v>193.84</c:v>
                </c:pt>
                <c:pt idx="348">
                  <c:v>193.7</c:v>
                </c:pt>
                <c:pt idx="349">
                  <c:v>193.81</c:v>
                </c:pt>
                <c:pt idx="350">
                  <c:v>193.78</c:v>
                </c:pt>
                <c:pt idx="351">
                  <c:v>193.82</c:v>
                </c:pt>
                <c:pt idx="352">
                  <c:v>193.75</c:v>
                </c:pt>
                <c:pt idx="353">
                  <c:v>193.78</c:v>
                </c:pt>
                <c:pt idx="354">
                  <c:v>193.65</c:v>
                </c:pt>
                <c:pt idx="355">
                  <c:v>193.62</c:v>
                </c:pt>
                <c:pt idx="356">
                  <c:v>193.65</c:v>
                </c:pt>
                <c:pt idx="357">
                  <c:v>193.53</c:v>
                </c:pt>
                <c:pt idx="358">
                  <c:v>193.62</c:v>
                </c:pt>
                <c:pt idx="359">
                  <c:v>193.58</c:v>
                </c:pt>
                <c:pt idx="360">
                  <c:v>193.62</c:v>
                </c:pt>
                <c:pt idx="361">
                  <c:v>193.64</c:v>
                </c:pt>
                <c:pt idx="362">
                  <c:v>193.65</c:v>
                </c:pt>
                <c:pt idx="363">
                  <c:v>193.44</c:v>
                </c:pt>
                <c:pt idx="364">
                  <c:v>155.96</c:v>
                </c:pt>
                <c:pt idx="365">
                  <c:v>158.41999999999999</c:v>
                </c:pt>
                <c:pt idx="366">
                  <c:v>165.76</c:v>
                </c:pt>
                <c:pt idx="367">
                  <c:v>167.53</c:v>
                </c:pt>
                <c:pt idx="368">
                  <c:v>164.68</c:v>
                </c:pt>
                <c:pt idx="369">
                  <c:v>166.43</c:v>
                </c:pt>
                <c:pt idx="370">
                  <c:v>167.9</c:v>
                </c:pt>
                <c:pt idx="371">
                  <c:v>169.5</c:v>
                </c:pt>
                <c:pt idx="372">
                  <c:v>170.81</c:v>
                </c:pt>
                <c:pt idx="373">
                  <c:v>172.32</c:v>
                </c:pt>
                <c:pt idx="374">
                  <c:v>173.83</c:v>
                </c:pt>
                <c:pt idx="375">
                  <c:v>175.21</c:v>
                </c:pt>
                <c:pt idx="376">
                  <c:v>176.41</c:v>
                </c:pt>
                <c:pt idx="377">
                  <c:v>177.5</c:v>
                </c:pt>
                <c:pt idx="378">
                  <c:v>178.41</c:v>
                </c:pt>
                <c:pt idx="379">
                  <c:v>178.96</c:v>
                </c:pt>
                <c:pt idx="380">
                  <c:v>179.75</c:v>
                </c:pt>
                <c:pt idx="381">
                  <c:v>180.67</c:v>
                </c:pt>
                <c:pt idx="382">
                  <c:v>181.16</c:v>
                </c:pt>
                <c:pt idx="383">
                  <c:v>181.8</c:v>
                </c:pt>
                <c:pt idx="384">
                  <c:v>182.42</c:v>
                </c:pt>
                <c:pt idx="385">
                  <c:v>182.73</c:v>
                </c:pt>
                <c:pt idx="386">
                  <c:v>183.23</c:v>
                </c:pt>
                <c:pt idx="387">
                  <c:v>183.72</c:v>
                </c:pt>
                <c:pt idx="388">
                  <c:v>184.24</c:v>
                </c:pt>
                <c:pt idx="389">
                  <c:v>184.51</c:v>
                </c:pt>
                <c:pt idx="390">
                  <c:v>184.67</c:v>
                </c:pt>
                <c:pt idx="391">
                  <c:v>184.85</c:v>
                </c:pt>
                <c:pt idx="392">
                  <c:v>185.12</c:v>
                </c:pt>
                <c:pt idx="393">
                  <c:v>185.25</c:v>
                </c:pt>
                <c:pt idx="394">
                  <c:v>185.6</c:v>
                </c:pt>
                <c:pt idx="395">
                  <c:v>185.93</c:v>
                </c:pt>
                <c:pt idx="396">
                  <c:v>186.19</c:v>
                </c:pt>
                <c:pt idx="397">
                  <c:v>186.56</c:v>
                </c:pt>
                <c:pt idx="398">
                  <c:v>186.77</c:v>
                </c:pt>
                <c:pt idx="399">
                  <c:v>186.93</c:v>
                </c:pt>
                <c:pt idx="400">
                  <c:v>187.21</c:v>
                </c:pt>
                <c:pt idx="401">
                  <c:v>187.35</c:v>
                </c:pt>
                <c:pt idx="402">
                  <c:v>187.49</c:v>
                </c:pt>
                <c:pt idx="403">
                  <c:v>187.9</c:v>
                </c:pt>
                <c:pt idx="404">
                  <c:v>188.01</c:v>
                </c:pt>
                <c:pt idx="405">
                  <c:v>188.41</c:v>
                </c:pt>
                <c:pt idx="406">
                  <c:v>188.59</c:v>
                </c:pt>
                <c:pt idx="407">
                  <c:v>188.77</c:v>
                </c:pt>
                <c:pt idx="408">
                  <c:v>189.11</c:v>
                </c:pt>
                <c:pt idx="409">
                  <c:v>189.32</c:v>
                </c:pt>
                <c:pt idx="410">
                  <c:v>189.53</c:v>
                </c:pt>
                <c:pt idx="411">
                  <c:v>189.93</c:v>
                </c:pt>
                <c:pt idx="412">
                  <c:v>190.28</c:v>
                </c:pt>
                <c:pt idx="413">
                  <c:v>190.33</c:v>
                </c:pt>
                <c:pt idx="414">
                  <c:v>190.47</c:v>
                </c:pt>
                <c:pt idx="415">
                  <c:v>190.68</c:v>
                </c:pt>
                <c:pt idx="416">
                  <c:v>191.04</c:v>
                </c:pt>
                <c:pt idx="417">
                  <c:v>190.86</c:v>
                </c:pt>
                <c:pt idx="418">
                  <c:v>191.04</c:v>
                </c:pt>
                <c:pt idx="419">
                  <c:v>191.24</c:v>
                </c:pt>
                <c:pt idx="420">
                  <c:v>191.26</c:v>
                </c:pt>
                <c:pt idx="421">
                  <c:v>191.56</c:v>
                </c:pt>
                <c:pt idx="422">
                  <c:v>191.93</c:v>
                </c:pt>
                <c:pt idx="423">
                  <c:v>192.14</c:v>
                </c:pt>
                <c:pt idx="424">
                  <c:v>192.24</c:v>
                </c:pt>
                <c:pt idx="425">
                  <c:v>192.08</c:v>
                </c:pt>
                <c:pt idx="426">
                  <c:v>192.31</c:v>
                </c:pt>
                <c:pt idx="427">
                  <c:v>192.2</c:v>
                </c:pt>
                <c:pt idx="428">
                  <c:v>192.33</c:v>
                </c:pt>
                <c:pt idx="429">
                  <c:v>192.31</c:v>
                </c:pt>
                <c:pt idx="430">
                  <c:v>192.31</c:v>
                </c:pt>
                <c:pt idx="431">
                  <c:v>192.33</c:v>
                </c:pt>
                <c:pt idx="432">
                  <c:v>192.37</c:v>
                </c:pt>
                <c:pt idx="433">
                  <c:v>192.04</c:v>
                </c:pt>
                <c:pt idx="434">
                  <c:v>192.08</c:v>
                </c:pt>
                <c:pt idx="435">
                  <c:v>192.01</c:v>
                </c:pt>
                <c:pt idx="436">
                  <c:v>191.79</c:v>
                </c:pt>
                <c:pt idx="437">
                  <c:v>191.73</c:v>
                </c:pt>
                <c:pt idx="438">
                  <c:v>191.87</c:v>
                </c:pt>
                <c:pt idx="439">
                  <c:v>191.95</c:v>
                </c:pt>
                <c:pt idx="440">
                  <c:v>192.14</c:v>
                </c:pt>
                <c:pt idx="441">
                  <c:v>192.14</c:v>
                </c:pt>
                <c:pt idx="442">
                  <c:v>192.19</c:v>
                </c:pt>
                <c:pt idx="443">
                  <c:v>192.1</c:v>
                </c:pt>
                <c:pt idx="444">
                  <c:v>192.27</c:v>
                </c:pt>
                <c:pt idx="445">
                  <c:v>192.05</c:v>
                </c:pt>
                <c:pt idx="446">
                  <c:v>191.88</c:v>
                </c:pt>
                <c:pt idx="447">
                  <c:v>191.76</c:v>
                </c:pt>
                <c:pt idx="448">
                  <c:v>191.76</c:v>
                </c:pt>
                <c:pt idx="449">
                  <c:v>191.53</c:v>
                </c:pt>
                <c:pt idx="450">
                  <c:v>191.53</c:v>
                </c:pt>
                <c:pt idx="451">
                  <c:v>191.55</c:v>
                </c:pt>
                <c:pt idx="452">
                  <c:v>191.35</c:v>
                </c:pt>
                <c:pt idx="453">
                  <c:v>191.06</c:v>
                </c:pt>
                <c:pt idx="454">
                  <c:v>190.86</c:v>
                </c:pt>
                <c:pt idx="455">
                  <c:v>190.71</c:v>
                </c:pt>
                <c:pt idx="456">
                  <c:v>190.47</c:v>
                </c:pt>
                <c:pt idx="457">
                  <c:v>190.3</c:v>
                </c:pt>
                <c:pt idx="458">
                  <c:v>190.08</c:v>
                </c:pt>
                <c:pt idx="459">
                  <c:v>189.95</c:v>
                </c:pt>
                <c:pt idx="460">
                  <c:v>189.9</c:v>
                </c:pt>
                <c:pt idx="461">
                  <c:v>189.93</c:v>
                </c:pt>
                <c:pt idx="462">
                  <c:v>189.81</c:v>
                </c:pt>
                <c:pt idx="463">
                  <c:v>189.58</c:v>
                </c:pt>
                <c:pt idx="464">
                  <c:v>189.53</c:v>
                </c:pt>
                <c:pt idx="465">
                  <c:v>189.23</c:v>
                </c:pt>
                <c:pt idx="466">
                  <c:v>188.85</c:v>
                </c:pt>
                <c:pt idx="467">
                  <c:v>188.74</c:v>
                </c:pt>
                <c:pt idx="468">
                  <c:v>188.53</c:v>
                </c:pt>
                <c:pt idx="469">
                  <c:v>188.45</c:v>
                </c:pt>
                <c:pt idx="470">
                  <c:v>188.33</c:v>
                </c:pt>
                <c:pt idx="471">
                  <c:v>188.33</c:v>
                </c:pt>
                <c:pt idx="472">
                  <c:v>188.28</c:v>
                </c:pt>
                <c:pt idx="473">
                  <c:v>188.28</c:v>
                </c:pt>
                <c:pt idx="474">
                  <c:v>188.24</c:v>
                </c:pt>
                <c:pt idx="475">
                  <c:v>188.16</c:v>
                </c:pt>
                <c:pt idx="476">
                  <c:v>187.9</c:v>
                </c:pt>
                <c:pt idx="477">
                  <c:v>187.83</c:v>
                </c:pt>
                <c:pt idx="478">
                  <c:v>187.87</c:v>
                </c:pt>
                <c:pt idx="479">
                  <c:v>187.9</c:v>
                </c:pt>
                <c:pt idx="480">
                  <c:v>188.02</c:v>
                </c:pt>
                <c:pt idx="481">
                  <c:v>187.9</c:v>
                </c:pt>
                <c:pt idx="482">
                  <c:v>188.05</c:v>
                </c:pt>
                <c:pt idx="483">
                  <c:v>158.80000000000001</c:v>
                </c:pt>
                <c:pt idx="484">
                  <c:v>156.82</c:v>
                </c:pt>
                <c:pt idx="485">
                  <c:v>140.61000000000001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CC7-4012-BB73-1FAB25C25389}"/>
            </c:ext>
          </c:extLst>
        </c:ser>
        <c:ser>
          <c:idx val="1"/>
          <c:order val="1"/>
          <c:tx>
            <c:v>Laser 3A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Sheet1!$D$3:$D$484</c:f>
              <c:numCache>
                <c:formatCode>General</c:formatCode>
                <c:ptCount val="482"/>
                <c:pt idx="0">
                  <c:v>0</c:v>
                </c:pt>
                <c:pt idx="1">
                  <c:v>1E-3</c:v>
                </c:pt>
                <c:pt idx="2">
                  <c:v>8.0000000000000002E-3</c:v>
                </c:pt>
                <c:pt idx="3">
                  <c:v>1.6E-2</c:v>
                </c:pt>
                <c:pt idx="4">
                  <c:v>2.4E-2</c:v>
                </c:pt>
                <c:pt idx="5">
                  <c:v>3.3000000000000002E-2</c:v>
                </c:pt>
                <c:pt idx="6">
                  <c:v>4.2000000000000003E-2</c:v>
                </c:pt>
                <c:pt idx="7">
                  <c:v>5.0999999999999997E-2</c:v>
                </c:pt>
                <c:pt idx="8">
                  <c:v>0.06</c:v>
                </c:pt>
                <c:pt idx="9">
                  <c:v>6.8000000000000005E-2</c:v>
                </c:pt>
                <c:pt idx="10">
                  <c:v>7.5999999999999998E-2</c:v>
                </c:pt>
                <c:pt idx="11">
                  <c:v>8.4000000000000005E-2</c:v>
                </c:pt>
                <c:pt idx="12">
                  <c:v>9.1999999999999998E-2</c:v>
                </c:pt>
                <c:pt idx="13">
                  <c:v>9.8000000000000004E-2</c:v>
                </c:pt>
                <c:pt idx="14">
                  <c:v>0.104</c:v>
                </c:pt>
                <c:pt idx="15">
                  <c:v>0.113</c:v>
                </c:pt>
                <c:pt idx="16">
                  <c:v>0.121</c:v>
                </c:pt>
                <c:pt idx="17">
                  <c:v>0.13</c:v>
                </c:pt>
                <c:pt idx="18">
                  <c:v>0.13900000000000001</c:v>
                </c:pt>
                <c:pt idx="19">
                  <c:v>0.14699999999999999</c:v>
                </c:pt>
                <c:pt idx="20">
                  <c:v>0.156</c:v>
                </c:pt>
                <c:pt idx="21">
                  <c:v>0.16400000000000001</c:v>
                </c:pt>
                <c:pt idx="22">
                  <c:v>0.17199999999999999</c:v>
                </c:pt>
                <c:pt idx="23">
                  <c:v>0.18</c:v>
                </c:pt>
                <c:pt idx="24">
                  <c:v>0.188</c:v>
                </c:pt>
                <c:pt idx="25">
                  <c:v>0.19700000000000001</c:v>
                </c:pt>
                <c:pt idx="26">
                  <c:v>0.20499999999999999</c:v>
                </c:pt>
                <c:pt idx="27">
                  <c:v>0.21299999999999999</c:v>
                </c:pt>
                <c:pt idx="28">
                  <c:v>0.221</c:v>
                </c:pt>
                <c:pt idx="29">
                  <c:v>0.22900000000000001</c:v>
                </c:pt>
                <c:pt idx="30">
                  <c:v>0.23699999999999999</c:v>
                </c:pt>
                <c:pt idx="31">
                  <c:v>0.245</c:v>
                </c:pt>
                <c:pt idx="32">
                  <c:v>0.253</c:v>
                </c:pt>
                <c:pt idx="33">
                  <c:v>0.26100000000000001</c:v>
                </c:pt>
                <c:pt idx="34">
                  <c:v>0.26900000000000002</c:v>
                </c:pt>
                <c:pt idx="35">
                  <c:v>0.27700000000000002</c:v>
                </c:pt>
                <c:pt idx="36">
                  <c:v>0.28499999999999998</c:v>
                </c:pt>
                <c:pt idx="37">
                  <c:v>0.29299999999999998</c:v>
                </c:pt>
                <c:pt idx="38">
                  <c:v>0.30099999999999999</c:v>
                </c:pt>
                <c:pt idx="39">
                  <c:v>0.309</c:v>
                </c:pt>
                <c:pt idx="40">
                  <c:v>0.317</c:v>
                </c:pt>
                <c:pt idx="41">
                  <c:v>0.32400000000000001</c:v>
                </c:pt>
                <c:pt idx="42">
                  <c:v>0.33200000000000002</c:v>
                </c:pt>
                <c:pt idx="43">
                  <c:v>0.34100000000000003</c:v>
                </c:pt>
                <c:pt idx="44">
                  <c:v>0.34899999999999998</c:v>
                </c:pt>
                <c:pt idx="45">
                  <c:v>0.35699999999999998</c:v>
                </c:pt>
                <c:pt idx="46">
                  <c:v>0.36599999999999999</c:v>
                </c:pt>
                <c:pt idx="47">
                  <c:v>0.374</c:v>
                </c:pt>
                <c:pt idx="48">
                  <c:v>0.38300000000000001</c:v>
                </c:pt>
                <c:pt idx="49">
                  <c:v>0.39200000000000002</c:v>
                </c:pt>
                <c:pt idx="50">
                  <c:v>0.40100000000000002</c:v>
                </c:pt>
                <c:pt idx="51">
                  <c:v>0.41</c:v>
                </c:pt>
                <c:pt idx="52">
                  <c:v>0.41899999999999998</c:v>
                </c:pt>
                <c:pt idx="53">
                  <c:v>0.42799999999999999</c:v>
                </c:pt>
                <c:pt idx="54">
                  <c:v>0.437</c:v>
                </c:pt>
                <c:pt idx="55">
                  <c:v>0.44600000000000001</c:v>
                </c:pt>
                <c:pt idx="56">
                  <c:v>0.45500000000000002</c:v>
                </c:pt>
                <c:pt idx="57">
                  <c:v>0.46400000000000002</c:v>
                </c:pt>
                <c:pt idx="58">
                  <c:v>0.47399999999999998</c:v>
                </c:pt>
                <c:pt idx="59">
                  <c:v>0.48299999999999998</c:v>
                </c:pt>
                <c:pt idx="60">
                  <c:v>0.49299999999999999</c:v>
                </c:pt>
                <c:pt idx="61">
                  <c:v>0.51400000000000001</c:v>
                </c:pt>
                <c:pt idx="62">
                  <c:v>0.52400000000000002</c:v>
                </c:pt>
                <c:pt idx="63">
                  <c:v>0.53400000000000003</c:v>
                </c:pt>
                <c:pt idx="64">
                  <c:v>0.54300000000000004</c:v>
                </c:pt>
                <c:pt idx="65">
                  <c:v>0.55200000000000005</c:v>
                </c:pt>
                <c:pt idx="66">
                  <c:v>0.56100000000000005</c:v>
                </c:pt>
                <c:pt idx="67">
                  <c:v>0.57099999999999995</c:v>
                </c:pt>
                <c:pt idx="68">
                  <c:v>0.57999999999999996</c:v>
                </c:pt>
                <c:pt idx="69">
                  <c:v>0.58899999999999997</c:v>
                </c:pt>
                <c:pt idx="70">
                  <c:v>0.59699999999999998</c:v>
                </c:pt>
                <c:pt idx="71">
                  <c:v>0.60499999999999998</c:v>
                </c:pt>
                <c:pt idx="72">
                  <c:v>0.61399999999999999</c:v>
                </c:pt>
                <c:pt idx="73">
                  <c:v>0.623</c:v>
                </c:pt>
                <c:pt idx="74">
                  <c:v>0.64200000000000002</c:v>
                </c:pt>
                <c:pt idx="75">
                  <c:v>0.65</c:v>
                </c:pt>
                <c:pt idx="76">
                  <c:v>0.65900000000000003</c:v>
                </c:pt>
                <c:pt idx="77">
                  <c:v>0.66600000000000004</c:v>
                </c:pt>
                <c:pt idx="78">
                  <c:v>0.67400000000000004</c:v>
                </c:pt>
                <c:pt idx="79">
                  <c:v>0.68100000000000005</c:v>
                </c:pt>
                <c:pt idx="80">
                  <c:v>0.68899999999999995</c:v>
                </c:pt>
                <c:pt idx="81">
                  <c:v>0.69599999999999995</c:v>
                </c:pt>
                <c:pt idx="82">
                  <c:v>0.70299999999999996</c:v>
                </c:pt>
                <c:pt idx="83">
                  <c:v>0.71</c:v>
                </c:pt>
                <c:pt idx="84">
                  <c:v>0.71699999999999997</c:v>
                </c:pt>
                <c:pt idx="85">
                  <c:v>0.72399999999999998</c:v>
                </c:pt>
                <c:pt idx="86">
                  <c:v>0.73099999999999998</c:v>
                </c:pt>
                <c:pt idx="87">
                  <c:v>0.73799999999999999</c:v>
                </c:pt>
                <c:pt idx="88">
                  <c:v>0.745</c:v>
                </c:pt>
                <c:pt idx="89">
                  <c:v>0.751</c:v>
                </c:pt>
                <c:pt idx="90">
                  <c:v>0.75700000000000001</c:v>
                </c:pt>
                <c:pt idx="91">
                  <c:v>0.76400000000000001</c:v>
                </c:pt>
                <c:pt idx="92">
                  <c:v>0.77</c:v>
                </c:pt>
                <c:pt idx="93">
                  <c:v>0.77700000000000002</c:v>
                </c:pt>
                <c:pt idx="94">
                  <c:v>0.78300000000000003</c:v>
                </c:pt>
                <c:pt idx="95">
                  <c:v>0.78900000000000003</c:v>
                </c:pt>
                <c:pt idx="96">
                  <c:v>0.79500000000000004</c:v>
                </c:pt>
                <c:pt idx="97">
                  <c:v>0.80100000000000005</c:v>
                </c:pt>
                <c:pt idx="98">
                  <c:v>0.80800000000000005</c:v>
                </c:pt>
                <c:pt idx="99">
                  <c:v>0.81399999999999995</c:v>
                </c:pt>
                <c:pt idx="100">
                  <c:v>0.82099999999999995</c:v>
                </c:pt>
                <c:pt idx="101">
                  <c:v>0.82699999999999996</c:v>
                </c:pt>
                <c:pt idx="102">
                  <c:v>0.83299999999999996</c:v>
                </c:pt>
                <c:pt idx="103">
                  <c:v>0.83899999999999997</c:v>
                </c:pt>
                <c:pt idx="104">
                  <c:v>0.84599999999999997</c:v>
                </c:pt>
                <c:pt idx="105">
                  <c:v>0.85199999999999998</c:v>
                </c:pt>
                <c:pt idx="106">
                  <c:v>0.85799999999999998</c:v>
                </c:pt>
                <c:pt idx="107">
                  <c:v>0.86499999999999999</c:v>
                </c:pt>
                <c:pt idx="108">
                  <c:v>0.871</c:v>
                </c:pt>
                <c:pt idx="109">
                  <c:v>0.877</c:v>
                </c:pt>
                <c:pt idx="110">
                  <c:v>0.88400000000000001</c:v>
                </c:pt>
                <c:pt idx="111">
                  <c:v>0.89</c:v>
                </c:pt>
                <c:pt idx="112">
                  <c:v>0.89700000000000002</c:v>
                </c:pt>
                <c:pt idx="113">
                  <c:v>0.90400000000000003</c:v>
                </c:pt>
                <c:pt idx="114">
                  <c:v>0.91</c:v>
                </c:pt>
                <c:pt idx="115">
                  <c:v>0.91700000000000004</c:v>
                </c:pt>
                <c:pt idx="116">
                  <c:v>0.92400000000000004</c:v>
                </c:pt>
                <c:pt idx="117">
                  <c:v>0.93100000000000005</c:v>
                </c:pt>
                <c:pt idx="118">
                  <c:v>0.93899999999999995</c:v>
                </c:pt>
                <c:pt idx="119">
                  <c:v>0.94599999999999995</c:v>
                </c:pt>
                <c:pt idx="120">
                  <c:v>0.95399999999999996</c:v>
                </c:pt>
                <c:pt idx="121">
                  <c:v>0.96099999999999997</c:v>
                </c:pt>
                <c:pt idx="122">
                  <c:v>0.96899999999999997</c:v>
                </c:pt>
                <c:pt idx="123">
                  <c:v>0.97699999999999998</c:v>
                </c:pt>
                <c:pt idx="124">
                  <c:v>0.98499999999999999</c:v>
                </c:pt>
                <c:pt idx="125">
                  <c:v>0.99399999999999999</c:v>
                </c:pt>
                <c:pt idx="126">
                  <c:v>1.0109999999999999</c:v>
                </c:pt>
                <c:pt idx="127">
                  <c:v>1.0169999999999999</c:v>
                </c:pt>
                <c:pt idx="128">
                  <c:v>1.024</c:v>
                </c:pt>
                <c:pt idx="129">
                  <c:v>1.032</c:v>
                </c:pt>
                <c:pt idx="130">
                  <c:v>1.04</c:v>
                </c:pt>
                <c:pt idx="131">
                  <c:v>1.0489999999999999</c:v>
                </c:pt>
                <c:pt idx="132">
                  <c:v>1.0580000000000001</c:v>
                </c:pt>
                <c:pt idx="133">
                  <c:v>1.0680000000000001</c:v>
                </c:pt>
                <c:pt idx="134">
                  <c:v>1.0780000000000001</c:v>
                </c:pt>
                <c:pt idx="135">
                  <c:v>1.0880000000000001</c:v>
                </c:pt>
                <c:pt idx="136">
                  <c:v>1.099</c:v>
                </c:pt>
                <c:pt idx="137">
                  <c:v>1.1100000000000001</c:v>
                </c:pt>
                <c:pt idx="138">
                  <c:v>1.121</c:v>
                </c:pt>
                <c:pt idx="139">
                  <c:v>1.1319999999999999</c:v>
                </c:pt>
                <c:pt idx="140">
                  <c:v>1.143</c:v>
                </c:pt>
                <c:pt idx="141">
                  <c:v>1.155</c:v>
                </c:pt>
                <c:pt idx="142">
                  <c:v>1.1659999999999999</c:v>
                </c:pt>
                <c:pt idx="143">
                  <c:v>1.1779999999999999</c:v>
                </c:pt>
                <c:pt idx="144">
                  <c:v>1.1890000000000001</c:v>
                </c:pt>
                <c:pt idx="145">
                  <c:v>1.2</c:v>
                </c:pt>
                <c:pt idx="146">
                  <c:v>1.2110000000000001</c:v>
                </c:pt>
                <c:pt idx="147">
                  <c:v>1.222</c:v>
                </c:pt>
                <c:pt idx="148">
                  <c:v>1.2330000000000001</c:v>
                </c:pt>
                <c:pt idx="149">
                  <c:v>1.2430000000000001</c:v>
                </c:pt>
                <c:pt idx="150">
                  <c:v>1.266</c:v>
                </c:pt>
                <c:pt idx="151">
                  <c:v>1.2749999999999999</c:v>
                </c:pt>
                <c:pt idx="152">
                  <c:v>1.2849999999999999</c:v>
                </c:pt>
                <c:pt idx="153">
                  <c:v>1.294</c:v>
                </c:pt>
                <c:pt idx="154">
                  <c:v>1.304</c:v>
                </c:pt>
                <c:pt idx="155">
                  <c:v>1.3129999999999999</c:v>
                </c:pt>
                <c:pt idx="156">
                  <c:v>1.321</c:v>
                </c:pt>
                <c:pt idx="157">
                  <c:v>1.329</c:v>
                </c:pt>
                <c:pt idx="158">
                  <c:v>1.3380000000000001</c:v>
                </c:pt>
                <c:pt idx="159">
                  <c:v>1.3460000000000001</c:v>
                </c:pt>
                <c:pt idx="160">
                  <c:v>1.3540000000000001</c:v>
                </c:pt>
                <c:pt idx="161">
                  <c:v>1.3620000000000001</c:v>
                </c:pt>
                <c:pt idx="162">
                  <c:v>1.37</c:v>
                </c:pt>
                <c:pt idx="163">
                  <c:v>1.377</c:v>
                </c:pt>
                <c:pt idx="164">
                  <c:v>1.385</c:v>
                </c:pt>
                <c:pt idx="165">
                  <c:v>1.3919999999999999</c:v>
                </c:pt>
                <c:pt idx="166">
                  <c:v>1.4</c:v>
                </c:pt>
                <c:pt idx="167">
                  <c:v>1.4079999999999999</c:v>
                </c:pt>
                <c:pt idx="168">
                  <c:v>1.415</c:v>
                </c:pt>
                <c:pt idx="169">
                  <c:v>1.421</c:v>
                </c:pt>
                <c:pt idx="170">
                  <c:v>1.4279999999999999</c:v>
                </c:pt>
                <c:pt idx="171">
                  <c:v>1.4350000000000001</c:v>
                </c:pt>
                <c:pt idx="172">
                  <c:v>1.4419999999999999</c:v>
                </c:pt>
                <c:pt idx="173">
                  <c:v>1.4490000000000001</c:v>
                </c:pt>
                <c:pt idx="174">
                  <c:v>1.4550000000000001</c:v>
                </c:pt>
                <c:pt idx="175">
                  <c:v>1.462</c:v>
                </c:pt>
                <c:pt idx="176">
                  <c:v>1.4690000000000001</c:v>
                </c:pt>
                <c:pt idx="177">
                  <c:v>1.476</c:v>
                </c:pt>
                <c:pt idx="178">
                  <c:v>1.4830000000000001</c:v>
                </c:pt>
                <c:pt idx="179">
                  <c:v>1.49</c:v>
                </c:pt>
                <c:pt idx="180">
                  <c:v>1.4970000000000001</c:v>
                </c:pt>
                <c:pt idx="181">
                  <c:v>1.5029999999999999</c:v>
                </c:pt>
                <c:pt idx="182">
                  <c:v>1.51</c:v>
                </c:pt>
                <c:pt idx="183">
                  <c:v>1.516</c:v>
                </c:pt>
                <c:pt idx="184">
                  <c:v>1.5229999999999999</c:v>
                </c:pt>
                <c:pt idx="185">
                  <c:v>1.5289999999999999</c:v>
                </c:pt>
                <c:pt idx="186">
                  <c:v>1.536</c:v>
                </c:pt>
                <c:pt idx="187">
                  <c:v>1.5429999999999999</c:v>
                </c:pt>
                <c:pt idx="188">
                  <c:v>1.55</c:v>
                </c:pt>
                <c:pt idx="189">
                  <c:v>1.5569999999999999</c:v>
                </c:pt>
                <c:pt idx="190">
                  <c:v>1.5649999999999999</c:v>
                </c:pt>
                <c:pt idx="191">
                  <c:v>1.5720000000000001</c:v>
                </c:pt>
                <c:pt idx="192">
                  <c:v>1.581</c:v>
                </c:pt>
                <c:pt idx="193">
                  <c:v>1.589</c:v>
                </c:pt>
                <c:pt idx="194">
                  <c:v>1.5960000000000001</c:v>
                </c:pt>
                <c:pt idx="195">
                  <c:v>1.605</c:v>
                </c:pt>
                <c:pt idx="196">
                  <c:v>1.613</c:v>
                </c:pt>
                <c:pt idx="197">
                  <c:v>1.621</c:v>
                </c:pt>
                <c:pt idx="198">
                  <c:v>1.629</c:v>
                </c:pt>
                <c:pt idx="199">
                  <c:v>1.6379999999999999</c:v>
                </c:pt>
                <c:pt idx="200">
                  <c:v>1.647</c:v>
                </c:pt>
                <c:pt idx="201">
                  <c:v>1.6559999999999999</c:v>
                </c:pt>
                <c:pt idx="202">
                  <c:v>1.6639999999999999</c:v>
                </c:pt>
                <c:pt idx="203">
                  <c:v>1.673</c:v>
                </c:pt>
                <c:pt idx="204">
                  <c:v>1.6819999999999999</c:v>
                </c:pt>
                <c:pt idx="205">
                  <c:v>1.6910000000000001</c:v>
                </c:pt>
                <c:pt idx="206">
                  <c:v>1.7</c:v>
                </c:pt>
                <c:pt idx="207">
                  <c:v>1.7090000000000001</c:v>
                </c:pt>
                <c:pt idx="208">
                  <c:v>1.718</c:v>
                </c:pt>
                <c:pt idx="209">
                  <c:v>1.728</c:v>
                </c:pt>
                <c:pt idx="210">
                  <c:v>1.7370000000000001</c:v>
                </c:pt>
                <c:pt idx="211">
                  <c:v>1.746</c:v>
                </c:pt>
                <c:pt idx="212">
                  <c:v>1.756</c:v>
                </c:pt>
                <c:pt idx="213">
                  <c:v>1.7649999999999999</c:v>
                </c:pt>
                <c:pt idx="214">
                  <c:v>1.7749999999999999</c:v>
                </c:pt>
                <c:pt idx="215">
                  <c:v>1.784</c:v>
                </c:pt>
                <c:pt idx="216">
                  <c:v>1.794</c:v>
                </c:pt>
                <c:pt idx="217">
                  <c:v>1.8029999999999999</c:v>
                </c:pt>
                <c:pt idx="218">
                  <c:v>1.8120000000000001</c:v>
                </c:pt>
                <c:pt idx="219">
                  <c:v>1.8220000000000001</c:v>
                </c:pt>
                <c:pt idx="220">
                  <c:v>1.831</c:v>
                </c:pt>
                <c:pt idx="221">
                  <c:v>1.84</c:v>
                </c:pt>
                <c:pt idx="222">
                  <c:v>1.8480000000000001</c:v>
                </c:pt>
                <c:pt idx="223">
                  <c:v>1.857</c:v>
                </c:pt>
                <c:pt idx="224">
                  <c:v>1.8660000000000001</c:v>
                </c:pt>
                <c:pt idx="225">
                  <c:v>1.875</c:v>
                </c:pt>
                <c:pt idx="226">
                  <c:v>1.883</c:v>
                </c:pt>
                <c:pt idx="227">
                  <c:v>1.891</c:v>
                </c:pt>
                <c:pt idx="228">
                  <c:v>1.899</c:v>
                </c:pt>
                <c:pt idx="229">
                  <c:v>1.907</c:v>
                </c:pt>
                <c:pt idx="230">
                  <c:v>1.915</c:v>
                </c:pt>
                <c:pt idx="231">
                  <c:v>1.923</c:v>
                </c:pt>
                <c:pt idx="232">
                  <c:v>1.93</c:v>
                </c:pt>
                <c:pt idx="233">
                  <c:v>1.9379999999999999</c:v>
                </c:pt>
                <c:pt idx="234">
                  <c:v>1.9450000000000001</c:v>
                </c:pt>
                <c:pt idx="235">
                  <c:v>1.952</c:v>
                </c:pt>
                <c:pt idx="236">
                  <c:v>1.96</c:v>
                </c:pt>
                <c:pt idx="237">
                  <c:v>1.9670000000000001</c:v>
                </c:pt>
                <c:pt idx="238">
                  <c:v>1.974</c:v>
                </c:pt>
                <c:pt idx="239">
                  <c:v>1.9810000000000001</c:v>
                </c:pt>
                <c:pt idx="240">
                  <c:v>1.988</c:v>
                </c:pt>
                <c:pt idx="241">
                  <c:v>1.9950000000000001</c:v>
                </c:pt>
                <c:pt idx="242">
                  <c:v>2.008</c:v>
                </c:pt>
                <c:pt idx="243">
                  <c:v>2.0110000000000001</c:v>
                </c:pt>
                <c:pt idx="244">
                  <c:v>2.016</c:v>
                </c:pt>
                <c:pt idx="245">
                  <c:v>2.024</c:v>
                </c:pt>
                <c:pt idx="246">
                  <c:v>2.032</c:v>
                </c:pt>
                <c:pt idx="247">
                  <c:v>2.0379999999999998</c:v>
                </c:pt>
                <c:pt idx="248">
                  <c:v>2.044</c:v>
                </c:pt>
                <c:pt idx="249">
                  <c:v>2.0499999999999998</c:v>
                </c:pt>
                <c:pt idx="250">
                  <c:v>2.0569999999999999</c:v>
                </c:pt>
                <c:pt idx="251">
                  <c:v>2.0630000000000002</c:v>
                </c:pt>
                <c:pt idx="252">
                  <c:v>2.0699999999999998</c:v>
                </c:pt>
                <c:pt idx="253">
                  <c:v>2.077</c:v>
                </c:pt>
                <c:pt idx="254">
                  <c:v>2.0840000000000001</c:v>
                </c:pt>
                <c:pt idx="255">
                  <c:v>2.0910000000000002</c:v>
                </c:pt>
                <c:pt idx="256">
                  <c:v>2.0979999999999999</c:v>
                </c:pt>
                <c:pt idx="257">
                  <c:v>2.105</c:v>
                </c:pt>
                <c:pt idx="258">
                  <c:v>2.1120000000000001</c:v>
                </c:pt>
                <c:pt idx="259">
                  <c:v>2.1190000000000002</c:v>
                </c:pt>
                <c:pt idx="260">
                  <c:v>2.1269999999999998</c:v>
                </c:pt>
                <c:pt idx="261">
                  <c:v>2.1339999999999999</c:v>
                </c:pt>
                <c:pt idx="262">
                  <c:v>2.141</c:v>
                </c:pt>
                <c:pt idx="263">
                  <c:v>2.149</c:v>
                </c:pt>
                <c:pt idx="264">
                  <c:v>2.157</c:v>
                </c:pt>
                <c:pt idx="265">
                  <c:v>2.165</c:v>
                </c:pt>
                <c:pt idx="266">
                  <c:v>2.173</c:v>
                </c:pt>
                <c:pt idx="267">
                  <c:v>2.1819999999999999</c:v>
                </c:pt>
                <c:pt idx="268">
                  <c:v>2.19</c:v>
                </c:pt>
                <c:pt idx="269">
                  <c:v>2.198</c:v>
                </c:pt>
                <c:pt idx="270">
                  <c:v>2.2069999999999999</c:v>
                </c:pt>
                <c:pt idx="271">
                  <c:v>2.2170000000000001</c:v>
                </c:pt>
                <c:pt idx="272">
                  <c:v>2.226</c:v>
                </c:pt>
                <c:pt idx="273">
                  <c:v>2.2349999999999999</c:v>
                </c:pt>
                <c:pt idx="274">
                  <c:v>2.2450000000000001</c:v>
                </c:pt>
                <c:pt idx="275">
                  <c:v>2.254</c:v>
                </c:pt>
                <c:pt idx="276">
                  <c:v>2.2639999999999998</c:v>
                </c:pt>
                <c:pt idx="277">
                  <c:v>2.2730000000000001</c:v>
                </c:pt>
                <c:pt idx="278">
                  <c:v>2.2829999999999999</c:v>
                </c:pt>
                <c:pt idx="279">
                  <c:v>2.2930000000000001</c:v>
                </c:pt>
                <c:pt idx="280">
                  <c:v>2.3039999999999998</c:v>
                </c:pt>
                <c:pt idx="281">
                  <c:v>2.3149999999999999</c:v>
                </c:pt>
                <c:pt idx="282">
                  <c:v>2.3260000000000001</c:v>
                </c:pt>
                <c:pt idx="283">
                  <c:v>2.3359999999999999</c:v>
                </c:pt>
                <c:pt idx="284">
                  <c:v>2.347</c:v>
                </c:pt>
                <c:pt idx="285">
                  <c:v>2.3580000000000001</c:v>
                </c:pt>
                <c:pt idx="286">
                  <c:v>2.3690000000000002</c:v>
                </c:pt>
                <c:pt idx="287">
                  <c:v>2.38</c:v>
                </c:pt>
                <c:pt idx="288">
                  <c:v>2.391</c:v>
                </c:pt>
                <c:pt idx="289">
                  <c:v>2.4009999999999998</c:v>
                </c:pt>
                <c:pt idx="290">
                  <c:v>2.4119999999999999</c:v>
                </c:pt>
                <c:pt idx="291">
                  <c:v>2.4220000000000002</c:v>
                </c:pt>
                <c:pt idx="292">
                  <c:v>2.4329999999999998</c:v>
                </c:pt>
                <c:pt idx="293">
                  <c:v>2.4430000000000001</c:v>
                </c:pt>
                <c:pt idx="294">
                  <c:v>2.452</c:v>
                </c:pt>
                <c:pt idx="295">
                  <c:v>2.4620000000000002</c:v>
                </c:pt>
                <c:pt idx="296">
                  <c:v>2.472</c:v>
                </c:pt>
                <c:pt idx="297">
                  <c:v>2.4820000000000002</c:v>
                </c:pt>
                <c:pt idx="298">
                  <c:v>2.4910000000000001</c:v>
                </c:pt>
                <c:pt idx="299">
                  <c:v>2.5</c:v>
                </c:pt>
                <c:pt idx="300">
                  <c:v>2.52</c:v>
                </c:pt>
                <c:pt idx="301">
                  <c:v>2.528</c:v>
                </c:pt>
                <c:pt idx="302">
                  <c:v>2.536</c:v>
                </c:pt>
                <c:pt idx="303">
                  <c:v>2.544</c:v>
                </c:pt>
                <c:pt idx="304">
                  <c:v>2.552</c:v>
                </c:pt>
                <c:pt idx="305">
                  <c:v>2.56</c:v>
                </c:pt>
                <c:pt idx="306">
                  <c:v>2.5680000000000001</c:v>
                </c:pt>
                <c:pt idx="307">
                  <c:v>2.5750000000000002</c:v>
                </c:pt>
                <c:pt idx="308">
                  <c:v>2.5830000000000002</c:v>
                </c:pt>
                <c:pt idx="309">
                  <c:v>2.59</c:v>
                </c:pt>
                <c:pt idx="310">
                  <c:v>2.597</c:v>
                </c:pt>
                <c:pt idx="311">
                  <c:v>2.605</c:v>
                </c:pt>
                <c:pt idx="312">
                  <c:v>2.6120000000000001</c:v>
                </c:pt>
                <c:pt idx="313">
                  <c:v>2.6190000000000002</c:v>
                </c:pt>
                <c:pt idx="314">
                  <c:v>2.6259999999999999</c:v>
                </c:pt>
                <c:pt idx="315">
                  <c:v>2.633</c:v>
                </c:pt>
                <c:pt idx="316">
                  <c:v>2.64</c:v>
                </c:pt>
                <c:pt idx="317">
                  <c:v>2.6469999999999998</c:v>
                </c:pt>
                <c:pt idx="318">
                  <c:v>2.6539999999999999</c:v>
                </c:pt>
                <c:pt idx="319">
                  <c:v>2.661</c:v>
                </c:pt>
                <c:pt idx="320">
                  <c:v>2.6669999999999998</c:v>
                </c:pt>
                <c:pt idx="321">
                  <c:v>2.6739999999999999</c:v>
                </c:pt>
                <c:pt idx="322">
                  <c:v>2.681</c:v>
                </c:pt>
                <c:pt idx="323">
                  <c:v>2.6880000000000002</c:v>
                </c:pt>
                <c:pt idx="324">
                  <c:v>2.6949999999999998</c:v>
                </c:pt>
                <c:pt idx="325">
                  <c:v>2.702</c:v>
                </c:pt>
                <c:pt idx="326">
                  <c:v>2.7090000000000001</c:v>
                </c:pt>
                <c:pt idx="327">
                  <c:v>2.7160000000000002</c:v>
                </c:pt>
                <c:pt idx="328">
                  <c:v>2.7229999999999999</c:v>
                </c:pt>
                <c:pt idx="329">
                  <c:v>2.73</c:v>
                </c:pt>
                <c:pt idx="330">
                  <c:v>2.7370000000000001</c:v>
                </c:pt>
                <c:pt idx="331">
                  <c:v>2.7440000000000002</c:v>
                </c:pt>
                <c:pt idx="332">
                  <c:v>2.7519999999999998</c:v>
                </c:pt>
                <c:pt idx="333">
                  <c:v>2.7589999999999999</c:v>
                </c:pt>
                <c:pt idx="334">
                  <c:v>2.766</c:v>
                </c:pt>
                <c:pt idx="335">
                  <c:v>2.774</c:v>
                </c:pt>
                <c:pt idx="336">
                  <c:v>2.782</c:v>
                </c:pt>
                <c:pt idx="337">
                  <c:v>2.7890000000000001</c:v>
                </c:pt>
                <c:pt idx="338">
                  <c:v>2.7970000000000002</c:v>
                </c:pt>
                <c:pt idx="339">
                  <c:v>2.8050000000000002</c:v>
                </c:pt>
                <c:pt idx="340">
                  <c:v>2.8140000000000001</c:v>
                </c:pt>
                <c:pt idx="341">
                  <c:v>2.8220000000000001</c:v>
                </c:pt>
                <c:pt idx="342">
                  <c:v>2.831</c:v>
                </c:pt>
                <c:pt idx="343">
                  <c:v>2.839</c:v>
                </c:pt>
                <c:pt idx="344">
                  <c:v>2.8479999999999999</c:v>
                </c:pt>
                <c:pt idx="345">
                  <c:v>2.8570000000000002</c:v>
                </c:pt>
                <c:pt idx="346">
                  <c:v>2.8660000000000001</c:v>
                </c:pt>
                <c:pt idx="347">
                  <c:v>2.875</c:v>
                </c:pt>
                <c:pt idx="348">
                  <c:v>2.8839999999999999</c:v>
                </c:pt>
                <c:pt idx="349">
                  <c:v>2.8929999999999998</c:v>
                </c:pt>
                <c:pt idx="350">
                  <c:v>2.9020000000000001</c:v>
                </c:pt>
                <c:pt idx="351">
                  <c:v>2.9119999999999999</c:v>
                </c:pt>
                <c:pt idx="352">
                  <c:v>2.9220000000000002</c:v>
                </c:pt>
                <c:pt idx="353">
                  <c:v>2.931</c:v>
                </c:pt>
                <c:pt idx="354">
                  <c:v>2.9409999999999998</c:v>
                </c:pt>
                <c:pt idx="355">
                  <c:v>2.9510000000000001</c:v>
                </c:pt>
                <c:pt idx="356">
                  <c:v>2.96</c:v>
                </c:pt>
                <c:pt idx="357">
                  <c:v>2.97</c:v>
                </c:pt>
                <c:pt idx="358">
                  <c:v>2.9790000000000001</c:v>
                </c:pt>
                <c:pt idx="359">
                  <c:v>2.9889999999999999</c:v>
                </c:pt>
                <c:pt idx="360">
                  <c:v>3.0110000000000001</c:v>
                </c:pt>
                <c:pt idx="361">
                  <c:v>3.012</c:v>
                </c:pt>
                <c:pt idx="362">
                  <c:v>3.02</c:v>
                </c:pt>
                <c:pt idx="363">
                  <c:v>3.0270000000000001</c:v>
                </c:pt>
                <c:pt idx="364">
                  <c:v>3.036</c:v>
                </c:pt>
                <c:pt idx="365">
                  <c:v>3.0459999999999998</c:v>
                </c:pt>
                <c:pt idx="366">
                  <c:v>3.056</c:v>
                </c:pt>
                <c:pt idx="367">
                  <c:v>3.0649999999999999</c:v>
                </c:pt>
                <c:pt idx="368">
                  <c:v>3.073</c:v>
                </c:pt>
                <c:pt idx="369">
                  <c:v>3.081</c:v>
                </c:pt>
                <c:pt idx="370">
                  <c:v>3.09</c:v>
                </c:pt>
                <c:pt idx="371">
                  <c:v>3.0979999999999999</c:v>
                </c:pt>
                <c:pt idx="372">
                  <c:v>3.1059999999999999</c:v>
                </c:pt>
                <c:pt idx="373">
                  <c:v>3.1139999999999999</c:v>
                </c:pt>
                <c:pt idx="374">
                  <c:v>3.1219999999999999</c:v>
                </c:pt>
                <c:pt idx="375">
                  <c:v>3.13</c:v>
                </c:pt>
                <c:pt idx="376">
                  <c:v>3.1389999999999998</c:v>
                </c:pt>
                <c:pt idx="377">
                  <c:v>3.1459999999999999</c:v>
                </c:pt>
                <c:pt idx="378">
                  <c:v>3.1539999999999999</c:v>
                </c:pt>
                <c:pt idx="379">
                  <c:v>3.1619999999999999</c:v>
                </c:pt>
                <c:pt idx="380">
                  <c:v>3.169</c:v>
                </c:pt>
                <c:pt idx="381">
                  <c:v>3.177</c:v>
                </c:pt>
                <c:pt idx="382">
                  <c:v>3.1840000000000002</c:v>
                </c:pt>
                <c:pt idx="383">
                  <c:v>3.1909999999999998</c:v>
                </c:pt>
                <c:pt idx="384">
                  <c:v>3.1989999999999998</c:v>
                </c:pt>
                <c:pt idx="385">
                  <c:v>3.206</c:v>
                </c:pt>
                <c:pt idx="386">
                  <c:v>3.2130000000000001</c:v>
                </c:pt>
                <c:pt idx="387">
                  <c:v>3.22</c:v>
                </c:pt>
                <c:pt idx="388">
                  <c:v>3.2269999999999999</c:v>
                </c:pt>
                <c:pt idx="389">
                  <c:v>3.234</c:v>
                </c:pt>
                <c:pt idx="390">
                  <c:v>3.2410000000000001</c:v>
                </c:pt>
                <c:pt idx="391">
                  <c:v>3.2480000000000002</c:v>
                </c:pt>
                <c:pt idx="392">
                  <c:v>3.2549999999999999</c:v>
                </c:pt>
                <c:pt idx="393">
                  <c:v>3.262</c:v>
                </c:pt>
                <c:pt idx="394">
                  <c:v>3.2679999999999998</c:v>
                </c:pt>
                <c:pt idx="395">
                  <c:v>3.2749999999999999</c:v>
                </c:pt>
                <c:pt idx="396">
                  <c:v>3.282</c:v>
                </c:pt>
                <c:pt idx="397">
                  <c:v>3.2890000000000001</c:v>
                </c:pt>
                <c:pt idx="398">
                  <c:v>3.2959999999999998</c:v>
                </c:pt>
                <c:pt idx="399">
                  <c:v>3.3029999999999999</c:v>
                </c:pt>
                <c:pt idx="400">
                  <c:v>3.31</c:v>
                </c:pt>
                <c:pt idx="401">
                  <c:v>3.3170000000000002</c:v>
                </c:pt>
                <c:pt idx="402">
                  <c:v>3.3250000000000002</c:v>
                </c:pt>
                <c:pt idx="403">
                  <c:v>3.3319999999999999</c:v>
                </c:pt>
                <c:pt idx="404">
                  <c:v>3.339</c:v>
                </c:pt>
                <c:pt idx="405">
                  <c:v>3.347</c:v>
                </c:pt>
                <c:pt idx="406">
                  <c:v>3.355</c:v>
                </c:pt>
                <c:pt idx="407">
                  <c:v>3.363</c:v>
                </c:pt>
                <c:pt idx="408">
                  <c:v>3.37</c:v>
                </c:pt>
                <c:pt idx="409">
                  <c:v>3.3780000000000001</c:v>
                </c:pt>
                <c:pt idx="410">
                  <c:v>3.3860000000000001</c:v>
                </c:pt>
                <c:pt idx="411">
                  <c:v>3.3940000000000001</c:v>
                </c:pt>
                <c:pt idx="412">
                  <c:v>3.4020000000000001</c:v>
                </c:pt>
                <c:pt idx="413">
                  <c:v>3.41</c:v>
                </c:pt>
                <c:pt idx="414">
                  <c:v>3.419</c:v>
                </c:pt>
                <c:pt idx="415">
                  <c:v>3.4279999999999999</c:v>
                </c:pt>
                <c:pt idx="416">
                  <c:v>3.4369999999999998</c:v>
                </c:pt>
                <c:pt idx="417">
                  <c:v>3.4460000000000002</c:v>
                </c:pt>
                <c:pt idx="418">
                  <c:v>3.4550000000000001</c:v>
                </c:pt>
                <c:pt idx="419">
                  <c:v>3.464</c:v>
                </c:pt>
                <c:pt idx="420">
                  <c:v>3.4740000000000002</c:v>
                </c:pt>
                <c:pt idx="421">
                  <c:v>3.4830000000000001</c:v>
                </c:pt>
                <c:pt idx="422">
                  <c:v>3.4929999999999999</c:v>
                </c:pt>
                <c:pt idx="423">
                  <c:v>3.5019999999999998</c:v>
                </c:pt>
                <c:pt idx="424">
                  <c:v>3.512</c:v>
                </c:pt>
                <c:pt idx="425">
                  <c:v>3.5209999999999999</c:v>
                </c:pt>
                <c:pt idx="426">
                  <c:v>3.5310000000000001</c:v>
                </c:pt>
                <c:pt idx="427">
                  <c:v>3.5409999999999999</c:v>
                </c:pt>
                <c:pt idx="428">
                  <c:v>3.5510000000000002</c:v>
                </c:pt>
                <c:pt idx="429">
                  <c:v>3.5609999999999999</c:v>
                </c:pt>
                <c:pt idx="430">
                  <c:v>3.5710000000000002</c:v>
                </c:pt>
                <c:pt idx="431">
                  <c:v>3.581</c:v>
                </c:pt>
                <c:pt idx="432">
                  <c:v>3.5910000000000002</c:v>
                </c:pt>
                <c:pt idx="433">
                  <c:v>3.601</c:v>
                </c:pt>
                <c:pt idx="434">
                  <c:v>3.6120000000000001</c:v>
                </c:pt>
                <c:pt idx="435">
                  <c:v>3.6219999999999999</c:v>
                </c:pt>
                <c:pt idx="436">
                  <c:v>3.633</c:v>
                </c:pt>
                <c:pt idx="437">
                  <c:v>3.6419999999999999</c:v>
                </c:pt>
                <c:pt idx="438">
                  <c:v>3.6520000000000001</c:v>
                </c:pt>
                <c:pt idx="439">
                  <c:v>3.661</c:v>
                </c:pt>
                <c:pt idx="440">
                  <c:v>3.6709999999999998</c:v>
                </c:pt>
                <c:pt idx="441">
                  <c:v>3.68</c:v>
                </c:pt>
                <c:pt idx="442">
                  <c:v>3.6890000000000001</c:v>
                </c:pt>
                <c:pt idx="443">
                  <c:v>3.698</c:v>
                </c:pt>
                <c:pt idx="444">
                  <c:v>3.7069999999999999</c:v>
                </c:pt>
                <c:pt idx="445">
                  <c:v>3.7149999999999999</c:v>
                </c:pt>
                <c:pt idx="446">
                  <c:v>3.7240000000000002</c:v>
                </c:pt>
                <c:pt idx="447">
                  <c:v>3.7320000000000002</c:v>
                </c:pt>
                <c:pt idx="448">
                  <c:v>3.7410000000000001</c:v>
                </c:pt>
                <c:pt idx="449">
                  <c:v>3.7490000000000001</c:v>
                </c:pt>
                <c:pt idx="450">
                  <c:v>3.7570000000000001</c:v>
                </c:pt>
                <c:pt idx="451">
                  <c:v>3.7650000000000001</c:v>
                </c:pt>
                <c:pt idx="452">
                  <c:v>3.7730000000000001</c:v>
                </c:pt>
                <c:pt idx="453">
                  <c:v>3.78</c:v>
                </c:pt>
                <c:pt idx="454">
                  <c:v>3.7879999999999998</c:v>
                </c:pt>
                <c:pt idx="455">
                  <c:v>3.7959999999999998</c:v>
                </c:pt>
                <c:pt idx="456">
                  <c:v>3.8029999999999999</c:v>
                </c:pt>
                <c:pt idx="457">
                  <c:v>3.8109999999999999</c:v>
                </c:pt>
                <c:pt idx="458">
                  <c:v>3.8180000000000001</c:v>
                </c:pt>
                <c:pt idx="459">
                  <c:v>3.8250000000000002</c:v>
                </c:pt>
                <c:pt idx="460">
                  <c:v>3.8330000000000002</c:v>
                </c:pt>
                <c:pt idx="461">
                  <c:v>3.84</c:v>
                </c:pt>
                <c:pt idx="462">
                  <c:v>3.847</c:v>
                </c:pt>
                <c:pt idx="463">
                  <c:v>3.8540000000000001</c:v>
                </c:pt>
                <c:pt idx="464">
                  <c:v>3.8610000000000002</c:v>
                </c:pt>
                <c:pt idx="465">
                  <c:v>3.8690000000000002</c:v>
                </c:pt>
                <c:pt idx="466">
                  <c:v>3.8759999999999999</c:v>
                </c:pt>
                <c:pt idx="467">
                  <c:v>3.883</c:v>
                </c:pt>
                <c:pt idx="468">
                  <c:v>3.891</c:v>
                </c:pt>
                <c:pt idx="469">
                  <c:v>3.8980000000000001</c:v>
                </c:pt>
                <c:pt idx="470">
                  <c:v>3.9049999999999998</c:v>
                </c:pt>
                <c:pt idx="471">
                  <c:v>3.9129999999999998</c:v>
                </c:pt>
                <c:pt idx="472">
                  <c:v>3.92</c:v>
                </c:pt>
                <c:pt idx="473">
                  <c:v>3.927</c:v>
                </c:pt>
                <c:pt idx="474">
                  <c:v>3.9350000000000001</c:v>
                </c:pt>
                <c:pt idx="475">
                  <c:v>3.9420000000000002</c:v>
                </c:pt>
                <c:pt idx="476">
                  <c:v>3.95</c:v>
                </c:pt>
                <c:pt idx="477">
                  <c:v>3.9580000000000002</c:v>
                </c:pt>
                <c:pt idx="478">
                  <c:v>3.9660000000000002</c:v>
                </c:pt>
                <c:pt idx="479">
                  <c:v>3.9740000000000002</c:v>
                </c:pt>
                <c:pt idx="480">
                  <c:v>3.9820000000000002</c:v>
                </c:pt>
                <c:pt idx="481">
                  <c:v>3.99</c:v>
                </c:pt>
              </c:numCache>
            </c:numRef>
          </c:xVal>
          <c:yVal>
            <c:numRef>
              <c:f>Sheet1!$E$3:$E$484</c:f>
              <c:numCache>
                <c:formatCode>General</c:formatCode>
                <c:ptCount val="482"/>
                <c:pt idx="0">
                  <c:v>31.12</c:v>
                </c:pt>
                <c:pt idx="1">
                  <c:v>32.979999999999997</c:v>
                </c:pt>
                <c:pt idx="2">
                  <c:v>43.6</c:v>
                </c:pt>
                <c:pt idx="3">
                  <c:v>54.95</c:v>
                </c:pt>
                <c:pt idx="4">
                  <c:v>66.88</c:v>
                </c:pt>
                <c:pt idx="5">
                  <c:v>78.66</c:v>
                </c:pt>
                <c:pt idx="6">
                  <c:v>90.05</c:v>
                </c:pt>
                <c:pt idx="7">
                  <c:v>101.26</c:v>
                </c:pt>
                <c:pt idx="8">
                  <c:v>113.73</c:v>
                </c:pt>
                <c:pt idx="9">
                  <c:v>126.9</c:v>
                </c:pt>
                <c:pt idx="10">
                  <c:v>140.94999999999999</c:v>
                </c:pt>
                <c:pt idx="11">
                  <c:v>154.38</c:v>
                </c:pt>
                <c:pt idx="12">
                  <c:v>166.51</c:v>
                </c:pt>
                <c:pt idx="13">
                  <c:v>176.59</c:v>
                </c:pt>
                <c:pt idx="14">
                  <c:v>184.19</c:v>
                </c:pt>
                <c:pt idx="15">
                  <c:v>187.64</c:v>
                </c:pt>
                <c:pt idx="16">
                  <c:v>189.58</c:v>
                </c:pt>
                <c:pt idx="17">
                  <c:v>191.18</c:v>
                </c:pt>
                <c:pt idx="18">
                  <c:v>192.71</c:v>
                </c:pt>
                <c:pt idx="19">
                  <c:v>193.91</c:v>
                </c:pt>
                <c:pt idx="20">
                  <c:v>195.1</c:v>
                </c:pt>
                <c:pt idx="21">
                  <c:v>195.91</c:v>
                </c:pt>
                <c:pt idx="22">
                  <c:v>196.83</c:v>
                </c:pt>
                <c:pt idx="23">
                  <c:v>197.84</c:v>
                </c:pt>
                <c:pt idx="24">
                  <c:v>198.84</c:v>
                </c:pt>
                <c:pt idx="25">
                  <c:v>199.64</c:v>
                </c:pt>
                <c:pt idx="26">
                  <c:v>200.34</c:v>
                </c:pt>
                <c:pt idx="27">
                  <c:v>201.31</c:v>
                </c:pt>
                <c:pt idx="28">
                  <c:v>202.24</c:v>
                </c:pt>
                <c:pt idx="29">
                  <c:v>202.86</c:v>
                </c:pt>
                <c:pt idx="30">
                  <c:v>203.72</c:v>
                </c:pt>
                <c:pt idx="31">
                  <c:v>204.59</c:v>
                </c:pt>
                <c:pt idx="32">
                  <c:v>205.28</c:v>
                </c:pt>
                <c:pt idx="33">
                  <c:v>206.04</c:v>
                </c:pt>
                <c:pt idx="34">
                  <c:v>206.76</c:v>
                </c:pt>
                <c:pt idx="35">
                  <c:v>207.54</c:v>
                </c:pt>
                <c:pt idx="36">
                  <c:v>208.3</c:v>
                </c:pt>
                <c:pt idx="37">
                  <c:v>208.97</c:v>
                </c:pt>
                <c:pt idx="38">
                  <c:v>209.66</c:v>
                </c:pt>
                <c:pt idx="39">
                  <c:v>210.26</c:v>
                </c:pt>
                <c:pt idx="40">
                  <c:v>210.94</c:v>
                </c:pt>
                <c:pt idx="41">
                  <c:v>211.49</c:v>
                </c:pt>
                <c:pt idx="42">
                  <c:v>212.33</c:v>
                </c:pt>
                <c:pt idx="43">
                  <c:v>213.06</c:v>
                </c:pt>
                <c:pt idx="44">
                  <c:v>213.6</c:v>
                </c:pt>
                <c:pt idx="45">
                  <c:v>214.27</c:v>
                </c:pt>
                <c:pt idx="46">
                  <c:v>214.96</c:v>
                </c:pt>
                <c:pt idx="47">
                  <c:v>215.58</c:v>
                </c:pt>
                <c:pt idx="48">
                  <c:v>216.15</c:v>
                </c:pt>
                <c:pt idx="49">
                  <c:v>216.83</c:v>
                </c:pt>
                <c:pt idx="50">
                  <c:v>217.52</c:v>
                </c:pt>
                <c:pt idx="51">
                  <c:v>218.05</c:v>
                </c:pt>
                <c:pt idx="52">
                  <c:v>218.59</c:v>
                </c:pt>
                <c:pt idx="53">
                  <c:v>219.14</c:v>
                </c:pt>
                <c:pt idx="54">
                  <c:v>219.59</c:v>
                </c:pt>
                <c:pt idx="55">
                  <c:v>220.17</c:v>
                </c:pt>
                <c:pt idx="56">
                  <c:v>220.69</c:v>
                </c:pt>
                <c:pt idx="57">
                  <c:v>221.3</c:v>
                </c:pt>
                <c:pt idx="58">
                  <c:v>221.84</c:v>
                </c:pt>
                <c:pt idx="59">
                  <c:v>222.43</c:v>
                </c:pt>
                <c:pt idx="60">
                  <c:v>222.87</c:v>
                </c:pt>
                <c:pt idx="61">
                  <c:v>224.2</c:v>
                </c:pt>
                <c:pt idx="62">
                  <c:v>224.6</c:v>
                </c:pt>
                <c:pt idx="63">
                  <c:v>225.15</c:v>
                </c:pt>
                <c:pt idx="64">
                  <c:v>225.71</c:v>
                </c:pt>
                <c:pt idx="65">
                  <c:v>226.22</c:v>
                </c:pt>
                <c:pt idx="66">
                  <c:v>226.7</c:v>
                </c:pt>
                <c:pt idx="67">
                  <c:v>227.07</c:v>
                </c:pt>
                <c:pt idx="68">
                  <c:v>227.6</c:v>
                </c:pt>
                <c:pt idx="69">
                  <c:v>228.09</c:v>
                </c:pt>
                <c:pt idx="70">
                  <c:v>228.52</c:v>
                </c:pt>
                <c:pt idx="71">
                  <c:v>228.99</c:v>
                </c:pt>
                <c:pt idx="72">
                  <c:v>229.54</c:v>
                </c:pt>
                <c:pt idx="73">
                  <c:v>230.12</c:v>
                </c:pt>
                <c:pt idx="74">
                  <c:v>231.11</c:v>
                </c:pt>
                <c:pt idx="75">
                  <c:v>231.62</c:v>
                </c:pt>
                <c:pt idx="76">
                  <c:v>232.18</c:v>
                </c:pt>
                <c:pt idx="77">
                  <c:v>232.58</c:v>
                </c:pt>
                <c:pt idx="78">
                  <c:v>233.1</c:v>
                </c:pt>
                <c:pt idx="79">
                  <c:v>233.56</c:v>
                </c:pt>
                <c:pt idx="80">
                  <c:v>233.97</c:v>
                </c:pt>
                <c:pt idx="81">
                  <c:v>234.36</c:v>
                </c:pt>
                <c:pt idx="82">
                  <c:v>234.78</c:v>
                </c:pt>
                <c:pt idx="83">
                  <c:v>235.22</c:v>
                </c:pt>
                <c:pt idx="84">
                  <c:v>235.71</c:v>
                </c:pt>
                <c:pt idx="85">
                  <c:v>236.18</c:v>
                </c:pt>
                <c:pt idx="86">
                  <c:v>236.59</c:v>
                </c:pt>
                <c:pt idx="87">
                  <c:v>237</c:v>
                </c:pt>
                <c:pt idx="88">
                  <c:v>237.48</c:v>
                </c:pt>
                <c:pt idx="89">
                  <c:v>237.89</c:v>
                </c:pt>
                <c:pt idx="90">
                  <c:v>238.26</c:v>
                </c:pt>
                <c:pt idx="91">
                  <c:v>238.8</c:v>
                </c:pt>
                <c:pt idx="92">
                  <c:v>239.17</c:v>
                </c:pt>
                <c:pt idx="93">
                  <c:v>239.45</c:v>
                </c:pt>
                <c:pt idx="94">
                  <c:v>239.83</c:v>
                </c:pt>
                <c:pt idx="95">
                  <c:v>240.3</c:v>
                </c:pt>
                <c:pt idx="96">
                  <c:v>240.53</c:v>
                </c:pt>
                <c:pt idx="97">
                  <c:v>241.05</c:v>
                </c:pt>
                <c:pt idx="98">
                  <c:v>241.48</c:v>
                </c:pt>
                <c:pt idx="99">
                  <c:v>241.87</c:v>
                </c:pt>
                <c:pt idx="100">
                  <c:v>242.24</c:v>
                </c:pt>
                <c:pt idx="101">
                  <c:v>242.65</c:v>
                </c:pt>
                <c:pt idx="102">
                  <c:v>243.06</c:v>
                </c:pt>
                <c:pt idx="103">
                  <c:v>243.31</c:v>
                </c:pt>
                <c:pt idx="104">
                  <c:v>243.93</c:v>
                </c:pt>
                <c:pt idx="105">
                  <c:v>244.18</c:v>
                </c:pt>
                <c:pt idx="106">
                  <c:v>244.65</c:v>
                </c:pt>
                <c:pt idx="107">
                  <c:v>245.02</c:v>
                </c:pt>
                <c:pt idx="108">
                  <c:v>245.37</c:v>
                </c:pt>
                <c:pt idx="109">
                  <c:v>245.93</c:v>
                </c:pt>
                <c:pt idx="110">
                  <c:v>246.24</c:v>
                </c:pt>
                <c:pt idx="111">
                  <c:v>246.63</c:v>
                </c:pt>
                <c:pt idx="112">
                  <c:v>246.97</c:v>
                </c:pt>
                <c:pt idx="113">
                  <c:v>247.46</c:v>
                </c:pt>
                <c:pt idx="114">
                  <c:v>247.84</c:v>
                </c:pt>
                <c:pt idx="115">
                  <c:v>248.22</c:v>
                </c:pt>
                <c:pt idx="116">
                  <c:v>248.6</c:v>
                </c:pt>
                <c:pt idx="117">
                  <c:v>249.01</c:v>
                </c:pt>
                <c:pt idx="118">
                  <c:v>249.26</c:v>
                </c:pt>
                <c:pt idx="119">
                  <c:v>249.75</c:v>
                </c:pt>
                <c:pt idx="120">
                  <c:v>250.22</c:v>
                </c:pt>
                <c:pt idx="121">
                  <c:v>250.6</c:v>
                </c:pt>
                <c:pt idx="122">
                  <c:v>250.95</c:v>
                </c:pt>
                <c:pt idx="123">
                  <c:v>251.39</c:v>
                </c:pt>
                <c:pt idx="124">
                  <c:v>251.79</c:v>
                </c:pt>
                <c:pt idx="125">
                  <c:v>252.19</c:v>
                </c:pt>
                <c:pt idx="126">
                  <c:v>173.6</c:v>
                </c:pt>
                <c:pt idx="127">
                  <c:v>191.9</c:v>
                </c:pt>
                <c:pt idx="128">
                  <c:v>211.34</c:v>
                </c:pt>
                <c:pt idx="129">
                  <c:v>226.84</c:v>
                </c:pt>
                <c:pt idx="130">
                  <c:v>239.89</c:v>
                </c:pt>
                <c:pt idx="131">
                  <c:v>245.81</c:v>
                </c:pt>
                <c:pt idx="132">
                  <c:v>248.91</c:v>
                </c:pt>
                <c:pt idx="133">
                  <c:v>251.93</c:v>
                </c:pt>
                <c:pt idx="134">
                  <c:v>253.1</c:v>
                </c:pt>
                <c:pt idx="135">
                  <c:v>253.65</c:v>
                </c:pt>
                <c:pt idx="136">
                  <c:v>253.93</c:v>
                </c:pt>
                <c:pt idx="137">
                  <c:v>254.34</c:v>
                </c:pt>
                <c:pt idx="138">
                  <c:v>254.46</c:v>
                </c:pt>
                <c:pt idx="139">
                  <c:v>254.77</c:v>
                </c:pt>
                <c:pt idx="140">
                  <c:v>251.29</c:v>
                </c:pt>
                <c:pt idx="141">
                  <c:v>245.06</c:v>
                </c:pt>
                <c:pt idx="142">
                  <c:v>241.67</c:v>
                </c:pt>
                <c:pt idx="143">
                  <c:v>235.42</c:v>
                </c:pt>
                <c:pt idx="144">
                  <c:v>228.09</c:v>
                </c:pt>
                <c:pt idx="145">
                  <c:v>219.64</c:v>
                </c:pt>
                <c:pt idx="146">
                  <c:v>212.54</c:v>
                </c:pt>
                <c:pt idx="147">
                  <c:v>211.57</c:v>
                </c:pt>
                <c:pt idx="148">
                  <c:v>212.22</c:v>
                </c:pt>
                <c:pt idx="149">
                  <c:v>213.67</c:v>
                </c:pt>
                <c:pt idx="150">
                  <c:v>216.15</c:v>
                </c:pt>
                <c:pt idx="151">
                  <c:v>217.37</c:v>
                </c:pt>
                <c:pt idx="152">
                  <c:v>218.48</c:v>
                </c:pt>
                <c:pt idx="153">
                  <c:v>219.52</c:v>
                </c:pt>
                <c:pt idx="154">
                  <c:v>220.92</c:v>
                </c:pt>
                <c:pt idx="155">
                  <c:v>222.2</c:v>
                </c:pt>
                <c:pt idx="156">
                  <c:v>223.42</c:v>
                </c:pt>
                <c:pt idx="157">
                  <c:v>224.58</c:v>
                </c:pt>
                <c:pt idx="158">
                  <c:v>225.56</c:v>
                </c:pt>
                <c:pt idx="159">
                  <c:v>226.52</c:v>
                </c:pt>
                <c:pt idx="160">
                  <c:v>227.28</c:v>
                </c:pt>
                <c:pt idx="161">
                  <c:v>227.41</c:v>
                </c:pt>
                <c:pt idx="162">
                  <c:v>228.99</c:v>
                </c:pt>
                <c:pt idx="163">
                  <c:v>229.79</c:v>
                </c:pt>
                <c:pt idx="164">
                  <c:v>230.86</c:v>
                </c:pt>
                <c:pt idx="165">
                  <c:v>232</c:v>
                </c:pt>
                <c:pt idx="166">
                  <c:v>232.78</c:v>
                </c:pt>
                <c:pt idx="167">
                  <c:v>233.3</c:v>
                </c:pt>
                <c:pt idx="168">
                  <c:v>233.51</c:v>
                </c:pt>
                <c:pt idx="169">
                  <c:v>234.49</c:v>
                </c:pt>
                <c:pt idx="170">
                  <c:v>235.36</c:v>
                </c:pt>
                <c:pt idx="171">
                  <c:v>236.47</c:v>
                </c:pt>
                <c:pt idx="172">
                  <c:v>237.42</c:v>
                </c:pt>
                <c:pt idx="173">
                  <c:v>238.03</c:v>
                </c:pt>
                <c:pt idx="174">
                  <c:v>238.84</c:v>
                </c:pt>
                <c:pt idx="175">
                  <c:v>239.46</c:v>
                </c:pt>
                <c:pt idx="176">
                  <c:v>240.32</c:v>
                </c:pt>
                <c:pt idx="177">
                  <c:v>240.91</c:v>
                </c:pt>
                <c:pt idx="178">
                  <c:v>241.19</c:v>
                </c:pt>
                <c:pt idx="179">
                  <c:v>241.75</c:v>
                </c:pt>
                <c:pt idx="180">
                  <c:v>242.36</c:v>
                </c:pt>
                <c:pt idx="181">
                  <c:v>242.76</c:v>
                </c:pt>
                <c:pt idx="182">
                  <c:v>243.08</c:v>
                </c:pt>
                <c:pt idx="183">
                  <c:v>243.29</c:v>
                </c:pt>
                <c:pt idx="184">
                  <c:v>243.57</c:v>
                </c:pt>
                <c:pt idx="185">
                  <c:v>243.67</c:v>
                </c:pt>
                <c:pt idx="186">
                  <c:v>244.15</c:v>
                </c:pt>
                <c:pt idx="187">
                  <c:v>244.34</c:v>
                </c:pt>
                <c:pt idx="188">
                  <c:v>243.99</c:v>
                </c:pt>
                <c:pt idx="189">
                  <c:v>244.47</c:v>
                </c:pt>
                <c:pt idx="190">
                  <c:v>244.65</c:v>
                </c:pt>
                <c:pt idx="191">
                  <c:v>244.66</c:v>
                </c:pt>
                <c:pt idx="192">
                  <c:v>244.79</c:v>
                </c:pt>
                <c:pt idx="193">
                  <c:v>244.83</c:v>
                </c:pt>
                <c:pt idx="194">
                  <c:v>244.63</c:v>
                </c:pt>
                <c:pt idx="195">
                  <c:v>244.33</c:v>
                </c:pt>
                <c:pt idx="196">
                  <c:v>243.95</c:v>
                </c:pt>
                <c:pt idx="197">
                  <c:v>243.95</c:v>
                </c:pt>
                <c:pt idx="198">
                  <c:v>243.76</c:v>
                </c:pt>
                <c:pt idx="199">
                  <c:v>243.44</c:v>
                </c:pt>
                <c:pt idx="200">
                  <c:v>243.15</c:v>
                </c:pt>
                <c:pt idx="201">
                  <c:v>242.89</c:v>
                </c:pt>
                <c:pt idx="202">
                  <c:v>242.57</c:v>
                </c:pt>
                <c:pt idx="203">
                  <c:v>241.87</c:v>
                </c:pt>
                <c:pt idx="204">
                  <c:v>241.75</c:v>
                </c:pt>
                <c:pt idx="205">
                  <c:v>241.51</c:v>
                </c:pt>
                <c:pt idx="206">
                  <c:v>241.34</c:v>
                </c:pt>
                <c:pt idx="207">
                  <c:v>241.05</c:v>
                </c:pt>
                <c:pt idx="208">
                  <c:v>240.73</c:v>
                </c:pt>
                <c:pt idx="209">
                  <c:v>240.57</c:v>
                </c:pt>
                <c:pt idx="210">
                  <c:v>240.22</c:v>
                </c:pt>
                <c:pt idx="211">
                  <c:v>239.71</c:v>
                </c:pt>
                <c:pt idx="212">
                  <c:v>239.35</c:v>
                </c:pt>
                <c:pt idx="213">
                  <c:v>239.25</c:v>
                </c:pt>
                <c:pt idx="214">
                  <c:v>238.79</c:v>
                </c:pt>
                <c:pt idx="215">
                  <c:v>238.41</c:v>
                </c:pt>
                <c:pt idx="216">
                  <c:v>238.56</c:v>
                </c:pt>
                <c:pt idx="217">
                  <c:v>238.67</c:v>
                </c:pt>
                <c:pt idx="218">
                  <c:v>239.11</c:v>
                </c:pt>
                <c:pt idx="219">
                  <c:v>239.77</c:v>
                </c:pt>
                <c:pt idx="220">
                  <c:v>240.25</c:v>
                </c:pt>
                <c:pt idx="221">
                  <c:v>240.59</c:v>
                </c:pt>
                <c:pt idx="222">
                  <c:v>241.02</c:v>
                </c:pt>
                <c:pt idx="223">
                  <c:v>241.52</c:v>
                </c:pt>
                <c:pt idx="224">
                  <c:v>242.09</c:v>
                </c:pt>
                <c:pt idx="225">
                  <c:v>242.8</c:v>
                </c:pt>
                <c:pt idx="226">
                  <c:v>243.41</c:v>
                </c:pt>
                <c:pt idx="227">
                  <c:v>243.98</c:v>
                </c:pt>
                <c:pt idx="228">
                  <c:v>244.65</c:v>
                </c:pt>
                <c:pt idx="229">
                  <c:v>245.14</c:v>
                </c:pt>
                <c:pt idx="230">
                  <c:v>245.72</c:v>
                </c:pt>
                <c:pt idx="231">
                  <c:v>246.57</c:v>
                </c:pt>
                <c:pt idx="232">
                  <c:v>246.94</c:v>
                </c:pt>
                <c:pt idx="233">
                  <c:v>247.4</c:v>
                </c:pt>
                <c:pt idx="234">
                  <c:v>248.19</c:v>
                </c:pt>
                <c:pt idx="235">
                  <c:v>248.75</c:v>
                </c:pt>
                <c:pt idx="236">
                  <c:v>249.21</c:v>
                </c:pt>
                <c:pt idx="237">
                  <c:v>249.84</c:v>
                </c:pt>
                <c:pt idx="238">
                  <c:v>250.34</c:v>
                </c:pt>
                <c:pt idx="239">
                  <c:v>250.78</c:v>
                </c:pt>
                <c:pt idx="240">
                  <c:v>251.41</c:v>
                </c:pt>
                <c:pt idx="241">
                  <c:v>251.97</c:v>
                </c:pt>
                <c:pt idx="242">
                  <c:v>181.66</c:v>
                </c:pt>
                <c:pt idx="243">
                  <c:v>191.27</c:v>
                </c:pt>
                <c:pt idx="244">
                  <c:v>211.51</c:v>
                </c:pt>
                <c:pt idx="245">
                  <c:v>197.51</c:v>
                </c:pt>
                <c:pt idx="246">
                  <c:v>186.36</c:v>
                </c:pt>
                <c:pt idx="247">
                  <c:v>190.85</c:v>
                </c:pt>
                <c:pt idx="248">
                  <c:v>194.28</c:v>
                </c:pt>
                <c:pt idx="249">
                  <c:v>197.53</c:v>
                </c:pt>
                <c:pt idx="250">
                  <c:v>200.26</c:v>
                </c:pt>
                <c:pt idx="251">
                  <c:v>202.5</c:v>
                </c:pt>
                <c:pt idx="252">
                  <c:v>204.81</c:v>
                </c:pt>
                <c:pt idx="253">
                  <c:v>206.88</c:v>
                </c:pt>
                <c:pt idx="254">
                  <c:v>208.85</c:v>
                </c:pt>
                <c:pt idx="255">
                  <c:v>210.71</c:v>
                </c:pt>
                <c:pt idx="256">
                  <c:v>212.38</c:v>
                </c:pt>
                <c:pt idx="257">
                  <c:v>214.1</c:v>
                </c:pt>
                <c:pt idx="258">
                  <c:v>215.78</c:v>
                </c:pt>
                <c:pt idx="259">
                  <c:v>217.44</c:v>
                </c:pt>
                <c:pt idx="260">
                  <c:v>219.03</c:v>
                </c:pt>
                <c:pt idx="261">
                  <c:v>220.88</c:v>
                </c:pt>
                <c:pt idx="262">
                  <c:v>222.51</c:v>
                </c:pt>
                <c:pt idx="263">
                  <c:v>224.19</c:v>
                </c:pt>
                <c:pt idx="264">
                  <c:v>225.79</c:v>
                </c:pt>
                <c:pt idx="265">
                  <c:v>227.06</c:v>
                </c:pt>
                <c:pt idx="266">
                  <c:v>228.6</c:v>
                </c:pt>
                <c:pt idx="267">
                  <c:v>230</c:v>
                </c:pt>
                <c:pt idx="268">
                  <c:v>231.33</c:v>
                </c:pt>
                <c:pt idx="269">
                  <c:v>232.52</c:v>
                </c:pt>
                <c:pt idx="270">
                  <c:v>233.82</c:v>
                </c:pt>
                <c:pt idx="271">
                  <c:v>235.54</c:v>
                </c:pt>
                <c:pt idx="272">
                  <c:v>236.91</c:v>
                </c:pt>
                <c:pt idx="273">
                  <c:v>238.38</c:v>
                </c:pt>
                <c:pt idx="274">
                  <c:v>239.63</c:v>
                </c:pt>
                <c:pt idx="275">
                  <c:v>240.96</c:v>
                </c:pt>
                <c:pt idx="276">
                  <c:v>242.21</c:v>
                </c:pt>
                <c:pt idx="277">
                  <c:v>243.41</c:v>
                </c:pt>
                <c:pt idx="278">
                  <c:v>244.45</c:v>
                </c:pt>
                <c:pt idx="279">
                  <c:v>245.24</c:v>
                </c:pt>
                <c:pt idx="280">
                  <c:v>246.04</c:v>
                </c:pt>
                <c:pt idx="281">
                  <c:v>246.95</c:v>
                </c:pt>
                <c:pt idx="282">
                  <c:v>247.73</c:v>
                </c:pt>
                <c:pt idx="283">
                  <c:v>248.74</c:v>
                </c:pt>
                <c:pt idx="284">
                  <c:v>249.47</c:v>
                </c:pt>
                <c:pt idx="285">
                  <c:v>249.94</c:v>
                </c:pt>
                <c:pt idx="286">
                  <c:v>250.75</c:v>
                </c:pt>
                <c:pt idx="287">
                  <c:v>251.56</c:v>
                </c:pt>
                <c:pt idx="288">
                  <c:v>252.14</c:v>
                </c:pt>
                <c:pt idx="289">
                  <c:v>252.74</c:v>
                </c:pt>
                <c:pt idx="290">
                  <c:v>253.33</c:v>
                </c:pt>
                <c:pt idx="291">
                  <c:v>253.82</c:v>
                </c:pt>
                <c:pt idx="292">
                  <c:v>254.28</c:v>
                </c:pt>
                <c:pt idx="293">
                  <c:v>254.61</c:v>
                </c:pt>
                <c:pt idx="294">
                  <c:v>255.16</c:v>
                </c:pt>
                <c:pt idx="295">
                  <c:v>255.67</c:v>
                </c:pt>
                <c:pt idx="296">
                  <c:v>255.85</c:v>
                </c:pt>
                <c:pt idx="297">
                  <c:v>256.23</c:v>
                </c:pt>
                <c:pt idx="298">
                  <c:v>256.57</c:v>
                </c:pt>
                <c:pt idx="299">
                  <c:v>256.95999999999998</c:v>
                </c:pt>
                <c:pt idx="300">
                  <c:v>257.82</c:v>
                </c:pt>
                <c:pt idx="301">
                  <c:v>258.17</c:v>
                </c:pt>
                <c:pt idx="302">
                  <c:v>258.26</c:v>
                </c:pt>
                <c:pt idx="303">
                  <c:v>258.66000000000003</c:v>
                </c:pt>
                <c:pt idx="304">
                  <c:v>258.98</c:v>
                </c:pt>
                <c:pt idx="305">
                  <c:v>259.18</c:v>
                </c:pt>
                <c:pt idx="306">
                  <c:v>259.36</c:v>
                </c:pt>
                <c:pt idx="307">
                  <c:v>259.56</c:v>
                </c:pt>
                <c:pt idx="308">
                  <c:v>260.01</c:v>
                </c:pt>
                <c:pt idx="309">
                  <c:v>260.12</c:v>
                </c:pt>
                <c:pt idx="310">
                  <c:v>260.23</c:v>
                </c:pt>
                <c:pt idx="311">
                  <c:v>260.66000000000003</c:v>
                </c:pt>
                <c:pt idx="312">
                  <c:v>260.99</c:v>
                </c:pt>
                <c:pt idx="313">
                  <c:v>261.07</c:v>
                </c:pt>
                <c:pt idx="314">
                  <c:v>261.43</c:v>
                </c:pt>
                <c:pt idx="315">
                  <c:v>261.49</c:v>
                </c:pt>
                <c:pt idx="316">
                  <c:v>261.8</c:v>
                </c:pt>
                <c:pt idx="317">
                  <c:v>262.02999999999997</c:v>
                </c:pt>
                <c:pt idx="318">
                  <c:v>262.35000000000002</c:v>
                </c:pt>
                <c:pt idx="319">
                  <c:v>262.32</c:v>
                </c:pt>
                <c:pt idx="320">
                  <c:v>262.76</c:v>
                </c:pt>
                <c:pt idx="321">
                  <c:v>263.14</c:v>
                </c:pt>
                <c:pt idx="322">
                  <c:v>263.27999999999997</c:v>
                </c:pt>
                <c:pt idx="323">
                  <c:v>263.43</c:v>
                </c:pt>
                <c:pt idx="324">
                  <c:v>263.72000000000003</c:v>
                </c:pt>
                <c:pt idx="325">
                  <c:v>263.89</c:v>
                </c:pt>
                <c:pt idx="326">
                  <c:v>264.13</c:v>
                </c:pt>
                <c:pt idx="327">
                  <c:v>264.45</c:v>
                </c:pt>
                <c:pt idx="328">
                  <c:v>264.64</c:v>
                </c:pt>
                <c:pt idx="329">
                  <c:v>264.85000000000002</c:v>
                </c:pt>
                <c:pt idx="330">
                  <c:v>265.02</c:v>
                </c:pt>
                <c:pt idx="331">
                  <c:v>265.32</c:v>
                </c:pt>
                <c:pt idx="332">
                  <c:v>265.48</c:v>
                </c:pt>
                <c:pt idx="333">
                  <c:v>265.72000000000003</c:v>
                </c:pt>
                <c:pt idx="334">
                  <c:v>266.06</c:v>
                </c:pt>
                <c:pt idx="335">
                  <c:v>266.39</c:v>
                </c:pt>
                <c:pt idx="336">
                  <c:v>266.48</c:v>
                </c:pt>
                <c:pt idx="337">
                  <c:v>266.8</c:v>
                </c:pt>
                <c:pt idx="338">
                  <c:v>267.02</c:v>
                </c:pt>
                <c:pt idx="339">
                  <c:v>267.23</c:v>
                </c:pt>
                <c:pt idx="340">
                  <c:v>267.45999999999998</c:v>
                </c:pt>
                <c:pt idx="341">
                  <c:v>267.89999999999998</c:v>
                </c:pt>
                <c:pt idx="342">
                  <c:v>268.32</c:v>
                </c:pt>
                <c:pt idx="343">
                  <c:v>268.42</c:v>
                </c:pt>
                <c:pt idx="344">
                  <c:v>268.62</c:v>
                </c:pt>
                <c:pt idx="345">
                  <c:v>268.88</c:v>
                </c:pt>
                <c:pt idx="346">
                  <c:v>269.29000000000002</c:v>
                </c:pt>
                <c:pt idx="347">
                  <c:v>269.52</c:v>
                </c:pt>
                <c:pt idx="348">
                  <c:v>269.7</c:v>
                </c:pt>
                <c:pt idx="349">
                  <c:v>269.95</c:v>
                </c:pt>
                <c:pt idx="350">
                  <c:v>270.14999999999998</c:v>
                </c:pt>
                <c:pt idx="351">
                  <c:v>270.58999999999997</c:v>
                </c:pt>
                <c:pt idx="352">
                  <c:v>270.88</c:v>
                </c:pt>
                <c:pt idx="353">
                  <c:v>271.2</c:v>
                </c:pt>
                <c:pt idx="354">
                  <c:v>271.43</c:v>
                </c:pt>
                <c:pt idx="355">
                  <c:v>271.79000000000002</c:v>
                </c:pt>
                <c:pt idx="356">
                  <c:v>271.95</c:v>
                </c:pt>
                <c:pt idx="357">
                  <c:v>272.14999999999998</c:v>
                </c:pt>
                <c:pt idx="358">
                  <c:v>272.37</c:v>
                </c:pt>
                <c:pt idx="359">
                  <c:v>272.58999999999997</c:v>
                </c:pt>
                <c:pt idx="360">
                  <c:v>179.13</c:v>
                </c:pt>
                <c:pt idx="361">
                  <c:v>183.16</c:v>
                </c:pt>
                <c:pt idx="362">
                  <c:v>202.53</c:v>
                </c:pt>
                <c:pt idx="363">
                  <c:v>221.59</c:v>
                </c:pt>
                <c:pt idx="364">
                  <c:v>238.3</c:v>
                </c:pt>
                <c:pt idx="365">
                  <c:v>218.85</c:v>
                </c:pt>
                <c:pt idx="366">
                  <c:v>206.76</c:v>
                </c:pt>
                <c:pt idx="367">
                  <c:v>211.13</c:v>
                </c:pt>
                <c:pt idx="368">
                  <c:v>214.77</c:v>
                </c:pt>
                <c:pt idx="369">
                  <c:v>217.64</c:v>
                </c:pt>
                <c:pt idx="370">
                  <c:v>220.1</c:v>
                </c:pt>
                <c:pt idx="371">
                  <c:v>222.6</c:v>
                </c:pt>
                <c:pt idx="372">
                  <c:v>224.83</c:v>
                </c:pt>
                <c:pt idx="373">
                  <c:v>227.25</c:v>
                </c:pt>
                <c:pt idx="374">
                  <c:v>229.3</c:v>
                </c:pt>
                <c:pt idx="375">
                  <c:v>231.18</c:v>
                </c:pt>
                <c:pt idx="376">
                  <c:v>233.17</c:v>
                </c:pt>
                <c:pt idx="377">
                  <c:v>235.34</c:v>
                </c:pt>
                <c:pt idx="378">
                  <c:v>237.23</c:v>
                </c:pt>
                <c:pt idx="379">
                  <c:v>239.08</c:v>
                </c:pt>
                <c:pt idx="380">
                  <c:v>240.41</c:v>
                </c:pt>
                <c:pt idx="381">
                  <c:v>241.96</c:v>
                </c:pt>
                <c:pt idx="382">
                  <c:v>243.32</c:v>
                </c:pt>
                <c:pt idx="383">
                  <c:v>244.71</c:v>
                </c:pt>
                <c:pt idx="384">
                  <c:v>246.28</c:v>
                </c:pt>
                <c:pt idx="385">
                  <c:v>247.69</c:v>
                </c:pt>
                <c:pt idx="386">
                  <c:v>249.2</c:v>
                </c:pt>
                <c:pt idx="387">
                  <c:v>250.6</c:v>
                </c:pt>
                <c:pt idx="388">
                  <c:v>251.9</c:v>
                </c:pt>
                <c:pt idx="389">
                  <c:v>253.47</c:v>
                </c:pt>
                <c:pt idx="390">
                  <c:v>254.87</c:v>
                </c:pt>
                <c:pt idx="391">
                  <c:v>256.27999999999997</c:v>
                </c:pt>
                <c:pt idx="392">
                  <c:v>257.45</c:v>
                </c:pt>
                <c:pt idx="393">
                  <c:v>258.64</c:v>
                </c:pt>
                <c:pt idx="394">
                  <c:v>259.85000000000002</c:v>
                </c:pt>
                <c:pt idx="395">
                  <c:v>261.39</c:v>
                </c:pt>
                <c:pt idx="396">
                  <c:v>262.68</c:v>
                </c:pt>
                <c:pt idx="397">
                  <c:v>263.98</c:v>
                </c:pt>
                <c:pt idx="398">
                  <c:v>265.13</c:v>
                </c:pt>
                <c:pt idx="399">
                  <c:v>266.27</c:v>
                </c:pt>
                <c:pt idx="400">
                  <c:v>267.52</c:v>
                </c:pt>
                <c:pt idx="401">
                  <c:v>268.61</c:v>
                </c:pt>
                <c:pt idx="402">
                  <c:v>269.72000000000003</c:v>
                </c:pt>
                <c:pt idx="403">
                  <c:v>270.54000000000002</c:v>
                </c:pt>
                <c:pt idx="404">
                  <c:v>271.35000000000002</c:v>
                </c:pt>
                <c:pt idx="405">
                  <c:v>272.14999999999998</c:v>
                </c:pt>
                <c:pt idx="406">
                  <c:v>272.82</c:v>
                </c:pt>
                <c:pt idx="407">
                  <c:v>273.14999999999998</c:v>
                </c:pt>
                <c:pt idx="408">
                  <c:v>273.67</c:v>
                </c:pt>
                <c:pt idx="409">
                  <c:v>274.16000000000003</c:v>
                </c:pt>
                <c:pt idx="410">
                  <c:v>274.45999999999998</c:v>
                </c:pt>
                <c:pt idx="411">
                  <c:v>274.89</c:v>
                </c:pt>
                <c:pt idx="412">
                  <c:v>275.26</c:v>
                </c:pt>
                <c:pt idx="413">
                  <c:v>275.58999999999997</c:v>
                </c:pt>
                <c:pt idx="414">
                  <c:v>276.02</c:v>
                </c:pt>
                <c:pt idx="415">
                  <c:v>276.45</c:v>
                </c:pt>
                <c:pt idx="416">
                  <c:v>276.66000000000003</c:v>
                </c:pt>
                <c:pt idx="417">
                  <c:v>276.91000000000003</c:v>
                </c:pt>
                <c:pt idx="418">
                  <c:v>277.26</c:v>
                </c:pt>
                <c:pt idx="419">
                  <c:v>277.38</c:v>
                </c:pt>
                <c:pt idx="420">
                  <c:v>277.7</c:v>
                </c:pt>
                <c:pt idx="421">
                  <c:v>278</c:v>
                </c:pt>
                <c:pt idx="422">
                  <c:v>278.17</c:v>
                </c:pt>
                <c:pt idx="423">
                  <c:v>278.43</c:v>
                </c:pt>
                <c:pt idx="424">
                  <c:v>278.45999999999998</c:v>
                </c:pt>
                <c:pt idx="425">
                  <c:v>278.70999999999998</c:v>
                </c:pt>
                <c:pt idx="426">
                  <c:v>279.01</c:v>
                </c:pt>
                <c:pt idx="427">
                  <c:v>279.27</c:v>
                </c:pt>
                <c:pt idx="428">
                  <c:v>279.64</c:v>
                </c:pt>
                <c:pt idx="429">
                  <c:v>279.87</c:v>
                </c:pt>
                <c:pt idx="430">
                  <c:v>280</c:v>
                </c:pt>
                <c:pt idx="431">
                  <c:v>280.39999999999998</c:v>
                </c:pt>
                <c:pt idx="432">
                  <c:v>280.68</c:v>
                </c:pt>
                <c:pt idx="433">
                  <c:v>280.93</c:v>
                </c:pt>
                <c:pt idx="434">
                  <c:v>281.13</c:v>
                </c:pt>
                <c:pt idx="435">
                  <c:v>281.47000000000003</c:v>
                </c:pt>
                <c:pt idx="436">
                  <c:v>281.62</c:v>
                </c:pt>
                <c:pt idx="437">
                  <c:v>281.99</c:v>
                </c:pt>
                <c:pt idx="438">
                  <c:v>282.23</c:v>
                </c:pt>
                <c:pt idx="439">
                  <c:v>282.37</c:v>
                </c:pt>
                <c:pt idx="440">
                  <c:v>282.58</c:v>
                </c:pt>
                <c:pt idx="441">
                  <c:v>282.87</c:v>
                </c:pt>
                <c:pt idx="442">
                  <c:v>283.06</c:v>
                </c:pt>
                <c:pt idx="443">
                  <c:v>283.35000000000002</c:v>
                </c:pt>
                <c:pt idx="444">
                  <c:v>283.48</c:v>
                </c:pt>
                <c:pt idx="445">
                  <c:v>283.85000000000002</c:v>
                </c:pt>
                <c:pt idx="446">
                  <c:v>284.05</c:v>
                </c:pt>
                <c:pt idx="447">
                  <c:v>284.26</c:v>
                </c:pt>
                <c:pt idx="448">
                  <c:v>284.47000000000003</c:v>
                </c:pt>
                <c:pt idx="449">
                  <c:v>284.60000000000002</c:v>
                </c:pt>
                <c:pt idx="450">
                  <c:v>284.77999999999997</c:v>
                </c:pt>
                <c:pt idx="451">
                  <c:v>285.13</c:v>
                </c:pt>
                <c:pt idx="452">
                  <c:v>285.33</c:v>
                </c:pt>
                <c:pt idx="453">
                  <c:v>285.56</c:v>
                </c:pt>
                <c:pt idx="454">
                  <c:v>285.8</c:v>
                </c:pt>
                <c:pt idx="455">
                  <c:v>285.92</c:v>
                </c:pt>
                <c:pt idx="456">
                  <c:v>286.05</c:v>
                </c:pt>
                <c:pt idx="457">
                  <c:v>286.17</c:v>
                </c:pt>
                <c:pt idx="458">
                  <c:v>286.44</c:v>
                </c:pt>
                <c:pt idx="459">
                  <c:v>286.58</c:v>
                </c:pt>
                <c:pt idx="460">
                  <c:v>286.89999999999998</c:v>
                </c:pt>
                <c:pt idx="461">
                  <c:v>286.92</c:v>
                </c:pt>
                <c:pt idx="462">
                  <c:v>287.27999999999997</c:v>
                </c:pt>
                <c:pt idx="463">
                  <c:v>287.47000000000003</c:v>
                </c:pt>
                <c:pt idx="464">
                  <c:v>287.64999999999998</c:v>
                </c:pt>
                <c:pt idx="465">
                  <c:v>288</c:v>
                </c:pt>
                <c:pt idx="466">
                  <c:v>288.08999999999997</c:v>
                </c:pt>
                <c:pt idx="467">
                  <c:v>288.3</c:v>
                </c:pt>
                <c:pt idx="468">
                  <c:v>288.35000000000002</c:v>
                </c:pt>
                <c:pt idx="469">
                  <c:v>288.58</c:v>
                </c:pt>
                <c:pt idx="470">
                  <c:v>288.85000000000002</c:v>
                </c:pt>
                <c:pt idx="471">
                  <c:v>289.13</c:v>
                </c:pt>
                <c:pt idx="472">
                  <c:v>289.3</c:v>
                </c:pt>
                <c:pt idx="473">
                  <c:v>289.39</c:v>
                </c:pt>
                <c:pt idx="474">
                  <c:v>289.56</c:v>
                </c:pt>
                <c:pt idx="475">
                  <c:v>289.98</c:v>
                </c:pt>
                <c:pt idx="476">
                  <c:v>290.17</c:v>
                </c:pt>
                <c:pt idx="477">
                  <c:v>290.36</c:v>
                </c:pt>
                <c:pt idx="478">
                  <c:v>290.58999999999997</c:v>
                </c:pt>
                <c:pt idx="479">
                  <c:v>290.76</c:v>
                </c:pt>
                <c:pt idx="480">
                  <c:v>291.05</c:v>
                </c:pt>
                <c:pt idx="481">
                  <c:v>291.13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CC7-4012-BB73-1FAB25C253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1518576"/>
        <c:axId val="521523568"/>
      </c:scatterChart>
      <c:valAx>
        <c:axId val="521518576"/>
        <c:scaling>
          <c:orientation val="minMax"/>
          <c:max val="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Displacement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1523568"/>
        <c:crosses val="autoZero"/>
        <c:crossBetween val="midCat"/>
      </c:valAx>
      <c:valAx>
        <c:axId val="521523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Force (N)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15185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Laser 3A Force/Displacement Test - Synchrotron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LASER_3A_4MM!$B$21:$B$502</c:f>
              <c:numCache>
                <c:formatCode>General</c:formatCode>
                <c:ptCount val="482"/>
                <c:pt idx="0">
                  <c:v>0</c:v>
                </c:pt>
                <c:pt idx="1">
                  <c:v>1E-3</c:v>
                </c:pt>
                <c:pt idx="2">
                  <c:v>8.0000000000000002E-3</c:v>
                </c:pt>
                <c:pt idx="3">
                  <c:v>1.6E-2</c:v>
                </c:pt>
                <c:pt idx="4">
                  <c:v>2.4E-2</c:v>
                </c:pt>
                <c:pt idx="5">
                  <c:v>3.3000000000000002E-2</c:v>
                </c:pt>
                <c:pt idx="6">
                  <c:v>4.2000000000000003E-2</c:v>
                </c:pt>
                <c:pt idx="7">
                  <c:v>5.0999999999999997E-2</c:v>
                </c:pt>
                <c:pt idx="8">
                  <c:v>0.06</c:v>
                </c:pt>
                <c:pt idx="9">
                  <c:v>6.8000000000000005E-2</c:v>
                </c:pt>
                <c:pt idx="10">
                  <c:v>7.5999999999999998E-2</c:v>
                </c:pt>
                <c:pt idx="11">
                  <c:v>8.4000000000000005E-2</c:v>
                </c:pt>
                <c:pt idx="12">
                  <c:v>9.1999999999999998E-2</c:v>
                </c:pt>
                <c:pt idx="13">
                  <c:v>9.8000000000000004E-2</c:v>
                </c:pt>
                <c:pt idx="14">
                  <c:v>0.104</c:v>
                </c:pt>
                <c:pt idx="15">
                  <c:v>0.113</c:v>
                </c:pt>
                <c:pt idx="16">
                  <c:v>0.121</c:v>
                </c:pt>
                <c:pt idx="17">
                  <c:v>0.13</c:v>
                </c:pt>
                <c:pt idx="18">
                  <c:v>0.13900000000000001</c:v>
                </c:pt>
                <c:pt idx="19">
                  <c:v>0.14699999999999999</c:v>
                </c:pt>
                <c:pt idx="20">
                  <c:v>0.156</c:v>
                </c:pt>
                <c:pt idx="21">
                  <c:v>0.16400000000000001</c:v>
                </c:pt>
                <c:pt idx="22">
                  <c:v>0.17199999999999999</c:v>
                </c:pt>
                <c:pt idx="23">
                  <c:v>0.18</c:v>
                </c:pt>
                <c:pt idx="24">
                  <c:v>0.188</c:v>
                </c:pt>
                <c:pt idx="25">
                  <c:v>0.19700000000000001</c:v>
                </c:pt>
                <c:pt idx="26">
                  <c:v>0.20499999999999999</c:v>
                </c:pt>
                <c:pt idx="27">
                  <c:v>0.21299999999999999</c:v>
                </c:pt>
                <c:pt idx="28">
                  <c:v>0.221</c:v>
                </c:pt>
                <c:pt idx="29">
                  <c:v>0.22900000000000001</c:v>
                </c:pt>
                <c:pt idx="30">
                  <c:v>0.23699999999999999</c:v>
                </c:pt>
                <c:pt idx="31">
                  <c:v>0.245</c:v>
                </c:pt>
                <c:pt idx="32">
                  <c:v>0.253</c:v>
                </c:pt>
                <c:pt idx="33">
                  <c:v>0.26100000000000001</c:v>
                </c:pt>
                <c:pt idx="34">
                  <c:v>0.26900000000000002</c:v>
                </c:pt>
                <c:pt idx="35">
                  <c:v>0.27700000000000002</c:v>
                </c:pt>
                <c:pt idx="36">
                  <c:v>0.28499999999999998</c:v>
                </c:pt>
                <c:pt idx="37">
                  <c:v>0.29299999999999998</c:v>
                </c:pt>
                <c:pt idx="38">
                  <c:v>0.30099999999999999</c:v>
                </c:pt>
                <c:pt idx="39">
                  <c:v>0.309</c:v>
                </c:pt>
                <c:pt idx="40">
                  <c:v>0.317</c:v>
                </c:pt>
                <c:pt idx="41">
                  <c:v>0.32400000000000001</c:v>
                </c:pt>
                <c:pt idx="42">
                  <c:v>0.33200000000000002</c:v>
                </c:pt>
                <c:pt idx="43">
                  <c:v>0.34100000000000003</c:v>
                </c:pt>
                <c:pt idx="44">
                  <c:v>0.34899999999999998</c:v>
                </c:pt>
                <c:pt idx="45">
                  <c:v>0.35699999999999998</c:v>
                </c:pt>
                <c:pt idx="46">
                  <c:v>0.36599999999999999</c:v>
                </c:pt>
                <c:pt idx="47">
                  <c:v>0.374</c:v>
                </c:pt>
                <c:pt idx="48">
                  <c:v>0.38300000000000001</c:v>
                </c:pt>
                <c:pt idx="49">
                  <c:v>0.39200000000000002</c:v>
                </c:pt>
                <c:pt idx="50">
                  <c:v>0.40100000000000002</c:v>
                </c:pt>
                <c:pt idx="51">
                  <c:v>0.41</c:v>
                </c:pt>
                <c:pt idx="52">
                  <c:v>0.41899999999999998</c:v>
                </c:pt>
                <c:pt idx="53">
                  <c:v>0.42799999999999999</c:v>
                </c:pt>
                <c:pt idx="54">
                  <c:v>0.437</c:v>
                </c:pt>
                <c:pt idx="55">
                  <c:v>0.44600000000000001</c:v>
                </c:pt>
                <c:pt idx="56">
                  <c:v>0.45500000000000002</c:v>
                </c:pt>
                <c:pt idx="57">
                  <c:v>0.46400000000000002</c:v>
                </c:pt>
                <c:pt idx="58">
                  <c:v>0.47399999999999998</c:v>
                </c:pt>
                <c:pt idx="59">
                  <c:v>0.48299999999999998</c:v>
                </c:pt>
                <c:pt idx="60">
                  <c:v>0.49299999999999999</c:v>
                </c:pt>
                <c:pt idx="61">
                  <c:v>0.51400000000000001</c:v>
                </c:pt>
                <c:pt idx="62">
                  <c:v>0.52400000000000002</c:v>
                </c:pt>
                <c:pt idx="63">
                  <c:v>0.53400000000000003</c:v>
                </c:pt>
                <c:pt idx="64">
                  <c:v>0.54300000000000004</c:v>
                </c:pt>
                <c:pt idx="65">
                  <c:v>0.55200000000000005</c:v>
                </c:pt>
                <c:pt idx="66">
                  <c:v>0.56100000000000005</c:v>
                </c:pt>
                <c:pt idx="67">
                  <c:v>0.57099999999999995</c:v>
                </c:pt>
                <c:pt idx="68">
                  <c:v>0.57999999999999996</c:v>
                </c:pt>
                <c:pt idx="69">
                  <c:v>0.58899999999999997</c:v>
                </c:pt>
                <c:pt idx="70">
                  <c:v>0.59699999999999998</c:v>
                </c:pt>
                <c:pt idx="71">
                  <c:v>0.60499999999999998</c:v>
                </c:pt>
                <c:pt idx="72">
                  <c:v>0.61399999999999999</c:v>
                </c:pt>
                <c:pt idx="73">
                  <c:v>0.623</c:v>
                </c:pt>
                <c:pt idx="74">
                  <c:v>0.64200000000000002</c:v>
                </c:pt>
                <c:pt idx="75">
                  <c:v>0.65</c:v>
                </c:pt>
                <c:pt idx="76">
                  <c:v>0.65900000000000003</c:v>
                </c:pt>
                <c:pt idx="77">
                  <c:v>0.66600000000000004</c:v>
                </c:pt>
                <c:pt idx="78">
                  <c:v>0.67400000000000004</c:v>
                </c:pt>
                <c:pt idx="79">
                  <c:v>0.68100000000000005</c:v>
                </c:pt>
                <c:pt idx="80">
                  <c:v>0.68899999999999995</c:v>
                </c:pt>
                <c:pt idx="81">
                  <c:v>0.69599999999999995</c:v>
                </c:pt>
                <c:pt idx="82">
                  <c:v>0.70299999999999996</c:v>
                </c:pt>
                <c:pt idx="83">
                  <c:v>0.71</c:v>
                </c:pt>
                <c:pt idx="84">
                  <c:v>0.71699999999999997</c:v>
                </c:pt>
                <c:pt idx="85">
                  <c:v>0.72399999999999998</c:v>
                </c:pt>
                <c:pt idx="86">
                  <c:v>0.73099999999999998</c:v>
                </c:pt>
                <c:pt idx="87">
                  <c:v>0.73799999999999999</c:v>
                </c:pt>
                <c:pt idx="88">
                  <c:v>0.745</c:v>
                </c:pt>
                <c:pt idx="89">
                  <c:v>0.751</c:v>
                </c:pt>
                <c:pt idx="90">
                  <c:v>0.75700000000000001</c:v>
                </c:pt>
                <c:pt idx="91">
                  <c:v>0.76400000000000001</c:v>
                </c:pt>
                <c:pt idx="92">
                  <c:v>0.77</c:v>
                </c:pt>
                <c:pt idx="93">
                  <c:v>0.77700000000000002</c:v>
                </c:pt>
                <c:pt idx="94">
                  <c:v>0.78300000000000003</c:v>
                </c:pt>
                <c:pt idx="95">
                  <c:v>0.78900000000000003</c:v>
                </c:pt>
                <c:pt idx="96">
                  <c:v>0.79500000000000004</c:v>
                </c:pt>
                <c:pt idx="97">
                  <c:v>0.80100000000000005</c:v>
                </c:pt>
                <c:pt idx="98">
                  <c:v>0.80800000000000005</c:v>
                </c:pt>
                <c:pt idx="99">
                  <c:v>0.81399999999999995</c:v>
                </c:pt>
                <c:pt idx="100">
                  <c:v>0.82099999999999995</c:v>
                </c:pt>
                <c:pt idx="101">
                  <c:v>0.82699999999999996</c:v>
                </c:pt>
                <c:pt idx="102">
                  <c:v>0.83299999999999996</c:v>
                </c:pt>
                <c:pt idx="103">
                  <c:v>0.83899999999999997</c:v>
                </c:pt>
                <c:pt idx="104">
                  <c:v>0.84599999999999997</c:v>
                </c:pt>
                <c:pt idx="105">
                  <c:v>0.85199999999999998</c:v>
                </c:pt>
                <c:pt idx="106">
                  <c:v>0.85799999999999998</c:v>
                </c:pt>
                <c:pt idx="107">
                  <c:v>0.86499999999999999</c:v>
                </c:pt>
                <c:pt idx="108">
                  <c:v>0.871</c:v>
                </c:pt>
                <c:pt idx="109">
                  <c:v>0.877</c:v>
                </c:pt>
                <c:pt idx="110">
                  <c:v>0.88400000000000001</c:v>
                </c:pt>
                <c:pt idx="111">
                  <c:v>0.89</c:v>
                </c:pt>
                <c:pt idx="112">
                  <c:v>0.89700000000000002</c:v>
                </c:pt>
                <c:pt idx="113">
                  <c:v>0.90400000000000003</c:v>
                </c:pt>
                <c:pt idx="114">
                  <c:v>0.91</c:v>
                </c:pt>
                <c:pt idx="115">
                  <c:v>0.91700000000000004</c:v>
                </c:pt>
                <c:pt idx="116">
                  <c:v>0.92400000000000004</c:v>
                </c:pt>
                <c:pt idx="117">
                  <c:v>0.93100000000000005</c:v>
                </c:pt>
                <c:pt idx="118">
                  <c:v>0.93899999999999995</c:v>
                </c:pt>
                <c:pt idx="119">
                  <c:v>0.94599999999999995</c:v>
                </c:pt>
                <c:pt idx="120">
                  <c:v>0.95399999999999996</c:v>
                </c:pt>
                <c:pt idx="121">
                  <c:v>0.96099999999999997</c:v>
                </c:pt>
                <c:pt idx="122">
                  <c:v>0.96899999999999997</c:v>
                </c:pt>
                <c:pt idx="123">
                  <c:v>0.97699999999999998</c:v>
                </c:pt>
                <c:pt idx="124">
                  <c:v>0.98499999999999999</c:v>
                </c:pt>
                <c:pt idx="125">
                  <c:v>0.99399999999999999</c:v>
                </c:pt>
                <c:pt idx="126">
                  <c:v>1.0109999999999999</c:v>
                </c:pt>
                <c:pt idx="127">
                  <c:v>1.0169999999999999</c:v>
                </c:pt>
                <c:pt idx="128">
                  <c:v>1.024</c:v>
                </c:pt>
                <c:pt idx="129">
                  <c:v>1.032</c:v>
                </c:pt>
                <c:pt idx="130">
                  <c:v>1.04</c:v>
                </c:pt>
                <c:pt idx="131">
                  <c:v>1.0489999999999999</c:v>
                </c:pt>
                <c:pt idx="132">
                  <c:v>1.0580000000000001</c:v>
                </c:pt>
                <c:pt idx="133">
                  <c:v>1.0680000000000001</c:v>
                </c:pt>
                <c:pt idx="134">
                  <c:v>1.0780000000000001</c:v>
                </c:pt>
                <c:pt idx="135">
                  <c:v>1.0880000000000001</c:v>
                </c:pt>
                <c:pt idx="136">
                  <c:v>1.099</c:v>
                </c:pt>
                <c:pt idx="137">
                  <c:v>1.1100000000000001</c:v>
                </c:pt>
                <c:pt idx="138">
                  <c:v>1.121</c:v>
                </c:pt>
                <c:pt idx="139">
                  <c:v>1.1319999999999999</c:v>
                </c:pt>
                <c:pt idx="140">
                  <c:v>1.143</c:v>
                </c:pt>
                <c:pt idx="141">
                  <c:v>1.155</c:v>
                </c:pt>
                <c:pt idx="142">
                  <c:v>1.1659999999999999</c:v>
                </c:pt>
                <c:pt idx="143">
                  <c:v>1.1779999999999999</c:v>
                </c:pt>
                <c:pt idx="144">
                  <c:v>1.1890000000000001</c:v>
                </c:pt>
                <c:pt idx="145">
                  <c:v>1.2</c:v>
                </c:pt>
                <c:pt idx="146">
                  <c:v>1.2110000000000001</c:v>
                </c:pt>
                <c:pt idx="147">
                  <c:v>1.222</c:v>
                </c:pt>
                <c:pt idx="148">
                  <c:v>1.2330000000000001</c:v>
                </c:pt>
                <c:pt idx="149">
                  <c:v>1.2430000000000001</c:v>
                </c:pt>
                <c:pt idx="150">
                  <c:v>1.266</c:v>
                </c:pt>
                <c:pt idx="151">
                  <c:v>1.2749999999999999</c:v>
                </c:pt>
                <c:pt idx="152">
                  <c:v>1.2849999999999999</c:v>
                </c:pt>
                <c:pt idx="153">
                  <c:v>1.294</c:v>
                </c:pt>
                <c:pt idx="154">
                  <c:v>1.304</c:v>
                </c:pt>
                <c:pt idx="155">
                  <c:v>1.3129999999999999</c:v>
                </c:pt>
                <c:pt idx="156">
                  <c:v>1.321</c:v>
                </c:pt>
                <c:pt idx="157">
                  <c:v>1.329</c:v>
                </c:pt>
                <c:pt idx="158">
                  <c:v>1.3380000000000001</c:v>
                </c:pt>
                <c:pt idx="159">
                  <c:v>1.3460000000000001</c:v>
                </c:pt>
                <c:pt idx="160">
                  <c:v>1.3540000000000001</c:v>
                </c:pt>
                <c:pt idx="161">
                  <c:v>1.3620000000000001</c:v>
                </c:pt>
                <c:pt idx="162">
                  <c:v>1.37</c:v>
                </c:pt>
                <c:pt idx="163">
                  <c:v>1.377</c:v>
                </c:pt>
                <c:pt idx="164">
                  <c:v>1.385</c:v>
                </c:pt>
                <c:pt idx="165">
                  <c:v>1.3919999999999999</c:v>
                </c:pt>
                <c:pt idx="166">
                  <c:v>1.4</c:v>
                </c:pt>
                <c:pt idx="167">
                  <c:v>1.4079999999999999</c:v>
                </c:pt>
                <c:pt idx="168">
                  <c:v>1.415</c:v>
                </c:pt>
                <c:pt idx="169">
                  <c:v>1.421</c:v>
                </c:pt>
                <c:pt idx="170">
                  <c:v>1.4279999999999999</c:v>
                </c:pt>
                <c:pt idx="171">
                  <c:v>1.4350000000000001</c:v>
                </c:pt>
                <c:pt idx="172">
                  <c:v>1.4419999999999999</c:v>
                </c:pt>
                <c:pt idx="173">
                  <c:v>1.4490000000000001</c:v>
                </c:pt>
                <c:pt idx="174">
                  <c:v>1.4550000000000001</c:v>
                </c:pt>
                <c:pt idx="175">
                  <c:v>1.462</c:v>
                </c:pt>
                <c:pt idx="176">
                  <c:v>1.4690000000000001</c:v>
                </c:pt>
                <c:pt idx="177">
                  <c:v>1.476</c:v>
                </c:pt>
                <c:pt idx="178">
                  <c:v>1.4830000000000001</c:v>
                </c:pt>
                <c:pt idx="179">
                  <c:v>1.49</c:v>
                </c:pt>
                <c:pt idx="180">
                  <c:v>1.4970000000000001</c:v>
                </c:pt>
                <c:pt idx="181">
                  <c:v>1.5029999999999999</c:v>
                </c:pt>
                <c:pt idx="182">
                  <c:v>1.51</c:v>
                </c:pt>
                <c:pt idx="183">
                  <c:v>1.516</c:v>
                </c:pt>
                <c:pt idx="184">
                  <c:v>1.5229999999999999</c:v>
                </c:pt>
                <c:pt idx="185">
                  <c:v>1.5289999999999999</c:v>
                </c:pt>
                <c:pt idx="186">
                  <c:v>1.536</c:v>
                </c:pt>
                <c:pt idx="187">
                  <c:v>1.5429999999999999</c:v>
                </c:pt>
                <c:pt idx="188">
                  <c:v>1.55</c:v>
                </c:pt>
                <c:pt idx="189">
                  <c:v>1.5569999999999999</c:v>
                </c:pt>
                <c:pt idx="190">
                  <c:v>1.5649999999999999</c:v>
                </c:pt>
                <c:pt idx="191">
                  <c:v>1.5720000000000001</c:v>
                </c:pt>
                <c:pt idx="192">
                  <c:v>1.581</c:v>
                </c:pt>
                <c:pt idx="193">
                  <c:v>1.589</c:v>
                </c:pt>
                <c:pt idx="194">
                  <c:v>1.5960000000000001</c:v>
                </c:pt>
                <c:pt idx="195">
                  <c:v>1.605</c:v>
                </c:pt>
                <c:pt idx="196">
                  <c:v>1.613</c:v>
                </c:pt>
                <c:pt idx="197">
                  <c:v>1.621</c:v>
                </c:pt>
                <c:pt idx="198">
                  <c:v>1.629</c:v>
                </c:pt>
                <c:pt idx="199">
                  <c:v>1.6379999999999999</c:v>
                </c:pt>
                <c:pt idx="200">
                  <c:v>1.647</c:v>
                </c:pt>
                <c:pt idx="201">
                  <c:v>1.6559999999999999</c:v>
                </c:pt>
                <c:pt idx="202">
                  <c:v>1.6639999999999999</c:v>
                </c:pt>
                <c:pt idx="203">
                  <c:v>1.673</c:v>
                </c:pt>
                <c:pt idx="204">
                  <c:v>1.6819999999999999</c:v>
                </c:pt>
                <c:pt idx="205">
                  <c:v>1.6910000000000001</c:v>
                </c:pt>
                <c:pt idx="206">
                  <c:v>1.7</c:v>
                </c:pt>
                <c:pt idx="207">
                  <c:v>1.7090000000000001</c:v>
                </c:pt>
                <c:pt idx="208">
                  <c:v>1.718</c:v>
                </c:pt>
                <c:pt idx="209">
                  <c:v>1.728</c:v>
                </c:pt>
                <c:pt idx="210">
                  <c:v>1.7370000000000001</c:v>
                </c:pt>
                <c:pt idx="211">
                  <c:v>1.746</c:v>
                </c:pt>
                <c:pt idx="212">
                  <c:v>1.756</c:v>
                </c:pt>
                <c:pt idx="213">
                  <c:v>1.7649999999999999</c:v>
                </c:pt>
                <c:pt idx="214">
                  <c:v>1.7749999999999999</c:v>
                </c:pt>
                <c:pt idx="215">
                  <c:v>1.784</c:v>
                </c:pt>
                <c:pt idx="216">
                  <c:v>1.794</c:v>
                </c:pt>
                <c:pt idx="217">
                  <c:v>1.8029999999999999</c:v>
                </c:pt>
                <c:pt idx="218">
                  <c:v>1.8120000000000001</c:v>
                </c:pt>
                <c:pt idx="219">
                  <c:v>1.8220000000000001</c:v>
                </c:pt>
                <c:pt idx="220">
                  <c:v>1.831</c:v>
                </c:pt>
                <c:pt idx="221">
                  <c:v>1.84</c:v>
                </c:pt>
                <c:pt idx="222">
                  <c:v>1.8480000000000001</c:v>
                </c:pt>
                <c:pt idx="223">
                  <c:v>1.857</c:v>
                </c:pt>
                <c:pt idx="224">
                  <c:v>1.8660000000000001</c:v>
                </c:pt>
                <c:pt idx="225">
                  <c:v>1.875</c:v>
                </c:pt>
                <c:pt idx="226">
                  <c:v>1.883</c:v>
                </c:pt>
                <c:pt idx="227">
                  <c:v>1.891</c:v>
                </c:pt>
                <c:pt idx="228">
                  <c:v>1.899</c:v>
                </c:pt>
                <c:pt idx="229">
                  <c:v>1.907</c:v>
                </c:pt>
                <c:pt idx="230">
                  <c:v>1.915</c:v>
                </c:pt>
                <c:pt idx="231">
                  <c:v>1.923</c:v>
                </c:pt>
                <c:pt idx="232">
                  <c:v>1.93</c:v>
                </c:pt>
                <c:pt idx="233">
                  <c:v>1.9379999999999999</c:v>
                </c:pt>
                <c:pt idx="234">
                  <c:v>1.9450000000000001</c:v>
                </c:pt>
                <c:pt idx="235">
                  <c:v>1.952</c:v>
                </c:pt>
                <c:pt idx="236">
                  <c:v>1.96</c:v>
                </c:pt>
                <c:pt idx="237">
                  <c:v>1.9670000000000001</c:v>
                </c:pt>
                <c:pt idx="238">
                  <c:v>1.974</c:v>
                </c:pt>
                <c:pt idx="239">
                  <c:v>1.9810000000000001</c:v>
                </c:pt>
                <c:pt idx="240">
                  <c:v>1.988</c:v>
                </c:pt>
                <c:pt idx="241">
                  <c:v>1.9950000000000001</c:v>
                </c:pt>
                <c:pt idx="242">
                  <c:v>2.008</c:v>
                </c:pt>
                <c:pt idx="243">
                  <c:v>2.0110000000000001</c:v>
                </c:pt>
                <c:pt idx="244">
                  <c:v>2.016</c:v>
                </c:pt>
                <c:pt idx="245">
                  <c:v>2.024</c:v>
                </c:pt>
                <c:pt idx="246">
                  <c:v>2.032</c:v>
                </c:pt>
                <c:pt idx="247">
                  <c:v>2.0379999999999998</c:v>
                </c:pt>
                <c:pt idx="248">
                  <c:v>2.044</c:v>
                </c:pt>
                <c:pt idx="249">
                  <c:v>2.0499999999999998</c:v>
                </c:pt>
                <c:pt idx="250">
                  <c:v>2.0569999999999999</c:v>
                </c:pt>
                <c:pt idx="251">
                  <c:v>2.0630000000000002</c:v>
                </c:pt>
                <c:pt idx="252">
                  <c:v>2.0699999999999998</c:v>
                </c:pt>
                <c:pt idx="253">
                  <c:v>2.077</c:v>
                </c:pt>
                <c:pt idx="254">
                  <c:v>2.0840000000000001</c:v>
                </c:pt>
                <c:pt idx="255">
                  <c:v>2.0910000000000002</c:v>
                </c:pt>
                <c:pt idx="256">
                  <c:v>2.0979999999999999</c:v>
                </c:pt>
                <c:pt idx="257">
                  <c:v>2.105</c:v>
                </c:pt>
                <c:pt idx="258">
                  <c:v>2.1120000000000001</c:v>
                </c:pt>
                <c:pt idx="259">
                  <c:v>2.1190000000000002</c:v>
                </c:pt>
                <c:pt idx="260">
                  <c:v>2.1269999999999998</c:v>
                </c:pt>
                <c:pt idx="261">
                  <c:v>2.1339999999999999</c:v>
                </c:pt>
                <c:pt idx="262">
                  <c:v>2.141</c:v>
                </c:pt>
                <c:pt idx="263">
                  <c:v>2.149</c:v>
                </c:pt>
                <c:pt idx="264">
                  <c:v>2.157</c:v>
                </c:pt>
                <c:pt idx="265">
                  <c:v>2.165</c:v>
                </c:pt>
                <c:pt idx="266">
                  <c:v>2.173</c:v>
                </c:pt>
                <c:pt idx="267">
                  <c:v>2.1819999999999999</c:v>
                </c:pt>
                <c:pt idx="268">
                  <c:v>2.19</c:v>
                </c:pt>
                <c:pt idx="269">
                  <c:v>2.198</c:v>
                </c:pt>
                <c:pt idx="270">
                  <c:v>2.2069999999999999</c:v>
                </c:pt>
                <c:pt idx="271">
                  <c:v>2.2170000000000001</c:v>
                </c:pt>
                <c:pt idx="272">
                  <c:v>2.226</c:v>
                </c:pt>
                <c:pt idx="273">
                  <c:v>2.2349999999999999</c:v>
                </c:pt>
                <c:pt idx="274">
                  <c:v>2.2450000000000001</c:v>
                </c:pt>
                <c:pt idx="275">
                  <c:v>2.254</c:v>
                </c:pt>
                <c:pt idx="276">
                  <c:v>2.2639999999999998</c:v>
                </c:pt>
                <c:pt idx="277">
                  <c:v>2.2730000000000001</c:v>
                </c:pt>
                <c:pt idx="278">
                  <c:v>2.2829999999999999</c:v>
                </c:pt>
                <c:pt idx="279">
                  <c:v>2.2930000000000001</c:v>
                </c:pt>
                <c:pt idx="280">
                  <c:v>2.3039999999999998</c:v>
                </c:pt>
                <c:pt idx="281">
                  <c:v>2.3149999999999999</c:v>
                </c:pt>
                <c:pt idx="282">
                  <c:v>2.3260000000000001</c:v>
                </c:pt>
                <c:pt idx="283">
                  <c:v>2.3359999999999999</c:v>
                </c:pt>
                <c:pt idx="284">
                  <c:v>2.347</c:v>
                </c:pt>
                <c:pt idx="285">
                  <c:v>2.3580000000000001</c:v>
                </c:pt>
                <c:pt idx="286">
                  <c:v>2.3690000000000002</c:v>
                </c:pt>
                <c:pt idx="287">
                  <c:v>2.38</c:v>
                </c:pt>
                <c:pt idx="288">
                  <c:v>2.391</c:v>
                </c:pt>
                <c:pt idx="289">
                  <c:v>2.4009999999999998</c:v>
                </c:pt>
                <c:pt idx="290">
                  <c:v>2.4119999999999999</c:v>
                </c:pt>
                <c:pt idx="291">
                  <c:v>2.4220000000000002</c:v>
                </c:pt>
                <c:pt idx="292">
                  <c:v>2.4329999999999998</c:v>
                </c:pt>
                <c:pt idx="293">
                  <c:v>2.4430000000000001</c:v>
                </c:pt>
                <c:pt idx="294">
                  <c:v>2.452</c:v>
                </c:pt>
                <c:pt idx="295">
                  <c:v>2.4620000000000002</c:v>
                </c:pt>
                <c:pt idx="296">
                  <c:v>2.472</c:v>
                </c:pt>
                <c:pt idx="297">
                  <c:v>2.4820000000000002</c:v>
                </c:pt>
                <c:pt idx="298">
                  <c:v>2.4910000000000001</c:v>
                </c:pt>
                <c:pt idx="299">
                  <c:v>2.5</c:v>
                </c:pt>
                <c:pt idx="300">
                  <c:v>2.52</c:v>
                </c:pt>
                <c:pt idx="301">
                  <c:v>2.528</c:v>
                </c:pt>
                <c:pt idx="302">
                  <c:v>2.536</c:v>
                </c:pt>
                <c:pt idx="303">
                  <c:v>2.544</c:v>
                </c:pt>
                <c:pt idx="304">
                  <c:v>2.552</c:v>
                </c:pt>
                <c:pt idx="305">
                  <c:v>2.56</c:v>
                </c:pt>
                <c:pt idx="306">
                  <c:v>2.5680000000000001</c:v>
                </c:pt>
                <c:pt idx="307">
                  <c:v>2.5750000000000002</c:v>
                </c:pt>
                <c:pt idx="308">
                  <c:v>2.5830000000000002</c:v>
                </c:pt>
                <c:pt idx="309">
                  <c:v>2.59</c:v>
                </c:pt>
                <c:pt idx="310">
                  <c:v>2.597</c:v>
                </c:pt>
                <c:pt idx="311">
                  <c:v>2.605</c:v>
                </c:pt>
                <c:pt idx="312">
                  <c:v>2.6120000000000001</c:v>
                </c:pt>
                <c:pt idx="313">
                  <c:v>2.6190000000000002</c:v>
                </c:pt>
                <c:pt idx="314">
                  <c:v>2.6259999999999999</c:v>
                </c:pt>
                <c:pt idx="315">
                  <c:v>2.633</c:v>
                </c:pt>
                <c:pt idx="316">
                  <c:v>2.64</c:v>
                </c:pt>
                <c:pt idx="317">
                  <c:v>2.6469999999999998</c:v>
                </c:pt>
                <c:pt idx="318">
                  <c:v>2.6539999999999999</c:v>
                </c:pt>
                <c:pt idx="319">
                  <c:v>2.661</c:v>
                </c:pt>
                <c:pt idx="320">
                  <c:v>2.6669999999999998</c:v>
                </c:pt>
                <c:pt idx="321">
                  <c:v>2.6739999999999999</c:v>
                </c:pt>
                <c:pt idx="322">
                  <c:v>2.681</c:v>
                </c:pt>
                <c:pt idx="323">
                  <c:v>2.6880000000000002</c:v>
                </c:pt>
                <c:pt idx="324">
                  <c:v>2.6949999999999998</c:v>
                </c:pt>
                <c:pt idx="325">
                  <c:v>2.702</c:v>
                </c:pt>
                <c:pt idx="326">
                  <c:v>2.7090000000000001</c:v>
                </c:pt>
                <c:pt idx="327">
                  <c:v>2.7160000000000002</c:v>
                </c:pt>
                <c:pt idx="328">
                  <c:v>2.7229999999999999</c:v>
                </c:pt>
                <c:pt idx="329">
                  <c:v>2.73</c:v>
                </c:pt>
                <c:pt idx="330">
                  <c:v>2.7370000000000001</c:v>
                </c:pt>
                <c:pt idx="331">
                  <c:v>2.7440000000000002</c:v>
                </c:pt>
                <c:pt idx="332">
                  <c:v>2.7519999999999998</c:v>
                </c:pt>
                <c:pt idx="333">
                  <c:v>2.7589999999999999</c:v>
                </c:pt>
                <c:pt idx="334">
                  <c:v>2.766</c:v>
                </c:pt>
                <c:pt idx="335">
                  <c:v>2.774</c:v>
                </c:pt>
                <c:pt idx="336">
                  <c:v>2.782</c:v>
                </c:pt>
                <c:pt idx="337">
                  <c:v>2.7890000000000001</c:v>
                </c:pt>
                <c:pt idx="338">
                  <c:v>2.7970000000000002</c:v>
                </c:pt>
                <c:pt idx="339">
                  <c:v>2.8050000000000002</c:v>
                </c:pt>
                <c:pt idx="340">
                  <c:v>2.8140000000000001</c:v>
                </c:pt>
                <c:pt idx="341">
                  <c:v>2.8220000000000001</c:v>
                </c:pt>
                <c:pt idx="342">
                  <c:v>2.831</c:v>
                </c:pt>
                <c:pt idx="343">
                  <c:v>2.839</c:v>
                </c:pt>
                <c:pt idx="344">
                  <c:v>2.8479999999999999</c:v>
                </c:pt>
                <c:pt idx="345">
                  <c:v>2.8570000000000002</c:v>
                </c:pt>
                <c:pt idx="346">
                  <c:v>2.8660000000000001</c:v>
                </c:pt>
                <c:pt idx="347">
                  <c:v>2.875</c:v>
                </c:pt>
                <c:pt idx="348">
                  <c:v>2.8839999999999999</c:v>
                </c:pt>
                <c:pt idx="349">
                  <c:v>2.8929999999999998</c:v>
                </c:pt>
                <c:pt idx="350">
                  <c:v>2.9020000000000001</c:v>
                </c:pt>
                <c:pt idx="351">
                  <c:v>2.9119999999999999</c:v>
                </c:pt>
                <c:pt idx="352">
                  <c:v>2.9220000000000002</c:v>
                </c:pt>
                <c:pt idx="353">
                  <c:v>2.931</c:v>
                </c:pt>
                <c:pt idx="354">
                  <c:v>2.9409999999999998</c:v>
                </c:pt>
                <c:pt idx="355">
                  <c:v>2.9510000000000001</c:v>
                </c:pt>
                <c:pt idx="356">
                  <c:v>2.96</c:v>
                </c:pt>
                <c:pt idx="357">
                  <c:v>2.97</c:v>
                </c:pt>
                <c:pt idx="358">
                  <c:v>2.9790000000000001</c:v>
                </c:pt>
                <c:pt idx="359">
                  <c:v>2.9889999999999999</c:v>
                </c:pt>
                <c:pt idx="360">
                  <c:v>3.0110000000000001</c:v>
                </c:pt>
                <c:pt idx="361">
                  <c:v>3.012</c:v>
                </c:pt>
                <c:pt idx="362">
                  <c:v>3.02</c:v>
                </c:pt>
                <c:pt idx="363">
                  <c:v>3.0270000000000001</c:v>
                </c:pt>
                <c:pt idx="364">
                  <c:v>3.036</c:v>
                </c:pt>
                <c:pt idx="365">
                  <c:v>3.0459999999999998</c:v>
                </c:pt>
                <c:pt idx="366">
                  <c:v>3.056</c:v>
                </c:pt>
                <c:pt idx="367">
                  <c:v>3.0649999999999999</c:v>
                </c:pt>
                <c:pt idx="368">
                  <c:v>3.073</c:v>
                </c:pt>
                <c:pt idx="369">
                  <c:v>3.081</c:v>
                </c:pt>
                <c:pt idx="370">
                  <c:v>3.09</c:v>
                </c:pt>
                <c:pt idx="371">
                  <c:v>3.0979999999999999</c:v>
                </c:pt>
                <c:pt idx="372">
                  <c:v>3.1059999999999999</c:v>
                </c:pt>
                <c:pt idx="373">
                  <c:v>3.1139999999999999</c:v>
                </c:pt>
                <c:pt idx="374">
                  <c:v>3.1219999999999999</c:v>
                </c:pt>
                <c:pt idx="375">
                  <c:v>3.13</c:v>
                </c:pt>
                <c:pt idx="376">
                  <c:v>3.1389999999999998</c:v>
                </c:pt>
                <c:pt idx="377">
                  <c:v>3.1459999999999999</c:v>
                </c:pt>
                <c:pt idx="378">
                  <c:v>3.1539999999999999</c:v>
                </c:pt>
                <c:pt idx="379">
                  <c:v>3.1619999999999999</c:v>
                </c:pt>
                <c:pt idx="380">
                  <c:v>3.169</c:v>
                </c:pt>
                <c:pt idx="381">
                  <c:v>3.177</c:v>
                </c:pt>
                <c:pt idx="382">
                  <c:v>3.1840000000000002</c:v>
                </c:pt>
                <c:pt idx="383">
                  <c:v>3.1909999999999998</c:v>
                </c:pt>
                <c:pt idx="384">
                  <c:v>3.1989999999999998</c:v>
                </c:pt>
                <c:pt idx="385">
                  <c:v>3.206</c:v>
                </c:pt>
                <c:pt idx="386">
                  <c:v>3.2130000000000001</c:v>
                </c:pt>
                <c:pt idx="387">
                  <c:v>3.22</c:v>
                </c:pt>
                <c:pt idx="388">
                  <c:v>3.2269999999999999</c:v>
                </c:pt>
                <c:pt idx="389">
                  <c:v>3.234</c:v>
                </c:pt>
                <c:pt idx="390">
                  <c:v>3.2410000000000001</c:v>
                </c:pt>
                <c:pt idx="391">
                  <c:v>3.2480000000000002</c:v>
                </c:pt>
                <c:pt idx="392">
                  <c:v>3.2549999999999999</c:v>
                </c:pt>
                <c:pt idx="393">
                  <c:v>3.262</c:v>
                </c:pt>
                <c:pt idx="394">
                  <c:v>3.2679999999999998</c:v>
                </c:pt>
                <c:pt idx="395">
                  <c:v>3.2749999999999999</c:v>
                </c:pt>
                <c:pt idx="396">
                  <c:v>3.282</c:v>
                </c:pt>
                <c:pt idx="397">
                  <c:v>3.2890000000000001</c:v>
                </c:pt>
                <c:pt idx="398">
                  <c:v>3.2959999999999998</c:v>
                </c:pt>
                <c:pt idx="399">
                  <c:v>3.3029999999999999</c:v>
                </c:pt>
                <c:pt idx="400">
                  <c:v>3.31</c:v>
                </c:pt>
                <c:pt idx="401">
                  <c:v>3.3170000000000002</c:v>
                </c:pt>
                <c:pt idx="402">
                  <c:v>3.3250000000000002</c:v>
                </c:pt>
                <c:pt idx="403">
                  <c:v>3.3319999999999999</c:v>
                </c:pt>
                <c:pt idx="404">
                  <c:v>3.339</c:v>
                </c:pt>
                <c:pt idx="405">
                  <c:v>3.347</c:v>
                </c:pt>
                <c:pt idx="406">
                  <c:v>3.355</c:v>
                </c:pt>
                <c:pt idx="407">
                  <c:v>3.363</c:v>
                </c:pt>
                <c:pt idx="408">
                  <c:v>3.37</c:v>
                </c:pt>
                <c:pt idx="409">
                  <c:v>3.3780000000000001</c:v>
                </c:pt>
                <c:pt idx="410">
                  <c:v>3.3860000000000001</c:v>
                </c:pt>
                <c:pt idx="411">
                  <c:v>3.3940000000000001</c:v>
                </c:pt>
                <c:pt idx="412">
                  <c:v>3.4020000000000001</c:v>
                </c:pt>
                <c:pt idx="413">
                  <c:v>3.41</c:v>
                </c:pt>
                <c:pt idx="414">
                  <c:v>3.419</c:v>
                </c:pt>
                <c:pt idx="415">
                  <c:v>3.4279999999999999</c:v>
                </c:pt>
                <c:pt idx="416">
                  <c:v>3.4369999999999998</c:v>
                </c:pt>
                <c:pt idx="417">
                  <c:v>3.4460000000000002</c:v>
                </c:pt>
                <c:pt idx="418">
                  <c:v>3.4550000000000001</c:v>
                </c:pt>
                <c:pt idx="419">
                  <c:v>3.464</c:v>
                </c:pt>
                <c:pt idx="420">
                  <c:v>3.4740000000000002</c:v>
                </c:pt>
                <c:pt idx="421">
                  <c:v>3.4830000000000001</c:v>
                </c:pt>
                <c:pt idx="422">
                  <c:v>3.4929999999999999</c:v>
                </c:pt>
                <c:pt idx="423">
                  <c:v>3.5019999999999998</c:v>
                </c:pt>
                <c:pt idx="424">
                  <c:v>3.512</c:v>
                </c:pt>
                <c:pt idx="425">
                  <c:v>3.5209999999999999</c:v>
                </c:pt>
                <c:pt idx="426">
                  <c:v>3.5310000000000001</c:v>
                </c:pt>
                <c:pt idx="427">
                  <c:v>3.5409999999999999</c:v>
                </c:pt>
                <c:pt idx="428">
                  <c:v>3.5510000000000002</c:v>
                </c:pt>
                <c:pt idx="429">
                  <c:v>3.5609999999999999</c:v>
                </c:pt>
                <c:pt idx="430">
                  <c:v>3.5710000000000002</c:v>
                </c:pt>
                <c:pt idx="431">
                  <c:v>3.581</c:v>
                </c:pt>
                <c:pt idx="432">
                  <c:v>3.5910000000000002</c:v>
                </c:pt>
                <c:pt idx="433">
                  <c:v>3.601</c:v>
                </c:pt>
                <c:pt idx="434">
                  <c:v>3.6120000000000001</c:v>
                </c:pt>
                <c:pt idx="435">
                  <c:v>3.6219999999999999</c:v>
                </c:pt>
                <c:pt idx="436">
                  <c:v>3.633</c:v>
                </c:pt>
                <c:pt idx="437">
                  <c:v>3.6419999999999999</c:v>
                </c:pt>
                <c:pt idx="438">
                  <c:v>3.6520000000000001</c:v>
                </c:pt>
                <c:pt idx="439">
                  <c:v>3.661</c:v>
                </c:pt>
                <c:pt idx="440">
                  <c:v>3.6709999999999998</c:v>
                </c:pt>
                <c:pt idx="441">
                  <c:v>3.68</c:v>
                </c:pt>
                <c:pt idx="442">
                  <c:v>3.6890000000000001</c:v>
                </c:pt>
                <c:pt idx="443">
                  <c:v>3.698</c:v>
                </c:pt>
                <c:pt idx="444">
                  <c:v>3.7069999999999999</c:v>
                </c:pt>
                <c:pt idx="445">
                  <c:v>3.7149999999999999</c:v>
                </c:pt>
                <c:pt idx="446">
                  <c:v>3.7240000000000002</c:v>
                </c:pt>
                <c:pt idx="447">
                  <c:v>3.7320000000000002</c:v>
                </c:pt>
                <c:pt idx="448">
                  <c:v>3.7410000000000001</c:v>
                </c:pt>
                <c:pt idx="449">
                  <c:v>3.7490000000000001</c:v>
                </c:pt>
                <c:pt idx="450">
                  <c:v>3.7570000000000001</c:v>
                </c:pt>
                <c:pt idx="451">
                  <c:v>3.7650000000000001</c:v>
                </c:pt>
                <c:pt idx="452">
                  <c:v>3.7730000000000001</c:v>
                </c:pt>
                <c:pt idx="453">
                  <c:v>3.78</c:v>
                </c:pt>
                <c:pt idx="454">
                  <c:v>3.7879999999999998</c:v>
                </c:pt>
                <c:pt idx="455">
                  <c:v>3.7959999999999998</c:v>
                </c:pt>
                <c:pt idx="456">
                  <c:v>3.8029999999999999</c:v>
                </c:pt>
                <c:pt idx="457">
                  <c:v>3.8109999999999999</c:v>
                </c:pt>
                <c:pt idx="458">
                  <c:v>3.8180000000000001</c:v>
                </c:pt>
                <c:pt idx="459">
                  <c:v>3.8250000000000002</c:v>
                </c:pt>
                <c:pt idx="460">
                  <c:v>3.8330000000000002</c:v>
                </c:pt>
                <c:pt idx="461">
                  <c:v>3.84</c:v>
                </c:pt>
                <c:pt idx="462">
                  <c:v>3.847</c:v>
                </c:pt>
                <c:pt idx="463">
                  <c:v>3.8540000000000001</c:v>
                </c:pt>
                <c:pt idx="464">
                  <c:v>3.8610000000000002</c:v>
                </c:pt>
                <c:pt idx="465">
                  <c:v>3.8690000000000002</c:v>
                </c:pt>
                <c:pt idx="466">
                  <c:v>3.8759999999999999</c:v>
                </c:pt>
                <c:pt idx="467">
                  <c:v>3.883</c:v>
                </c:pt>
                <c:pt idx="468">
                  <c:v>3.891</c:v>
                </c:pt>
                <c:pt idx="469">
                  <c:v>3.8980000000000001</c:v>
                </c:pt>
                <c:pt idx="470">
                  <c:v>3.9049999999999998</c:v>
                </c:pt>
                <c:pt idx="471">
                  <c:v>3.9129999999999998</c:v>
                </c:pt>
                <c:pt idx="472">
                  <c:v>3.92</c:v>
                </c:pt>
                <c:pt idx="473">
                  <c:v>3.927</c:v>
                </c:pt>
                <c:pt idx="474">
                  <c:v>3.9350000000000001</c:v>
                </c:pt>
                <c:pt idx="475">
                  <c:v>3.9420000000000002</c:v>
                </c:pt>
                <c:pt idx="476">
                  <c:v>3.95</c:v>
                </c:pt>
                <c:pt idx="477">
                  <c:v>3.9580000000000002</c:v>
                </c:pt>
                <c:pt idx="478">
                  <c:v>3.9660000000000002</c:v>
                </c:pt>
                <c:pt idx="479">
                  <c:v>3.9740000000000002</c:v>
                </c:pt>
                <c:pt idx="480">
                  <c:v>3.9820000000000002</c:v>
                </c:pt>
                <c:pt idx="481">
                  <c:v>3.99</c:v>
                </c:pt>
              </c:numCache>
            </c:numRef>
          </c:xVal>
          <c:yVal>
            <c:numRef>
              <c:f>LASER_3A_4MM!$C$21:$C$502</c:f>
              <c:numCache>
                <c:formatCode>General</c:formatCode>
                <c:ptCount val="482"/>
                <c:pt idx="0">
                  <c:v>31.12</c:v>
                </c:pt>
                <c:pt idx="1">
                  <c:v>32.979999999999997</c:v>
                </c:pt>
                <c:pt idx="2">
                  <c:v>43.6</c:v>
                </c:pt>
                <c:pt idx="3">
                  <c:v>54.95</c:v>
                </c:pt>
                <c:pt idx="4">
                  <c:v>66.88</c:v>
                </c:pt>
                <c:pt idx="5">
                  <c:v>78.66</c:v>
                </c:pt>
                <c:pt idx="6">
                  <c:v>90.05</c:v>
                </c:pt>
                <c:pt idx="7">
                  <c:v>101.26</c:v>
                </c:pt>
                <c:pt idx="8">
                  <c:v>113.73</c:v>
                </c:pt>
                <c:pt idx="9">
                  <c:v>126.9</c:v>
                </c:pt>
                <c:pt idx="10">
                  <c:v>140.94999999999999</c:v>
                </c:pt>
                <c:pt idx="11">
                  <c:v>154.38</c:v>
                </c:pt>
                <c:pt idx="12">
                  <c:v>166.51</c:v>
                </c:pt>
                <c:pt idx="13">
                  <c:v>176.59</c:v>
                </c:pt>
                <c:pt idx="14">
                  <c:v>184.19</c:v>
                </c:pt>
                <c:pt idx="15">
                  <c:v>187.64</c:v>
                </c:pt>
                <c:pt idx="16">
                  <c:v>189.58</c:v>
                </c:pt>
                <c:pt idx="17">
                  <c:v>191.18</c:v>
                </c:pt>
                <c:pt idx="18">
                  <c:v>192.71</c:v>
                </c:pt>
                <c:pt idx="19">
                  <c:v>193.91</c:v>
                </c:pt>
                <c:pt idx="20">
                  <c:v>195.1</c:v>
                </c:pt>
                <c:pt idx="21">
                  <c:v>195.91</c:v>
                </c:pt>
                <c:pt idx="22">
                  <c:v>196.83</c:v>
                </c:pt>
                <c:pt idx="23">
                  <c:v>197.84</c:v>
                </c:pt>
                <c:pt idx="24">
                  <c:v>198.84</c:v>
                </c:pt>
                <c:pt idx="25">
                  <c:v>199.64</c:v>
                </c:pt>
                <c:pt idx="26">
                  <c:v>200.34</c:v>
                </c:pt>
                <c:pt idx="27">
                  <c:v>201.31</c:v>
                </c:pt>
                <c:pt idx="28">
                  <c:v>202.24</c:v>
                </c:pt>
                <c:pt idx="29">
                  <c:v>202.86</c:v>
                </c:pt>
                <c:pt idx="30">
                  <c:v>203.72</c:v>
                </c:pt>
                <c:pt idx="31">
                  <c:v>204.59</c:v>
                </c:pt>
                <c:pt idx="32">
                  <c:v>205.28</c:v>
                </c:pt>
                <c:pt idx="33">
                  <c:v>206.04</c:v>
                </c:pt>
                <c:pt idx="34">
                  <c:v>206.76</c:v>
                </c:pt>
                <c:pt idx="35">
                  <c:v>207.54</c:v>
                </c:pt>
                <c:pt idx="36">
                  <c:v>208.3</c:v>
                </c:pt>
                <c:pt idx="37">
                  <c:v>208.97</c:v>
                </c:pt>
                <c:pt idx="38">
                  <c:v>209.66</c:v>
                </c:pt>
                <c:pt idx="39">
                  <c:v>210.26</c:v>
                </c:pt>
                <c:pt idx="40">
                  <c:v>210.94</c:v>
                </c:pt>
                <c:pt idx="41">
                  <c:v>211.49</c:v>
                </c:pt>
                <c:pt idx="42">
                  <c:v>212.33</c:v>
                </c:pt>
                <c:pt idx="43">
                  <c:v>213.06</c:v>
                </c:pt>
                <c:pt idx="44">
                  <c:v>213.6</c:v>
                </c:pt>
                <c:pt idx="45">
                  <c:v>214.27</c:v>
                </c:pt>
                <c:pt idx="46">
                  <c:v>214.96</c:v>
                </c:pt>
                <c:pt idx="47">
                  <c:v>215.58</c:v>
                </c:pt>
                <c:pt idx="48">
                  <c:v>216.15</c:v>
                </c:pt>
                <c:pt idx="49">
                  <c:v>216.83</c:v>
                </c:pt>
                <c:pt idx="50">
                  <c:v>217.52</c:v>
                </c:pt>
                <c:pt idx="51">
                  <c:v>218.05</c:v>
                </c:pt>
                <c:pt idx="52">
                  <c:v>218.59</c:v>
                </c:pt>
                <c:pt idx="53">
                  <c:v>219.14</c:v>
                </c:pt>
                <c:pt idx="54">
                  <c:v>219.59</c:v>
                </c:pt>
                <c:pt idx="55">
                  <c:v>220.17</c:v>
                </c:pt>
                <c:pt idx="56">
                  <c:v>220.69</c:v>
                </c:pt>
                <c:pt idx="57">
                  <c:v>221.3</c:v>
                </c:pt>
                <c:pt idx="58">
                  <c:v>221.84</c:v>
                </c:pt>
                <c:pt idx="59">
                  <c:v>222.43</c:v>
                </c:pt>
                <c:pt idx="60">
                  <c:v>222.87</c:v>
                </c:pt>
                <c:pt idx="61">
                  <c:v>224.2</c:v>
                </c:pt>
                <c:pt idx="62">
                  <c:v>224.6</c:v>
                </c:pt>
                <c:pt idx="63">
                  <c:v>225.15</c:v>
                </c:pt>
                <c:pt idx="64">
                  <c:v>225.71</c:v>
                </c:pt>
                <c:pt idx="65">
                  <c:v>226.22</c:v>
                </c:pt>
                <c:pt idx="66">
                  <c:v>226.7</c:v>
                </c:pt>
                <c:pt idx="67">
                  <c:v>227.07</c:v>
                </c:pt>
                <c:pt idx="68">
                  <c:v>227.6</c:v>
                </c:pt>
                <c:pt idx="69">
                  <c:v>228.09</c:v>
                </c:pt>
                <c:pt idx="70">
                  <c:v>228.52</c:v>
                </c:pt>
                <c:pt idx="71">
                  <c:v>228.99</c:v>
                </c:pt>
                <c:pt idx="72">
                  <c:v>229.54</c:v>
                </c:pt>
                <c:pt idx="73">
                  <c:v>230.12</c:v>
                </c:pt>
                <c:pt idx="74">
                  <c:v>231.11</c:v>
                </c:pt>
                <c:pt idx="75">
                  <c:v>231.62</c:v>
                </c:pt>
                <c:pt idx="76">
                  <c:v>232.18</c:v>
                </c:pt>
                <c:pt idx="77">
                  <c:v>232.58</c:v>
                </c:pt>
                <c:pt idx="78">
                  <c:v>233.1</c:v>
                </c:pt>
                <c:pt idx="79">
                  <c:v>233.56</c:v>
                </c:pt>
                <c:pt idx="80">
                  <c:v>233.97</c:v>
                </c:pt>
                <c:pt idx="81">
                  <c:v>234.36</c:v>
                </c:pt>
                <c:pt idx="82">
                  <c:v>234.78</c:v>
                </c:pt>
                <c:pt idx="83">
                  <c:v>235.22</c:v>
                </c:pt>
                <c:pt idx="84">
                  <c:v>235.71</c:v>
                </c:pt>
                <c:pt idx="85">
                  <c:v>236.18</c:v>
                </c:pt>
                <c:pt idx="86">
                  <c:v>236.59</c:v>
                </c:pt>
                <c:pt idx="87">
                  <c:v>237</c:v>
                </c:pt>
                <c:pt idx="88">
                  <c:v>237.48</c:v>
                </c:pt>
                <c:pt idx="89">
                  <c:v>237.89</c:v>
                </c:pt>
                <c:pt idx="90">
                  <c:v>238.26</c:v>
                </c:pt>
                <c:pt idx="91">
                  <c:v>238.8</c:v>
                </c:pt>
                <c:pt idx="92">
                  <c:v>239.17</c:v>
                </c:pt>
                <c:pt idx="93">
                  <c:v>239.45</c:v>
                </c:pt>
                <c:pt idx="94">
                  <c:v>239.83</c:v>
                </c:pt>
                <c:pt idx="95">
                  <c:v>240.3</c:v>
                </c:pt>
                <c:pt idx="96">
                  <c:v>240.53</c:v>
                </c:pt>
                <c:pt idx="97">
                  <c:v>241.05</c:v>
                </c:pt>
                <c:pt idx="98">
                  <c:v>241.48</c:v>
                </c:pt>
                <c:pt idx="99">
                  <c:v>241.87</c:v>
                </c:pt>
                <c:pt idx="100">
                  <c:v>242.24</c:v>
                </c:pt>
                <c:pt idx="101">
                  <c:v>242.65</c:v>
                </c:pt>
                <c:pt idx="102">
                  <c:v>243.06</c:v>
                </c:pt>
                <c:pt idx="103">
                  <c:v>243.31</c:v>
                </c:pt>
                <c:pt idx="104">
                  <c:v>243.93</c:v>
                </c:pt>
                <c:pt idx="105">
                  <c:v>244.18</c:v>
                </c:pt>
                <c:pt idx="106">
                  <c:v>244.65</c:v>
                </c:pt>
                <c:pt idx="107">
                  <c:v>245.02</c:v>
                </c:pt>
                <c:pt idx="108">
                  <c:v>245.37</c:v>
                </c:pt>
                <c:pt idx="109">
                  <c:v>245.93</c:v>
                </c:pt>
                <c:pt idx="110">
                  <c:v>246.24</c:v>
                </c:pt>
                <c:pt idx="111">
                  <c:v>246.63</c:v>
                </c:pt>
                <c:pt idx="112">
                  <c:v>246.97</c:v>
                </c:pt>
                <c:pt idx="113">
                  <c:v>247.46</c:v>
                </c:pt>
                <c:pt idx="114">
                  <c:v>247.84</c:v>
                </c:pt>
                <c:pt idx="115">
                  <c:v>248.22</c:v>
                </c:pt>
                <c:pt idx="116">
                  <c:v>248.6</c:v>
                </c:pt>
                <c:pt idx="117">
                  <c:v>249.01</c:v>
                </c:pt>
                <c:pt idx="118">
                  <c:v>249.26</c:v>
                </c:pt>
                <c:pt idx="119">
                  <c:v>249.75</c:v>
                </c:pt>
                <c:pt idx="120">
                  <c:v>250.22</c:v>
                </c:pt>
                <c:pt idx="121">
                  <c:v>250.6</c:v>
                </c:pt>
                <c:pt idx="122">
                  <c:v>250.95</c:v>
                </c:pt>
                <c:pt idx="123">
                  <c:v>251.39</c:v>
                </c:pt>
                <c:pt idx="124">
                  <c:v>251.79</c:v>
                </c:pt>
                <c:pt idx="125">
                  <c:v>252.19</c:v>
                </c:pt>
                <c:pt idx="126">
                  <c:v>173.6</c:v>
                </c:pt>
                <c:pt idx="127">
                  <c:v>191.9</c:v>
                </c:pt>
                <c:pt idx="128">
                  <c:v>211.34</c:v>
                </c:pt>
                <c:pt idx="129">
                  <c:v>226.84</c:v>
                </c:pt>
                <c:pt idx="130">
                  <c:v>239.89</c:v>
                </c:pt>
                <c:pt idx="131">
                  <c:v>245.81</c:v>
                </c:pt>
                <c:pt idx="132">
                  <c:v>248.91</c:v>
                </c:pt>
                <c:pt idx="133">
                  <c:v>251.93</c:v>
                </c:pt>
                <c:pt idx="134">
                  <c:v>253.1</c:v>
                </c:pt>
                <c:pt idx="135">
                  <c:v>253.65</c:v>
                </c:pt>
                <c:pt idx="136">
                  <c:v>253.93</c:v>
                </c:pt>
                <c:pt idx="137">
                  <c:v>254.34</c:v>
                </c:pt>
                <c:pt idx="138">
                  <c:v>254.46</c:v>
                </c:pt>
                <c:pt idx="139">
                  <c:v>254.77</c:v>
                </c:pt>
                <c:pt idx="140">
                  <c:v>251.29</c:v>
                </c:pt>
                <c:pt idx="141">
                  <c:v>245.06</c:v>
                </c:pt>
                <c:pt idx="142">
                  <c:v>241.67</c:v>
                </c:pt>
                <c:pt idx="143">
                  <c:v>235.42</c:v>
                </c:pt>
                <c:pt idx="144">
                  <c:v>228.09</c:v>
                </c:pt>
                <c:pt idx="145">
                  <c:v>219.64</c:v>
                </c:pt>
                <c:pt idx="146">
                  <c:v>212.54</c:v>
                </c:pt>
                <c:pt idx="147">
                  <c:v>211.57</c:v>
                </c:pt>
                <c:pt idx="148">
                  <c:v>212.22</c:v>
                </c:pt>
                <c:pt idx="149">
                  <c:v>213.67</c:v>
                </c:pt>
                <c:pt idx="150">
                  <c:v>216.15</c:v>
                </c:pt>
                <c:pt idx="151">
                  <c:v>217.37</c:v>
                </c:pt>
                <c:pt idx="152">
                  <c:v>218.48</c:v>
                </c:pt>
                <c:pt idx="153">
                  <c:v>219.52</c:v>
                </c:pt>
                <c:pt idx="154">
                  <c:v>220.92</c:v>
                </c:pt>
                <c:pt idx="155">
                  <c:v>222.2</c:v>
                </c:pt>
                <c:pt idx="156">
                  <c:v>223.42</c:v>
                </c:pt>
                <c:pt idx="157">
                  <c:v>224.58</c:v>
                </c:pt>
                <c:pt idx="158">
                  <c:v>225.56</c:v>
                </c:pt>
                <c:pt idx="159">
                  <c:v>226.52</c:v>
                </c:pt>
                <c:pt idx="160">
                  <c:v>227.28</c:v>
                </c:pt>
                <c:pt idx="161">
                  <c:v>227.41</c:v>
                </c:pt>
                <c:pt idx="162">
                  <c:v>228.99</c:v>
                </c:pt>
                <c:pt idx="163">
                  <c:v>229.79</c:v>
                </c:pt>
                <c:pt idx="164">
                  <c:v>230.86</c:v>
                </c:pt>
                <c:pt idx="165">
                  <c:v>232</c:v>
                </c:pt>
                <c:pt idx="166">
                  <c:v>232.78</c:v>
                </c:pt>
                <c:pt idx="167">
                  <c:v>233.3</c:v>
                </c:pt>
                <c:pt idx="168">
                  <c:v>233.51</c:v>
                </c:pt>
                <c:pt idx="169">
                  <c:v>234.49</c:v>
                </c:pt>
                <c:pt idx="170">
                  <c:v>235.36</c:v>
                </c:pt>
                <c:pt idx="171">
                  <c:v>236.47</c:v>
                </c:pt>
                <c:pt idx="172">
                  <c:v>237.42</c:v>
                </c:pt>
                <c:pt idx="173">
                  <c:v>238.03</c:v>
                </c:pt>
                <c:pt idx="174">
                  <c:v>238.84</c:v>
                </c:pt>
                <c:pt idx="175">
                  <c:v>239.46</c:v>
                </c:pt>
                <c:pt idx="176">
                  <c:v>240.32</c:v>
                </c:pt>
                <c:pt idx="177">
                  <c:v>240.91</c:v>
                </c:pt>
                <c:pt idx="178">
                  <c:v>241.19</c:v>
                </c:pt>
                <c:pt idx="179">
                  <c:v>241.75</c:v>
                </c:pt>
                <c:pt idx="180">
                  <c:v>242.36</c:v>
                </c:pt>
                <c:pt idx="181">
                  <c:v>242.76</c:v>
                </c:pt>
                <c:pt idx="182">
                  <c:v>243.08</c:v>
                </c:pt>
                <c:pt idx="183">
                  <c:v>243.29</c:v>
                </c:pt>
                <c:pt idx="184">
                  <c:v>243.57</c:v>
                </c:pt>
                <c:pt idx="185">
                  <c:v>243.67</c:v>
                </c:pt>
                <c:pt idx="186">
                  <c:v>244.15</c:v>
                </c:pt>
                <c:pt idx="187">
                  <c:v>244.34</c:v>
                </c:pt>
                <c:pt idx="188">
                  <c:v>243.99</c:v>
                </c:pt>
                <c:pt idx="189">
                  <c:v>244.47</c:v>
                </c:pt>
                <c:pt idx="190">
                  <c:v>244.65</c:v>
                </c:pt>
                <c:pt idx="191">
                  <c:v>244.66</c:v>
                </c:pt>
                <c:pt idx="192">
                  <c:v>244.79</c:v>
                </c:pt>
                <c:pt idx="193">
                  <c:v>244.83</c:v>
                </c:pt>
                <c:pt idx="194">
                  <c:v>244.63</c:v>
                </c:pt>
                <c:pt idx="195">
                  <c:v>244.33</c:v>
                </c:pt>
                <c:pt idx="196">
                  <c:v>243.95</c:v>
                </c:pt>
                <c:pt idx="197">
                  <c:v>243.95</c:v>
                </c:pt>
                <c:pt idx="198">
                  <c:v>243.76</c:v>
                </c:pt>
                <c:pt idx="199">
                  <c:v>243.44</c:v>
                </c:pt>
                <c:pt idx="200">
                  <c:v>243.15</c:v>
                </c:pt>
                <c:pt idx="201">
                  <c:v>242.89</c:v>
                </c:pt>
                <c:pt idx="202">
                  <c:v>242.57</c:v>
                </c:pt>
                <c:pt idx="203">
                  <c:v>241.87</c:v>
                </c:pt>
                <c:pt idx="204">
                  <c:v>241.75</c:v>
                </c:pt>
                <c:pt idx="205">
                  <c:v>241.51</c:v>
                </c:pt>
                <c:pt idx="206">
                  <c:v>241.34</c:v>
                </c:pt>
                <c:pt idx="207">
                  <c:v>241.05</c:v>
                </c:pt>
                <c:pt idx="208">
                  <c:v>240.73</c:v>
                </c:pt>
                <c:pt idx="209">
                  <c:v>240.57</c:v>
                </c:pt>
                <c:pt idx="210">
                  <c:v>240.22</c:v>
                </c:pt>
                <c:pt idx="211">
                  <c:v>239.71</c:v>
                </c:pt>
                <c:pt idx="212">
                  <c:v>239.35</c:v>
                </c:pt>
                <c:pt idx="213">
                  <c:v>239.25</c:v>
                </c:pt>
                <c:pt idx="214">
                  <c:v>238.79</c:v>
                </c:pt>
                <c:pt idx="215">
                  <c:v>238.41</c:v>
                </c:pt>
                <c:pt idx="216">
                  <c:v>238.56</c:v>
                </c:pt>
                <c:pt idx="217">
                  <c:v>238.67</c:v>
                </c:pt>
                <c:pt idx="218">
                  <c:v>239.11</c:v>
                </c:pt>
                <c:pt idx="219">
                  <c:v>239.77</c:v>
                </c:pt>
                <c:pt idx="220">
                  <c:v>240.25</c:v>
                </c:pt>
                <c:pt idx="221">
                  <c:v>240.59</c:v>
                </c:pt>
                <c:pt idx="222">
                  <c:v>241.02</c:v>
                </c:pt>
                <c:pt idx="223">
                  <c:v>241.52</c:v>
                </c:pt>
                <c:pt idx="224">
                  <c:v>242.09</c:v>
                </c:pt>
                <c:pt idx="225">
                  <c:v>242.8</c:v>
                </c:pt>
                <c:pt idx="226">
                  <c:v>243.41</c:v>
                </c:pt>
                <c:pt idx="227">
                  <c:v>243.98</c:v>
                </c:pt>
                <c:pt idx="228">
                  <c:v>244.65</c:v>
                </c:pt>
                <c:pt idx="229">
                  <c:v>245.14</c:v>
                </c:pt>
                <c:pt idx="230">
                  <c:v>245.72</c:v>
                </c:pt>
                <c:pt idx="231">
                  <c:v>246.57</c:v>
                </c:pt>
                <c:pt idx="232">
                  <c:v>246.94</c:v>
                </c:pt>
                <c:pt idx="233">
                  <c:v>247.4</c:v>
                </c:pt>
                <c:pt idx="234">
                  <c:v>248.19</c:v>
                </c:pt>
                <c:pt idx="235">
                  <c:v>248.75</c:v>
                </c:pt>
                <c:pt idx="236">
                  <c:v>249.21</c:v>
                </c:pt>
                <c:pt idx="237">
                  <c:v>249.84</c:v>
                </c:pt>
                <c:pt idx="238">
                  <c:v>250.34</c:v>
                </c:pt>
                <c:pt idx="239">
                  <c:v>250.78</c:v>
                </c:pt>
                <c:pt idx="240">
                  <c:v>251.41</c:v>
                </c:pt>
                <c:pt idx="241">
                  <c:v>251.97</c:v>
                </c:pt>
                <c:pt idx="242">
                  <c:v>181.66</c:v>
                </c:pt>
                <c:pt idx="243">
                  <c:v>191.27</c:v>
                </c:pt>
                <c:pt idx="244">
                  <c:v>211.51</c:v>
                </c:pt>
                <c:pt idx="245">
                  <c:v>197.51</c:v>
                </c:pt>
                <c:pt idx="246">
                  <c:v>186.36</c:v>
                </c:pt>
                <c:pt idx="247">
                  <c:v>190.85</c:v>
                </c:pt>
                <c:pt idx="248">
                  <c:v>194.28</c:v>
                </c:pt>
                <c:pt idx="249">
                  <c:v>197.53</c:v>
                </c:pt>
                <c:pt idx="250">
                  <c:v>200.26</c:v>
                </c:pt>
                <c:pt idx="251">
                  <c:v>202.5</c:v>
                </c:pt>
                <c:pt idx="252">
                  <c:v>204.81</c:v>
                </c:pt>
                <c:pt idx="253">
                  <c:v>206.88</c:v>
                </c:pt>
                <c:pt idx="254">
                  <c:v>208.85</c:v>
                </c:pt>
                <c:pt idx="255">
                  <c:v>210.71</c:v>
                </c:pt>
                <c:pt idx="256">
                  <c:v>212.38</c:v>
                </c:pt>
                <c:pt idx="257">
                  <c:v>214.1</c:v>
                </c:pt>
                <c:pt idx="258">
                  <c:v>215.78</c:v>
                </c:pt>
                <c:pt idx="259">
                  <c:v>217.44</c:v>
                </c:pt>
                <c:pt idx="260">
                  <c:v>219.03</c:v>
                </c:pt>
                <c:pt idx="261">
                  <c:v>220.88</c:v>
                </c:pt>
                <c:pt idx="262">
                  <c:v>222.51</c:v>
                </c:pt>
                <c:pt idx="263">
                  <c:v>224.19</c:v>
                </c:pt>
                <c:pt idx="264">
                  <c:v>225.79</c:v>
                </c:pt>
                <c:pt idx="265">
                  <c:v>227.06</c:v>
                </c:pt>
                <c:pt idx="266">
                  <c:v>228.6</c:v>
                </c:pt>
                <c:pt idx="267">
                  <c:v>230</c:v>
                </c:pt>
                <c:pt idx="268">
                  <c:v>231.33</c:v>
                </c:pt>
                <c:pt idx="269">
                  <c:v>232.52</c:v>
                </c:pt>
                <c:pt idx="270">
                  <c:v>233.82</c:v>
                </c:pt>
                <c:pt idx="271">
                  <c:v>235.54</c:v>
                </c:pt>
                <c:pt idx="272">
                  <c:v>236.91</c:v>
                </c:pt>
                <c:pt idx="273">
                  <c:v>238.38</c:v>
                </c:pt>
                <c:pt idx="274">
                  <c:v>239.63</c:v>
                </c:pt>
                <c:pt idx="275">
                  <c:v>240.96</c:v>
                </c:pt>
                <c:pt idx="276">
                  <c:v>242.21</c:v>
                </c:pt>
                <c:pt idx="277">
                  <c:v>243.41</c:v>
                </c:pt>
                <c:pt idx="278">
                  <c:v>244.45</c:v>
                </c:pt>
                <c:pt idx="279">
                  <c:v>245.24</c:v>
                </c:pt>
                <c:pt idx="280">
                  <c:v>246.04</c:v>
                </c:pt>
                <c:pt idx="281">
                  <c:v>246.95</c:v>
                </c:pt>
                <c:pt idx="282">
                  <c:v>247.73</c:v>
                </c:pt>
                <c:pt idx="283">
                  <c:v>248.74</c:v>
                </c:pt>
                <c:pt idx="284">
                  <c:v>249.47</c:v>
                </c:pt>
                <c:pt idx="285">
                  <c:v>249.94</c:v>
                </c:pt>
                <c:pt idx="286">
                  <c:v>250.75</c:v>
                </c:pt>
                <c:pt idx="287">
                  <c:v>251.56</c:v>
                </c:pt>
                <c:pt idx="288">
                  <c:v>252.14</c:v>
                </c:pt>
                <c:pt idx="289">
                  <c:v>252.74</c:v>
                </c:pt>
                <c:pt idx="290">
                  <c:v>253.33</c:v>
                </c:pt>
                <c:pt idx="291">
                  <c:v>253.82</c:v>
                </c:pt>
                <c:pt idx="292">
                  <c:v>254.28</c:v>
                </c:pt>
                <c:pt idx="293">
                  <c:v>254.61</c:v>
                </c:pt>
                <c:pt idx="294">
                  <c:v>255.16</c:v>
                </c:pt>
                <c:pt idx="295">
                  <c:v>255.67</c:v>
                </c:pt>
                <c:pt idx="296">
                  <c:v>255.85</c:v>
                </c:pt>
                <c:pt idx="297">
                  <c:v>256.23</c:v>
                </c:pt>
                <c:pt idx="298">
                  <c:v>256.57</c:v>
                </c:pt>
                <c:pt idx="299">
                  <c:v>256.95999999999998</c:v>
                </c:pt>
                <c:pt idx="300">
                  <c:v>257.82</c:v>
                </c:pt>
                <c:pt idx="301">
                  <c:v>258.17</c:v>
                </c:pt>
                <c:pt idx="302">
                  <c:v>258.26</c:v>
                </c:pt>
                <c:pt idx="303">
                  <c:v>258.66000000000003</c:v>
                </c:pt>
                <c:pt idx="304">
                  <c:v>258.98</c:v>
                </c:pt>
                <c:pt idx="305">
                  <c:v>259.18</c:v>
                </c:pt>
                <c:pt idx="306">
                  <c:v>259.36</c:v>
                </c:pt>
                <c:pt idx="307">
                  <c:v>259.56</c:v>
                </c:pt>
                <c:pt idx="308">
                  <c:v>260.01</c:v>
                </c:pt>
                <c:pt idx="309">
                  <c:v>260.12</c:v>
                </c:pt>
                <c:pt idx="310">
                  <c:v>260.23</c:v>
                </c:pt>
                <c:pt idx="311">
                  <c:v>260.66000000000003</c:v>
                </c:pt>
                <c:pt idx="312">
                  <c:v>260.99</c:v>
                </c:pt>
                <c:pt idx="313">
                  <c:v>261.07</c:v>
                </c:pt>
                <c:pt idx="314">
                  <c:v>261.43</c:v>
                </c:pt>
                <c:pt idx="315">
                  <c:v>261.49</c:v>
                </c:pt>
                <c:pt idx="316">
                  <c:v>261.8</c:v>
                </c:pt>
                <c:pt idx="317">
                  <c:v>262.02999999999997</c:v>
                </c:pt>
                <c:pt idx="318">
                  <c:v>262.35000000000002</c:v>
                </c:pt>
                <c:pt idx="319">
                  <c:v>262.32</c:v>
                </c:pt>
                <c:pt idx="320">
                  <c:v>262.76</c:v>
                </c:pt>
                <c:pt idx="321">
                  <c:v>263.14</c:v>
                </c:pt>
                <c:pt idx="322">
                  <c:v>263.27999999999997</c:v>
                </c:pt>
                <c:pt idx="323">
                  <c:v>263.43</c:v>
                </c:pt>
                <c:pt idx="324">
                  <c:v>263.72000000000003</c:v>
                </c:pt>
                <c:pt idx="325">
                  <c:v>263.89</c:v>
                </c:pt>
                <c:pt idx="326">
                  <c:v>264.13</c:v>
                </c:pt>
                <c:pt idx="327">
                  <c:v>264.45</c:v>
                </c:pt>
                <c:pt idx="328">
                  <c:v>264.64</c:v>
                </c:pt>
                <c:pt idx="329">
                  <c:v>264.85000000000002</c:v>
                </c:pt>
                <c:pt idx="330">
                  <c:v>265.02</c:v>
                </c:pt>
                <c:pt idx="331">
                  <c:v>265.32</c:v>
                </c:pt>
                <c:pt idx="332">
                  <c:v>265.48</c:v>
                </c:pt>
                <c:pt idx="333">
                  <c:v>265.72000000000003</c:v>
                </c:pt>
                <c:pt idx="334">
                  <c:v>266.06</c:v>
                </c:pt>
                <c:pt idx="335">
                  <c:v>266.39</c:v>
                </c:pt>
                <c:pt idx="336">
                  <c:v>266.48</c:v>
                </c:pt>
                <c:pt idx="337">
                  <c:v>266.8</c:v>
                </c:pt>
                <c:pt idx="338">
                  <c:v>267.02</c:v>
                </c:pt>
                <c:pt idx="339">
                  <c:v>267.23</c:v>
                </c:pt>
                <c:pt idx="340">
                  <c:v>267.45999999999998</c:v>
                </c:pt>
                <c:pt idx="341">
                  <c:v>267.89999999999998</c:v>
                </c:pt>
                <c:pt idx="342">
                  <c:v>268.32</c:v>
                </c:pt>
                <c:pt idx="343">
                  <c:v>268.42</c:v>
                </c:pt>
                <c:pt idx="344">
                  <c:v>268.62</c:v>
                </c:pt>
                <c:pt idx="345">
                  <c:v>268.88</c:v>
                </c:pt>
                <c:pt idx="346">
                  <c:v>269.29000000000002</c:v>
                </c:pt>
                <c:pt idx="347">
                  <c:v>269.52</c:v>
                </c:pt>
                <c:pt idx="348">
                  <c:v>269.7</c:v>
                </c:pt>
                <c:pt idx="349">
                  <c:v>269.95</c:v>
                </c:pt>
                <c:pt idx="350">
                  <c:v>270.14999999999998</c:v>
                </c:pt>
                <c:pt idx="351">
                  <c:v>270.58999999999997</c:v>
                </c:pt>
                <c:pt idx="352">
                  <c:v>270.88</c:v>
                </c:pt>
                <c:pt idx="353">
                  <c:v>271.2</c:v>
                </c:pt>
                <c:pt idx="354">
                  <c:v>271.43</c:v>
                </c:pt>
                <c:pt idx="355">
                  <c:v>271.79000000000002</c:v>
                </c:pt>
                <c:pt idx="356">
                  <c:v>271.95</c:v>
                </c:pt>
                <c:pt idx="357">
                  <c:v>272.14999999999998</c:v>
                </c:pt>
                <c:pt idx="358">
                  <c:v>272.37</c:v>
                </c:pt>
                <c:pt idx="359">
                  <c:v>272.58999999999997</c:v>
                </c:pt>
                <c:pt idx="360">
                  <c:v>179.13</c:v>
                </c:pt>
                <c:pt idx="361">
                  <c:v>183.16</c:v>
                </c:pt>
                <c:pt idx="362">
                  <c:v>202.53</c:v>
                </c:pt>
                <c:pt idx="363">
                  <c:v>221.59</c:v>
                </c:pt>
                <c:pt idx="364">
                  <c:v>238.3</c:v>
                </c:pt>
                <c:pt idx="365">
                  <c:v>218.85</c:v>
                </c:pt>
                <c:pt idx="366">
                  <c:v>206.76</c:v>
                </c:pt>
                <c:pt idx="367">
                  <c:v>211.13</c:v>
                </c:pt>
                <c:pt idx="368">
                  <c:v>214.77</c:v>
                </c:pt>
                <c:pt idx="369">
                  <c:v>217.64</c:v>
                </c:pt>
                <c:pt idx="370">
                  <c:v>220.1</c:v>
                </c:pt>
                <c:pt idx="371">
                  <c:v>222.6</c:v>
                </c:pt>
                <c:pt idx="372">
                  <c:v>224.83</c:v>
                </c:pt>
                <c:pt idx="373">
                  <c:v>227.25</c:v>
                </c:pt>
                <c:pt idx="374">
                  <c:v>229.3</c:v>
                </c:pt>
                <c:pt idx="375">
                  <c:v>231.18</c:v>
                </c:pt>
                <c:pt idx="376">
                  <c:v>233.17</c:v>
                </c:pt>
                <c:pt idx="377">
                  <c:v>235.34</c:v>
                </c:pt>
                <c:pt idx="378">
                  <c:v>237.23</c:v>
                </c:pt>
                <c:pt idx="379">
                  <c:v>239.08</c:v>
                </c:pt>
                <c:pt idx="380">
                  <c:v>240.41</c:v>
                </c:pt>
                <c:pt idx="381">
                  <c:v>241.96</c:v>
                </c:pt>
                <c:pt idx="382">
                  <c:v>243.32</c:v>
                </c:pt>
                <c:pt idx="383">
                  <c:v>244.71</c:v>
                </c:pt>
                <c:pt idx="384">
                  <c:v>246.28</c:v>
                </c:pt>
                <c:pt idx="385">
                  <c:v>247.69</c:v>
                </c:pt>
                <c:pt idx="386">
                  <c:v>249.2</c:v>
                </c:pt>
                <c:pt idx="387">
                  <c:v>250.6</c:v>
                </c:pt>
                <c:pt idx="388">
                  <c:v>251.9</c:v>
                </c:pt>
                <c:pt idx="389">
                  <c:v>253.47</c:v>
                </c:pt>
                <c:pt idx="390">
                  <c:v>254.87</c:v>
                </c:pt>
                <c:pt idx="391">
                  <c:v>256.27999999999997</c:v>
                </c:pt>
                <c:pt idx="392">
                  <c:v>257.45</c:v>
                </c:pt>
                <c:pt idx="393">
                  <c:v>258.64</c:v>
                </c:pt>
                <c:pt idx="394">
                  <c:v>259.85000000000002</c:v>
                </c:pt>
                <c:pt idx="395">
                  <c:v>261.39</c:v>
                </c:pt>
                <c:pt idx="396">
                  <c:v>262.68</c:v>
                </c:pt>
                <c:pt idx="397">
                  <c:v>263.98</c:v>
                </c:pt>
                <c:pt idx="398">
                  <c:v>265.13</c:v>
                </c:pt>
                <c:pt idx="399">
                  <c:v>266.27</c:v>
                </c:pt>
                <c:pt idx="400">
                  <c:v>267.52</c:v>
                </c:pt>
                <c:pt idx="401">
                  <c:v>268.61</c:v>
                </c:pt>
                <c:pt idx="402">
                  <c:v>269.72000000000003</c:v>
                </c:pt>
                <c:pt idx="403">
                  <c:v>270.54000000000002</c:v>
                </c:pt>
                <c:pt idx="404">
                  <c:v>271.35000000000002</c:v>
                </c:pt>
                <c:pt idx="405">
                  <c:v>272.14999999999998</c:v>
                </c:pt>
                <c:pt idx="406">
                  <c:v>272.82</c:v>
                </c:pt>
                <c:pt idx="407">
                  <c:v>273.14999999999998</c:v>
                </c:pt>
                <c:pt idx="408">
                  <c:v>273.67</c:v>
                </c:pt>
                <c:pt idx="409">
                  <c:v>274.16000000000003</c:v>
                </c:pt>
                <c:pt idx="410">
                  <c:v>274.45999999999998</c:v>
                </c:pt>
                <c:pt idx="411">
                  <c:v>274.89</c:v>
                </c:pt>
                <c:pt idx="412">
                  <c:v>275.26</c:v>
                </c:pt>
                <c:pt idx="413">
                  <c:v>275.58999999999997</c:v>
                </c:pt>
                <c:pt idx="414">
                  <c:v>276.02</c:v>
                </c:pt>
                <c:pt idx="415">
                  <c:v>276.45</c:v>
                </c:pt>
                <c:pt idx="416">
                  <c:v>276.66000000000003</c:v>
                </c:pt>
                <c:pt idx="417">
                  <c:v>276.91000000000003</c:v>
                </c:pt>
                <c:pt idx="418">
                  <c:v>277.26</c:v>
                </c:pt>
                <c:pt idx="419">
                  <c:v>277.38</c:v>
                </c:pt>
                <c:pt idx="420">
                  <c:v>277.7</c:v>
                </c:pt>
                <c:pt idx="421">
                  <c:v>278</c:v>
                </c:pt>
                <c:pt idx="422">
                  <c:v>278.17</c:v>
                </c:pt>
                <c:pt idx="423">
                  <c:v>278.43</c:v>
                </c:pt>
                <c:pt idx="424">
                  <c:v>278.45999999999998</c:v>
                </c:pt>
                <c:pt idx="425">
                  <c:v>278.70999999999998</c:v>
                </c:pt>
                <c:pt idx="426">
                  <c:v>279.01</c:v>
                </c:pt>
                <c:pt idx="427">
                  <c:v>279.27</c:v>
                </c:pt>
                <c:pt idx="428">
                  <c:v>279.64</c:v>
                </c:pt>
                <c:pt idx="429">
                  <c:v>279.87</c:v>
                </c:pt>
                <c:pt idx="430">
                  <c:v>280</c:v>
                </c:pt>
                <c:pt idx="431">
                  <c:v>280.39999999999998</c:v>
                </c:pt>
                <c:pt idx="432">
                  <c:v>280.68</c:v>
                </c:pt>
                <c:pt idx="433">
                  <c:v>280.93</c:v>
                </c:pt>
                <c:pt idx="434">
                  <c:v>281.13</c:v>
                </c:pt>
                <c:pt idx="435">
                  <c:v>281.47000000000003</c:v>
                </c:pt>
                <c:pt idx="436">
                  <c:v>281.62</c:v>
                </c:pt>
                <c:pt idx="437">
                  <c:v>281.99</c:v>
                </c:pt>
                <c:pt idx="438">
                  <c:v>282.23</c:v>
                </c:pt>
                <c:pt idx="439">
                  <c:v>282.37</c:v>
                </c:pt>
                <c:pt idx="440">
                  <c:v>282.58</c:v>
                </c:pt>
                <c:pt idx="441">
                  <c:v>282.87</c:v>
                </c:pt>
                <c:pt idx="442">
                  <c:v>283.06</c:v>
                </c:pt>
                <c:pt idx="443">
                  <c:v>283.35000000000002</c:v>
                </c:pt>
                <c:pt idx="444">
                  <c:v>283.48</c:v>
                </c:pt>
                <c:pt idx="445">
                  <c:v>283.85000000000002</c:v>
                </c:pt>
                <c:pt idx="446">
                  <c:v>284.05</c:v>
                </c:pt>
                <c:pt idx="447">
                  <c:v>284.26</c:v>
                </c:pt>
                <c:pt idx="448">
                  <c:v>284.47000000000003</c:v>
                </c:pt>
                <c:pt idx="449">
                  <c:v>284.60000000000002</c:v>
                </c:pt>
                <c:pt idx="450">
                  <c:v>284.77999999999997</c:v>
                </c:pt>
                <c:pt idx="451">
                  <c:v>285.13</c:v>
                </c:pt>
                <c:pt idx="452">
                  <c:v>285.33</c:v>
                </c:pt>
                <c:pt idx="453">
                  <c:v>285.56</c:v>
                </c:pt>
                <c:pt idx="454">
                  <c:v>285.8</c:v>
                </c:pt>
                <c:pt idx="455">
                  <c:v>285.92</c:v>
                </c:pt>
                <c:pt idx="456">
                  <c:v>286.05</c:v>
                </c:pt>
                <c:pt idx="457">
                  <c:v>286.17</c:v>
                </c:pt>
                <c:pt idx="458">
                  <c:v>286.44</c:v>
                </c:pt>
                <c:pt idx="459">
                  <c:v>286.58</c:v>
                </c:pt>
                <c:pt idx="460">
                  <c:v>286.89999999999998</c:v>
                </c:pt>
                <c:pt idx="461">
                  <c:v>286.92</c:v>
                </c:pt>
                <c:pt idx="462">
                  <c:v>287.27999999999997</c:v>
                </c:pt>
                <c:pt idx="463">
                  <c:v>287.47000000000003</c:v>
                </c:pt>
                <c:pt idx="464">
                  <c:v>287.64999999999998</c:v>
                </c:pt>
                <c:pt idx="465">
                  <c:v>288</c:v>
                </c:pt>
                <c:pt idx="466">
                  <c:v>288.08999999999997</c:v>
                </c:pt>
                <c:pt idx="467">
                  <c:v>288.3</c:v>
                </c:pt>
                <c:pt idx="468">
                  <c:v>288.35000000000002</c:v>
                </c:pt>
                <c:pt idx="469">
                  <c:v>288.58</c:v>
                </c:pt>
                <c:pt idx="470">
                  <c:v>288.85000000000002</c:v>
                </c:pt>
                <c:pt idx="471">
                  <c:v>289.13</c:v>
                </c:pt>
                <c:pt idx="472">
                  <c:v>289.3</c:v>
                </c:pt>
                <c:pt idx="473">
                  <c:v>289.39</c:v>
                </c:pt>
                <c:pt idx="474">
                  <c:v>289.56</c:v>
                </c:pt>
                <c:pt idx="475">
                  <c:v>289.98</c:v>
                </c:pt>
                <c:pt idx="476">
                  <c:v>290.17</c:v>
                </c:pt>
                <c:pt idx="477">
                  <c:v>290.36</c:v>
                </c:pt>
                <c:pt idx="478">
                  <c:v>290.58999999999997</c:v>
                </c:pt>
                <c:pt idx="479">
                  <c:v>290.76</c:v>
                </c:pt>
                <c:pt idx="480">
                  <c:v>291.05</c:v>
                </c:pt>
                <c:pt idx="481">
                  <c:v>291.13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423-4452-9EAB-D0AF9E24B7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2676672"/>
        <c:axId val="812677920"/>
      </c:scatterChart>
      <c:valAx>
        <c:axId val="812676672"/>
        <c:scaling>
          <c:orientation val="minMax"/>
          <c:max val="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Displacement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2677920"/>
        <c:crosses val="autoZero"/>
        <c:crossBetween val="midCat"/>
      </c:valAx>
      <c:valAx>
        <c:axId val="81267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Force (N)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26766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D18A1-346F-1573-407F-3B55AF0EAB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71984C-91CA-554B-D72F-2324F123CA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73708-0B9B-827D-5B9E-A7005E54B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1CF90-F4E3-AB85-2B66-F0032C467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C9232-D009-7962-EF2A-8A7C4B7BF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91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C58CDB-86DF-F26E-E088-1AF1C9935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693531-7878-BC93-AFB8-9AF80FB33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B209AE-C0BC-3698-EFE4-CB2B29578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40348-A29A-A2E2-37A8-C6EE1399C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3D0787-6D82-3DB5-198A-E4018D161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978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BF29CF-699F-9278-DA02-2C214933B5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8697FB-92BD-3386-C485-BCAD218903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75D02-0402-FE42-938E-E6359E32D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DE4D6-F130-8573-6014-7807B636B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8815-1B7F-7363-2DC3-E5100027C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819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3F7252-1E14-E5AB-8EBD-55D847413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292" y="526473"/>
            <a:ext cx="9919854" cy="116421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6A0FE-878D-816E-300A-F67066A76D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1" y="1825625"/>
            <a:ext cx="1087350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A3543-C190-601A-DBD1-D74C0420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35ACB3-5AB6-44AE-75BD-2881D4304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F34DD1-01E7-2EED-B423-618932976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934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9C1EF-7A95-F8E9-08AC-8099DE2BA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CA008F-CA71-9682-3075-F9AF00EF9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D8690-ED25-3D60-F73F-38BF4737C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5395C-7FD9-1FC1-1B7E-0241C99A8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9B2D0-144F-3255-F6EB-55D1254D2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521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1916E-C570-DC95-62EE-FCD97090B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83DA0-6E38-4A6A-5507-7AE6387912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CAB7E7-806A-F41B-91AC-7225F8FECE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930E89-FDC4-D6B0-C3F9-B0F300812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0A077-FBBA-51E2-24F5-19885165B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34E8AF-B16F-A874-73A9-C0D2D5FC7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617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3C741-E6FA-A75E-1F38-82A5D37D5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B0E54-FCBF-8DAA-92AD-14CD003DA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ED012B-1F9F-3079-41E3-842409C10E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46C577-5E92-9E5F-2CBD-7A8F0C55B8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B28D9B-CC94-00D3-8E78-4F3098171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1EAADF6-5CB2-C2F5-5B27-2566431E3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F6A557-979E-967D-F81A-7AAC6038A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F33522-9498-DFCF-AD63-B0C0E4D99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31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DDA7F-2E9D-280C-A57F-3F0E9491F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03DDF0-7BF5-FC97-ABF7-85D0A9DD8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078F69-FC85-C8BE-3FB0-9AA10367E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5E9A45-029E-D448-202A-3E509B1A6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8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6B9422-B48E-9503-1F3B-CBC3F026B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2768DD-F786-3AEC-24D2-70880123E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95365-F5FF-CACC-30D0-568B13D13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228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6E739-D015-105C-4506-594E84238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D0F56-0A72-C6F6-8EE3-E802A97D67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F0909D-1FCD-9218-14FF-58EE272E3C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B863F1-450D-887E-4A03-01298A5B7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47E75D-3D6A-DF93-7D83-C555E9A02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2BA7E-6DA4-AE96-3E33-FB142939B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13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2349A-7A60-9C1A-B88B-A35AA0435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172EB3-76EB-AA38-6653-2FB7694C28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FF7371-86ED-3350-18CE-D46FA9F78F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0E766C-C2B0-363B-061D-6464D08C3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DA2AD-1319-E523-07DA-804D5CF1B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B6B1CC-78CB-4FFB-E156-72BFC6516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80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38282B-9FF2-ADEB-38C5-FA8AF0D845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291" y="581891"/>
            <a:ext cx="9882909" cy="1108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341F1-54A1-DEBD-69CA-2B3BB4F235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0291" y="1825625"/>
            <a:ext cx="1087350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F04CE-A6DA-62A2-0A0C-BDB5462A4A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904C9-76DE-4BF8-A9FD-60BFAB4C68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8FA1A-5158-AD18-24CB-C64CDFC644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EEB39-FCE1-C8C3-0A18-45D405492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5D5FF-4855-4FD5-9B6D-30DD5314DA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778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4A3EB-9A5C-B21B-35FB-90D541DB2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3230" y="152434"/>
            <a:ext cx="9144000" cy="1897811"/>
          </a:xfrm>
          <a:solidFill>
            <a:schemeClr val="accent1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en-GB" sz="4400" dirty="0">
                <a:solidFill>
                  <a:schemeClr val="tx1"/>
                </a:solidFill>
              </a:rPr>
              <a:t>Lattice strain mapping and tomography of thin-walled cooling pipe connections studied using synchrotron radiation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01C49F-7D40-3021-0285-5BF3773E54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7901" y="5607171"/>
            <a:ext cx="9144000" cy="1098395"/>
          </a:xfrm>
        </p:spPr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rgbClr val="FFFFFF"/>
                </a:solidFill>
              </a:rPr>
              <a:t>Speaker: Sophie A. M. McNair</a:t>
            </a:r>
          </a:p>
          <a:p>
            <a:r>
              <a:rPr lang="en-GB" dirty="0">
                <a:solidFill>
                  <a:srgbClr val="FFFFFF"/>
                </a:solidFill>
              </a:rPr>
              <a:t>University of Bath, GB</a:t>
            </a:r>
          </a:p>
          <a:p>
            <a:r>
              <a:rPr lang="en-GB" dirty="0">
                <a:solidFill>
                  <a:srgbClr val="FFFFFF"/>
                </a:solidFill>
              </a:rPr>
              <a:t>Contact: samw20@bath.ac.uk</a:t>
            </a:r>
          </a:p>
        </p:txBody>
      </p:sp>
    </p:spTree>
    <p:extLst>
      <p:ext uri="{BB962C8B-B14F-4D97-AF65-F5344CB8AC3E}">
        <p14:creationId xmlns:p14="http://schemas.microsoft.com/office/powerpoint/2010/main" val="408672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D9617-EBE8-56C0-DBAB-4F9A08354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Tomography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1D26C1-54DA-2D4D-F2CC-AA1B95B218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694" r="12881"/>
          <a:stretch/>
        </p:blipFill>
        <p:spPr>
          <a:xfrm>
            <a:off x="888520" y="2123348"/>
            <a:ext cx="1705331" cy="34116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B40CD4-F9D0-AFDF-9D70-A4F0C084A4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75" t="17895" r="13213"/>
          <a:stretch/>
        </p:blipFill>
        <p:spPr>
          <a:xfrm>
            <a:off x="3292633" y="2100808"/>
            <a:ext cx="2021747" cy="34116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60268C-A43A-53F4-0A86-FC42C4596B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966" r="11242"/>
          <a:stretch/>
        </p:blipFill>
        <p:spPr>
          <a:xfrm>
            <a:off x="6401310" y="2100807"/>
            <a:ext cx="1705331" cy="34116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5B4E02-B426-B82B-03F4-F24C58C848E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179" r="9695"/>
          <a:stretch/>
        </p:blipFill>
        <p:spPr>
          <a:xfrm>
            <a:off x="9121839" y="2123348"/>
            <a:ext cx="1705331" cy="3411633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A493CD6-F3A4-6394-FE49-4460CA51501A}"/>
              </a:ext>
            </a:extLst>
          </p:cNvPr>
          <p:cNvCxnSpPr/>
          <p:nvPr/>
        </p:nvCxnSpPr>
        <p:spPr>
          <a:xfrm>
            <a:off x="888520" y="1955757"/>
            <a:ext cx="1000664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E3DB510-2F5D-CBA4-5945-68AB1D8F2FBF}"/>
              </a:ext>
            </a:extLst>
          </p:cNvPr>
          <p:cNvSpPr txBox="1"/>
          <p:nvPr/>
        </p:nvSpPr>
        <p:spPr>
          <a:xfrm>
            <a:off x="4839419" y="1477079"/>
            <a:ext cx="171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Progressive load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B8BBB3-B329-ED88-CC87-DA376BECD548}"/>
              </a:ext>
            </a:extLst>
          </p:cNvPr>
          <p:cNvSpPr txBox="1"/>
          <p:nvPr/>
        </p:nvSpPr>
        <p:spPr>
          <a:xfrm>
            <a:off x="1079461" y="5570443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Unloaded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1A634C-8B80-F548-AAD6-966271052FF6}"/>
              </a:ext>
            </a:extLst>
          </p:cNvPr>
          <p:cNvSpPr txBox="1"/>
          <p:nvPr/>
        </p:nvSpPr>
        <p:spPr>
          <a:xfrm>
            <a:off x="3165750" y="5570443"/>
            <a:ext cx="227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0.25mm displacement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98260E-18FE-AEC3-A9E8-7E1B6E687A93}"/>
              </a:ext>
            </a:extLst>
          </p:cNvPr>
          <p:cNvSpPr txBox="1"/>
          <p:nvPr/>
        </p:nvSpPr>
        <p:spPr>
          <a:xfrm>
            <a:off x="6096000" y="5535938"/>
            <a:ext cx="227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0.50mm displacement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357E97-E982-D9BC-4EF3-9184C3C987F5}"/>
              </a:ext>
            </a:extLst>
          </p:cNvPr>
          <p:cNvSpPr txBox="1"/>
          <p:nvPr/>
        </p:nvSpPr>
        <p:spPr>
          <a:xfrm>
            <a:off x="9015607" y="5570443"/>
            <a:ext cx="2040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1mm displacement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C1A372F-E799-C6A1-63F7-4F05C09EDA77}"/>
              </a:ext>
            </a:extLst>
          </p:cNvPr>
          <p:cNvSpPr txBox="1"/>
          <p:nvPr/>
        </p:nvSpPr>
        <p:spPr>
          <a:xfrm>
            <a:off x="10266787" y="1537686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TBPS</a:t>
            </a:r>
          </a:p>
        </p:txBody>
      </p:sp>
    </p:spTree>
    <p:extLst>
      <p:ext uri="{BB962C8B-B14F-4D97-AF65-F5344CB8AC3E}">
        <p14:creationId xmlns:p14="http://schemas.microsoft.com/office/powerpoint/2010/main" val="107206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2A993-9ED1-9D26-D89F-712F57D8B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TB2S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E7D0B8AC-3F35-75B0-0DE9-4155C7720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3" y="1825625"/>
            <a:ext cx="4031322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 TB2S samples had relatively even distribution of strain, with low strain at unloaded at 0.25mm displacement and a large increase in strain at 0.375mm</a:t>
            </a:r>
          </a:p>
          <a:p>
            <a:r>
              <a:rPr lang="en-GB" dirty="0"/>
              <a:t>This shows that although strain is increasing throughout the sample, it is fairly even, with no areas of significantly high strain</a:t>
            </a:r>
          </a:p>
        </p:txBody>
      </p:sp>
      <p:pic>
        <p:nvPicPr>
          <p:cNvPr id="21" name="Picture 20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F6D76944-C64C-CF3D-0D46-29E96D013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1048" y="845473"/>
            <a:ext cx="5467261" cy="401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788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058CF-8946-80A9-E694-55008A122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TBPS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CE19A50-94EA-E6ED-3774-96C596CB1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1" y="1526875"/>
            <a:ext cx="4469003" cy="4650088"/>
          </a:xfrm>
        </p:spPr>
        <p:txBody>
          <a:bodyPr/>
          <a:lstStyle/>
          <a:p>
            <a:r>
              <a:rPr lang="en-GB" dirty="0"/>
              <a:t>The strain maps show that the areas of high strain are where the failures occur</a:t>
            </a:r>
          </a:p>
          <a:p>
            <a:r>
              <a:rPr lang="en-GB" dirty="0"/>
              <a:t>However, there is already high strain in these areas before any loading takes place, suggesting that the joining method itself is the source of these high strain areas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024CCE8-D880-FA83-9324-D70B99609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294" y="681037"/>
            <a:ext cx="5223378" cy="34116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42D06A-0441-A21C-622A-7EB28E200C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79" r="9695"/>
          <a:stretch/>
        </p:blipFill>
        <p:spPr>
          <a:xfrm>
            <a:off x="9782091" y="2919894"/>
            <a:ext cx="1705331" cy="3411633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3ED76D7-35EA-D38B-B117-078B5D444132}"/>
              </a:ext>
            </a:extLst>
          </p:cNvPr>
          <p:cNvCxnSpPr/>
          <p:nvPr/>
        </p:nvCxnSpPr>
        <p:spPr>
          <a:xfrm flipH="1" flipV="1">
            <a:off x="8859328" y="3234906"/>
            <a:ext cx="2234242" cy="857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989222E-3BCD-6B8E-AF6F-2586B8893D3F}"/>
              </a:ext>
            </a:extLst>
          </p:cNvPr>
          <p:cNvCxnSpPr/>
          <p:nvPr/>
        </p:nvCxnSpPr>
        <p:spPr>
          <a:xfrm flipH="1" flipV="1">
            <a:off x="6527009" y="3269411"/>
            <a:ext cx="3565897" cy="823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F547241-7D8B-D75E-C54E-F8CE0919210B}"/>
              </a:ext>
            </a:extLst>
          </p:cNvPr>
          <p:cNvSpPr txBox="1"/>
          <p:nvPr/>
        </p:nvSpPr>
        <p:spPr>
          <a:xfrm>
            <a:off x="6384248" y="3942509"/>
            <a:ext cx="3270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High strain areas at failure points</a:t>
            </a:r>
          </a:p>
        </p:txBody>
      </p:sp>
    </p:spTree>
    <p:extLst>
      <p:ext uri="{BB962C8B-B14F-4D97-AF65-F5344CB8AC3E}">
        <p14:creationId xmlns:p14="http://schemas.microsoft.com/office/powerpoint/2010/main" val="23857766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61A46-51D8-0D91-88A8-3274E8C97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Soldered Samples Comparison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05F7D3-842C-F858-275D-E4451E016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23682"/>
          </a:xfrm>
          <a:solidFill>
            <a:srgbClr val="CEF5FB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b="0" dirty="0"/>
              <a:t>TBPS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42D7EE-2A80-8B77-5ED9-CEF56BBE88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20506"/>
            <a:ext cx="5157787" cy="3869157"/>
          </a:xfrm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sz="1800" dirty="0"/>
              <a:t>Strains localised where heat is applied</a:t>
            </a:r>
          </a:p>
          <a:p>
            <a:pPr algn="ctr"/>
            <a:r>
              <a:rPr lang="en-GB" sz="1800" dirty="0"/>
              <a:t>Less Voids seen in samples</a:t>
            </a:r>
          </a:p>
          <a:p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25DF6AD-16D6-AE93-2F2F-D2CD765825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23682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b="0" dirty="0"/>
              <a:t>TB2S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D0869D-54B8-7912-2DB7-F31EEE78CF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20506"/>
            <a:ext cx="5183188" cy="3869157"/>
          </a:xfrm>
          <a:ln>
            <a:solidFill>
              <a:schemeClr val="accent1"/>
            </a:solidFill>
          </a:ln>
        </p:spPr>
        <p:txBody>
          <a:bodyPr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800" dirty="0"/>
              <a:t>Strains more evenly distributed across sample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800" dirty="0"/>
              <a:t>Vertical strains always higher in magnitude than horizontal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sz="1800" dirty="0"/>
              <a:t>Greater number of voids</a:t>
            </a:r>
          </a:p>
          <a:p>
            <a:endParaRPr lang="en-GB" dirty="0"/>
          </a:p>
        </p:txBody>
      </p: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9992F18C-C5F8-E37C-E870-E3C6C85FE1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3" t="4284" r="3901" b="37527"/>
          <a:stretch/>
        </p:blipFill>
        <p:spPr>
          <a:xfrm>
            <a:off x="1064134" y="3703585"/>
            <a:ext cx="4709094" cy="21376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DE272FA-3229-AB01-240B-BD347D0768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2" r="5170" b="34339"/>
          <a:stretch/>
        </p:blipFill>
        <p:spPr>
          <a:xfrm>
            <a:off x="6500176" y="3703585"/>
            <a:ext cx="4527236" cy="239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90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2738F-4998-4EB1-8064-EE37B491F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Welded Samples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1483AE7-8DED-5307-6A5F-BDB03E3B31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881101"/>
              </p:ext>
            </p:extLst>
          </p:nvPr>
        </p:nvGraphicFramePr>
        <p:xfrm>
          <a:off x="5035761" y="2236721"/>
          <a:ext cx="6333854" cy="4094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08075597-6244-50B8-244D-2B049353A99F}"/>
              </a:ext>
            </a:extLst>
          </p:cNvPr>
          <p:cNvSpPr txBox="1">
            <a:spLocks/>
          </p:cNvSpPr>
          <p:nvPr/>
        </p:nvSpPr>
        <p:spPr>
          <a:xfrm>
            <a:off x="480291" y="1526875"/>
            <a:ext cx="4469003" cy="465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Two different samples tested – only difference is the insert used to join the two samples</a:t>
            </a:r>
          </a:p>
          <a:p>
            <a:r>
              <a:rPr lang="en-GB" dirty="0"/>
              <a:t>However, had very different performance from load/displacement curves and from the strain maps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69585F-6784-1417-836C-DF169B183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871212"/>
            <a:ext cx="2470030" cy="1365508"/>
          </a:xfrm>
          <a:prstGeom prst="rect">
            <a:avLst/>
          </a:prstGeom>
          <a:ln w="57150">
            <a:solidFill>
              <a:srgbClr val="9AFDE6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3532AC-0B1C-A9BE-430F-CE13888A98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7494" y="860362"/>
            <a:ext cx="2345287" cy="1370933"/>
          </a:xfrm>
          <a:prstGeom prst="rect">
            <a:avLst/>
          </a:prstGeom>
          <a:ln w="571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66007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91FF043-B44D-8B3D-D27E-B9C6222AE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Welded Samples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7D03FED-AE79-E23B-052C-8E5CF00EB0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92" y="1690688"/>
            <a:ext cx="8948462" cy="452307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531B1-6389-0063-EA86-7B9D5239D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7355" y="1690687"/>
            <a:ext cx="1825754" cy="4640839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en-GB" dirty="0"/>
              <a:t>Here we can see high residual strains around the joint area and from the tomography it can be seen that there is a flaw in the joint</a:t>
            </a:r>
          </a:p>
          <a:p>
            <a:pPr algn="ctr"/>
            <a:r>
              <a:rPr lang="en-GB" dirty="0"/>
              <a:t>However, during loading the stresses even out and become less localised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3EC864-208F-0B8D-391B-C9E87C4C0289}"/>
              </a:ext>
            </a:extLst>
          </p:cNvPr>
          <p:cNvSpPr txBox="1"/>
          <p:nvPr/>
        </p:nvSpPr>
        <p:spPr>
          <a:xfrm flipH="1">
            <a:off x="7623782" y="857539"/>
            <a:ext cx="1825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Flaw progression during loading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5FC20FF-1848-F9F4-0DB0-88B5981237B5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8536659" y="1503870"/>
            <a:ext cx="191705" cy="9760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8DCEB6-1705-2BA0-3D4B-61FE685ECA74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8536659" y="1503870"/>
            <a:ext cx="283491" cy="2448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908061B-23B8-528A-754F-4044E004D97D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8536659" y="1503870"/>
            <a:ext cx="191705" cy="3850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732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304DB-703E-F32D-8775-FAC2E0211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Welded Samples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B3AA760-BD88-8106-80F5-0A6D2D58FC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316"/>
          <a:stretch/>
        </p:blipFill>
        <p:spPr>
          <a:xfrm>
            <a:off x="642699" y="1534680"/>
            <a:ext cx="3032632" cy="3202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D235B5-D239-5FB5-7B4F-5103B2A98F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02" r="7354"/>
          <a:stretch/>
        </p:blipFill>
        <p:spPr>
          <a:xfrm>
            <a:off x="7166953" y="1534679"/>
            <a:ext cx="3032632" cy="32010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2A96F9-8C21-C797-C872-AD96233A768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19" r="10836"/>
          <a:stretch/>
        </p:blipFill>
        <p:spPr>
          <a:xfrm>
            <a:off x="3837738" y="1534680"/>
            <a:ext cx="3128655" cy="32010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892C45-D1C8-5A42-F401-384444620F92}"/>
              </a:ext>
            </a:extLst>
          </p:cNvPr>
          <p:cNvSpPr txBox="1"/>
          <p:nvPr/>
        </p:nvSpPr>
        <p:spPr>
          <a:xfrm>
            <a:off x="1823827" y="4184073"/>
            <a:ext cx="6703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0mm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9C50BA-616C-C2EE-D0D9-FA944F287CE3}"/>
              </a:ext>
            </a:extLst>
          </p:cNvPr>
          <p:cNvSpPr txBox="1"/>
          <p:nvPr/>
        </p:nvSpPr>
        <p:spPr>
          <a:xfrm>
            <a:off x="5066877" y="4145207"/>
            <a:ext cx="6703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5012A6-82DA-AA06-E6C2-A6730C5247CC}"/>
              </a:ext>
            </a:extLst>
          </p:cNvPr>
          <p:cNvSpPr txBox="1"/>
          <p:nvPr/>
        </p:nvSpPr>
        <p:spPr>
          <a:xfrm>
            <a:off x="8348081" y="4184073"/>
            <a:ext cx="6703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4mm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D8A64E78-A866-73D9-BAA8-EAB8DFD214CC}"/>
              </a:ext>
            </a:extLst>
          </p:cNvPr>
          <p:cNvSpPr txBox="1">
            <a:spLocks/>
          </p:cNvSpPr>
          <p:nvPr/>
        </p:nvSpPr>
        <p:spPr>
          <a:xfrm>
            <a:off x="480291" y="4890655"/>
            <a:ext cx="9919854" cy="1286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dirty="0"/>
              <a:t>For this sample, there was little changes which could be tracked from the tomography, apart from a slight change in shape</a:t>
            </a:r>
          </a:p>
        </p:txBody>
      </p:sp>
    </p:spTree>
    <p:extLst>
      <p:ext uri="{BB962C8B-B14F-4D97-AF65-F5344CB8AC3E}">
        <p14:creationId xmlns:p14="http://schemas.microsoft.com/office/powerpoint/2010/main" val="3389802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4343E-583A-098E-E334-7DFE6684E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Welded Samples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1329AD7-854F-FC77-A961-EDA487B9CFF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7321298"/>
              </p:ext>
            </p:extLst>
          </p:nvPr>
        </p:nvGraphicFramePr>
        <p:xfrm>
          <a:off x="481013" y="1690688"/>
          <a:ext cx="4659023" cy="448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5B44B443-8AD3-E8D3-A615-360232B87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6510" y="2419992"/>
            <a:ext cx="5738774" cy="32268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48DEB2-9978-BC72-0877-3C47408D6997}"/>
              </a:ext>
            </a:extLst>
          </p:cNvPr>
          <p:cNvSpPr txBox="1"/>
          <p:nvPr/>
        </p:nvSpPr>
        <p:spPr>
          <a:xfrm rot="16200000">
            <a:off x="10861674" y="3761818"/>
            <a:ext cx="1087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Strain (%)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34B475-D299-79BA-6792-F05065159400}"/>
              </a:ext>
            </a:extLst>
          </p:cNvPr>
          <p:cNvSpPr txBox="1"/>
          <p:nvPr/>
        </p:nvSpPr>
        <p:spPr>
          <a:xfrm>
            <a:off x="7800109" y="2092036"/>
            <a:ext cx="128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Strain maps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63946D-5294-2714-4F8B-D54918CCAB06}"/>
              </a:ext>
            </a:extLst>
          </p:cNvPr>
          <p:cNvSpPr txBox="1"/>
          <p:nvPr/>
        </p:nvSpPr>
        <p:spPr>
          <a:xfrm>
            <a:off x="4980401" y="2932685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CCBECA-32EF-1855-2DC3-F431059AD4F5}"/>
              </a:ext>
            </a:extLst>
          </p:cNvPr>
          <p:cNvSpPr txBox="1"/>
          <p:nvPr/>
        </p:nvSpPr>
        <p:spPr>
          <a:xfrm>
            <a:off x="4980401" y="4010539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2mm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335A536-8AF6-BB3B-034B-8EB5AA6EC684}"/>
              </a:ext>
            </a:extLst>
          </p:cNvPr>
          <p:cNvSpPr txBox="1"/>
          <p:nvPr/>
        </p:nvSpPr>
        <p:spPr>
          <a:xfrm>
            <a:off x="4980401" y="4924509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4mm</a:t>
            </a:r>
          </a:p>
        </p:txBody>
      </p:sp>
    </p:spTree>
    <p:extLst>
      <p:ext uri="{BB962C8B-B14F-4D97-AF65-F5344CB8AC3E}">
        <p14:creationId xmlns:p14="http://schemas.microsoft.com/office/powerpoint/2010/main" val="3397522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47B6D-D847-8633-553C-6592FD7F1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Laser Samples Comparison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C98C2C-D5AC-4406-A5FD-F3892667F6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424728"/>
          </a:xfrm>
          <a:solidFill>
            <a:srgbClr val="CEF5FB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b="0" dirty="0"/>
              <a:t>Inner insert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D9815-C652-D6E4-00B7-D00A33284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276279"/>
            <a:ext cx="5157787" cy="391338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/>
              <a:t>Residual stresses focused on each side of joint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24C9A9-C909-BBA5-2ADC-E42CE18ECF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424728"/>
          </a:xfrm>
          <a:solidFill>
            <a:srgbClr val="CEF5FB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GB" b="0" dirty="0"/>
              <a:t>Outer Insert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BEE691-FFCE-07E6-3E6E-F4CC800280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76280"/>
            <a:ext cx="5183188" cy="3913383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GB" dirty="0"/>
              <a:t>Residual stresses evenly distributed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FE46B6-B042-0B9B-BFF1-85BB959E1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0184" y="3958064"/>
            <a:ext cx="3720380" cy="20567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64C04B2-6A89-59CF-D955-E127CB01C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2397" y="3936152"/>
            <a:ext cx="3555997" cy="207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500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3AFA2-7ECF-2D78-1EB0-6B5BFE0CC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Microscopy Images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969208-7975-E614-078F-1D5D88F3F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9125" y="1835417"/>
            <a:ext cx="4249554" cy="31871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6743D1-F525-FC70-C445-46B3D2447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504" y="1835417"/>
            <a:ext cx="4249553" cy="31871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C217D1-998C-3654-8E7B-495C9069E6B5}"/>
              </a:ext>
            </a:extLst>
          </p:cNvPr>
          <p:cNvSpPr txBox="1"/>
          <p:nvPr/>
        </p:nvSpPr>
        <p:spPr>
          <a:xfrm>
            <a:off x="3374485" y="5637153"/>
            <a:ext cx="5443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Change in cross section before and after tension loading</a:t>
            </a:r>
          </a:p>
        </p:txBody>
      </p:sp>
    </p:spTree>
    <p:extLst>
      <p:ext uri="{BB962C8B-B14F-4D97-AF65-F5344CB8AC3E}">
        <p14:creationId xmlns:p14="http://schemas.microsoft.com/office/powerpoint/2010/main" val="4122642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52718-E83F-9D9A-B7B1-8C8A3AA03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58807-D681-6E32-7F6A-EBAFBCF30D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2" y="1825625"/>
            <a:ext cx="6895294" cy="4351338"/>
          </a:xfrm>
        </p:spPr>
        <p:txBody>
          <a:bodyPr/>
          <a:lstStyle/>
          <a:p>
            <a:r>
              <a:rPr lang="en-GB" dirty="0"/>
              <a:t>We have performed in-situ tests on tension loaded thin-walled joints at the UK’s synchrotron facility, Diamond Light Source</a:t>
            </a:r>
          </a:p>
          <a:p>
            <a:r>
              <a:rPr lang="en-GB" dirty="0"/>
              <a:t>We have tested:</a:t>
            </a:r>
          </a:p>
          <a:p>
            <a:pPr lvl="1"/>
            <a:r>
              <a:rPr lang="en-GB" dirty="0"/>
              <a:t>Two laser welded designs</a:t>
            </a:r>
          </a:p>
          <a:p>
            <a:pPr lvl="1"/>
            <a:r>
              <a:rPr lang="en-GB" dirty="0"/>
              <a:t>Two soldered designs</a:t>
            </a:r>
          </a:p>
          <a:p>
            <a:pPr lvl="1"/>
            <a:r>
              <a:rPr lang="en-GB" dirty="0"/>
              <a:t>Orbitally welded designs</a:t>
            </a:r>
          </a:p>
          <a:p>
            <a:r>
              <a:rPr lang="en-GB" dirty="0"/>
              <a:t>We have utilised x-ray diffraction techniques and tomography to track changes in stress distribution during loading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6873C3-07AD-B427-B662-CFB7B5B44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760" y="1825624"/>
            <a:ext cx="3991754" cy="19958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7C34EE-042B-A749-A06B-8789C951D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2072" y="3956437"/>
            <a:ext cx="3605130" cy="101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3649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4F2E5-BA2D-F4A8-5B97-53EC5A6AE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Microscopy Images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361E4-F406-B4D5-0250-08BE9C6E2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1" y="1825625"/>
            <a:ext cx="4928471" cy="4351338"/>
          </a:xfrm>
        </p:spPr>
        <p:txBody>
          <a:bodyPr/>
          <a:lstStyle/>
          <a:p>
            <a:r>
              <a:rPr lang="en-GB" dirty="0"/>
              <a:t>Can see clear misshapen features</a:t>
            </a:r>
          </a:p>
          <a:p>
            <a:r>
              <a:rPr lang="en-GB" dirty="0"/>
              <a:t>Surface texture changes as well as changes in width/dimensions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3F941A-36A7-707B-869B-8DBB363E7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690688"/>
            <a:ext cx="5238963" cy="392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52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32BC9-1A55-C9DB-E0D3-2DA48F16B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Microscopy Images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18B02B8-6780-0516-C64F-187018BE4A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292" y="1575459"/>
            <a:ext cx="4899248" cy="3678028"/>
          </a:xfrm>
          <a:prstGeom prst="rect">
            <a:avLst/>
          </a:prstGeom>
        </p:spPr>
      </p:pic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8EAE4867-D343-BF95-A25C-ED98FF7135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762" y="1314511"/>
            <a:ext cx="3324402" cy="24933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6C7FBE-A5EB-1C62-7651-65F22D81FB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762" y="3807812"/>
            <a:ext cx="3324402" cy="24933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9F87EF-6785-C063-1B1E-D7FFAD9F513E}"/>
              </a:ext>
            </a:extLst>
          </p:cNvPr>
          <p:cNvSpPr txBox="1"/>
          <p:nvPr/>
        </p:nvSpPr>
        <p:spPr>
          <a:xfrm>
            <a:off x="1009291" y="5641675"/>
            <a:ext cx="4589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Changes in surface texture after tensile loading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C82F5E-3372-18D6-5D14-A7DE44788FFA}"/>
              </a:ext>
            </a:extLst>
          </p:cNvPr>
          <p:cNvSpPr txBox="1"/>
          <p:nvPr/>
        </p:nvSpPr>
        <p:spPr>
          <a:xfrm>
            <a:off x="6412512" y="2376495"/>
            <a:ext cx="79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Before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212850-2759-1CC4-8239-02C5599B34CE}"/>
              </a:ext>
            </a:extLst>
          </p:cNvPr>
          <p:cNvSpPr txBox="1"/>
          <p:nvPr/>
        </p:nvSpPr>
        <p:spPr>
          <a:xfrm>
            <a:off x="6412511" y="4685130"/>
            <a:ext cx="658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37667493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8D49A-0390-E48C-4202-FDC0D6050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4E57A-3A47-C678-9462-97045CE9C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Changes in designs of the same type of joining can dramatically change the residual stresses of the unloaded sample, and how stresses are carried during loading</a:t>
            </a:r>
          </a:p>
          <a:p>
            <a:r>
              <a:rPr lang="en-GB" dirty="0"/>
              <a:t>While tomographic images showed crack propagation through voids, there wasn’t much evidence of stress concentration in these areas from the XRD</a:t>
            </a:r>
          </a:p>
          <a:p>
            <a:r>
              <a:rPr lang="en-GB" dirty="0"/>
              <a:t>Stress concentrations are more likely around areas where residual stress is high from the joining process, such as the heat input on the TBPS samples</a:t>
            </a:r>
          </a:p>
          <a:p>
            <a:r>
              <a:rPr lang="en-GB" dirty="0"/>
              <a:t>Even without complete joint failure, significant changes in surface texture often occurs</a:t>
            </a:r>
          </a:p>
        </p:txBody>
      </p:sp>
    </p:spTree>
    <p:extLst>
      <p:ext uri="{BB962C8B-B14F-4D97-AF65-F5344CB8AC3E}">
        <p14:creationId xmlns:p14="http://schemas.microsoft.com/office/powerpoint/2010/main" val="4085483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D3639-93F5-C7E0-2614-B79A0EB4C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C37214-0E5B-86DE-7277-5A89754F22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F96A9"/>
                </a:solidFill>
              </a:rPr>
              <a:t>Speaker: Sophie A. M. McNair</a:t>
            </a:r>
          </a:p>
          <a:p>
            <a:r>
              <a:rPr lang="en-GB" dirty="0">
                <a:solidFill>
                  <a:srgbClr val="0F96A9"/>
                </a:solidFill>
              </a:rPr>
              <a:t>University of Bath, GB</a:t>
            </a:r>
          </a:p>
          <a:p>
            <a:r>
              <a:rPr lang="en-GB" dirty="0">
                <a:solidFill>
                  <a:srgbClr val="0F96A9"/>
                </a:solidFill>
              </a:rPr>
              <a:t>Contact: samw20@bath.ac.uk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844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D791B-E328-13F4-CC8E-CD04A8BB7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B94CF-2E4A-D7A2-25F7-B6CF885CB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1" y="1825625"/>
            <a:ext cx="4942735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X-Ray diffraction (XRD) is a technique used to characterise position of atoms, arrangement in their unit cell and spacing between atomic planes</a:t>
            </a:r>
          </a:p>
          <a:p>
            <a:r>
              <a:rPr lang="en-GB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Incident x-rays are scattered by the material, and their diffracted beam is directed towards a detector to produce a unique diffraction pattern</a:t>
            </a:r>
          </a:p>
          <a:p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 descr="A picture containing icon&#10;&#10;Description automatically generated">
            <a:extLst>
              <a:ext uri="{FF2B5EF4-FFF2-40B4-BE49-F238E27FC236}">
                <a16:creationId xmlns:a16="http://schemas.microsoft.com/office/drawing/2014/main" id="{2870D05A-CF02-E02B-7A50-AC1B29FB8F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121" y="1512378"/>
            <a:ext cx="4280025" cy="26997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3900EE1-E71D-5406-636D-C9CDE55078A2}"/>
              </a:ext>
            </a:extLst>
          </p:cNvPr>
          <p:cNvSpPr txBox="1"/>
          <p:nvPr/>
        </p:nvSpPr>
        <p:spPr>
          <a:xfrm>
            <a:off x="5903231" y="591684"/>
            <a:ext cx="4496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Theoretical scattering of an incident x-ray upon a crystalline material</a:t>
            </a:r>
          </a:p>
        </p:txBody>
      </p:sp>
      <p:pic>
        <p:nvPicPr>
          <p:cNvPr id="7" name="Picture 6" descr="A picture containing web, outdoor object&#10;&#10;Description automatically generated">
            <a:extLst>
              <a:ext uri="{FF2B5EF4-FFF2-40B4-BE49-F238E27FC236}">
                <a16:creationId xmlns:a16="http://schemas.microsoft.com/office/drawing/2014/main" id="{A3D592EE-C054-DAF1-F875-3B2C85D1A3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688" y="4316136"/>
            <a:ext cx="2058972" cy="20589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DE9AB3-3EF6-076C-8220-90AB2D58ABF5}"/>
              </a:ext>
            </a:extLst>
          </p:cNvPr>
          <p:cNvSpPr txBox="1"/>
          <p:nvPr/>
        </p:nvSpPr>
        <p:spPr>
          <a:xfrm>
            <a:off x="6244148" y="4699635"/>
            <a:ext cx="1523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Diffraction pattern output by the detector</a:t>
            </a:r>
          </a:p>
        </p:txBody>
      </p:sp>
    </p:spTree>
    <p:extLst>
      <p:ext uri="{BB962C8B-B14F-4D97-AF65-F5344CB8AC3E}">
        <p14:creationId xmlns:p14="http://schemas.microsoft.com/office/powerpoint/2010/main" val="1995460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27B7F-63CF-8830-ACC1-70BC3E8D4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91C1D-1366-314B-2759-3DA7B8CB9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1" y="1825625"/>
            <a:ext cx="4298743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Azimuthal integration reduces the 2D images into a 1D diffractogram, intensity against angle</a:t>
            </a:r>
          </a:p>
          <a:p>
            <a:r>
              <a:rPr lang="en-GB" dirty="0"/>
              <a:t>The peaks can be studied to directly determine the interplanar spacing, d, as well as strains in the material</a:t>
            </a:r>
          </a:p>
          <a:p>
            <a:r>
              <a:rPr lang="en-GB" dirty="0"/>
              <a:t>A uniformly strained material will have a displaced peak, while a non-uniformly will show peak broadening</a:t>
            </a:r>
          </a:p>
        </p:txBody>
      </p:sp>
      <p:pic>
        <p:nvPicPr>
          <p:cNvPr id="4" name="Picture 3" descr="A picture containing web, outdoor object&#10;&#10;Description automatically generated">
            <a:extLst>
              <a:ext uri="{FF2B5EF4-FFF2-40B4-BE49-F238E27FC236}">
                <a16:creationId xmlns:a16="http://schemas.microsoft.com/office/drawing/2014/main" id="{7CE5E8AA-B54C-583C-97A0-69C5845621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621" y="901117"/>
            <a:ext cx="1679787" cy="1679787"/>
          </a:xfrm>
          <a:prstGeom prst="rect">
            <a:avLst/>
          </a:prstGeom>
        </p:spPr>
      </p:pic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AED7CCC7-2DF0-6817-7888-40DC0C5B92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735" y="865009"/>
            <a:ext cx="3288979" cy="1859085"/>
          </a:xfrm>
          <a:prstGeom prst="rect">
            <a:avLst/>
          </a:prstGeom>
          <a:noFill/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7F7CAAD-0DE5-DC61-9598-C254D30054EA}"/>
              </a:ext>
            </a:extLst>
          </p:cNvPr>
          <p:cNvCxnSpPr>
            <a:cxnSpLocks/>
          </p:cNvCxnSpPr>
          <p:nvPr/>
        </p:nvCxnSpPr>
        <p:spPr>
          <a:xfrm flipV="1">
            <a:off x="6754088" y="1794550"/>
            <a:ext cx="1095265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37E3166-6D3A-8807-57C3-D948AD6BD233}"/>
              </a:ext>
            </a:extLst>
          </p:cNvPr>
          <p:cNvSpPr txBox="1"/>
          <p:nvPr/>
        </p:nvSpPr>
        <p:spPr>
          <a:xfrm>
            <a:off x="5830200" y="2759660"/>
            <a:ext cx="437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Azimuthal Integration to reduce data into 1D</a:t>
            </a:r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1515BB42-3C45-5BF8-5886-F312D82FAE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174" y="3381296"/>
            <a:ext cx="3895829" cy="2343841"/>
          </a:xfrm>
          <a:prstGeom prst="rect">
            <a:avLst/>
          </a:prstGeom>
        </p:spPr>
      </p:pic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B0429358-8A3C-65E4-FC29-60CEF0A10C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9143" y="3474735"/>
            <a:ext cx="2550183" cy="215696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6B20166-2923-E0A9-6D7C-009B36E92E01}"/>
              </a:ext>
            </a:extLst>
          </p:cNvPr>
          <p:cNvSpPr txBox="1"/>
          <p:nvPr/>
        </p:nvSpPr>
        <p:spPr>
          <a:xfrm>
            <a:off x="5916954" y="5953855"/>
            <a:ext cx="428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Effect of strain on the 1D diffraction pattern</a:t>
            </a:r>
          </a:p>
        </p:txBody>
      </p:sp>
    </p:spTree>
    <p:extLst>
      <p:ext uri="{BB962C8B-B14F-4D97-AF65-F5344CB8AC3E}">
        <p14:creationId xmlns:p14="http://schemas.microsoft.com/office/powerpoint/2010/main" val="288237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C8861-16F1-E70D-6A27-AE98F23F0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2DAEC-DB71-689A-A349-F99F08B298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292" y="1825625"/>
            <a:ext cx="5273528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Our experiment studied different types of thin-walled cooling pipe connections, under progressive tensile loading</a:t>
            </a:r>
          </a:p>
          <a:p>
            <a:r>
              <a:rPr lang="en-GB" dirty="0"/>
              <a:t>Samples were placed in the synchrotron beam in a specially designed load cell which did not interrupt the beam, and tested in-situ</a:t>
            </a:r>
          </a:p>
          <a:p>
            <a:r>
              <a:rPr lang="en-GB" dirty="0"/>
              <a:t>High resolution tomography was carried out, as well as XRD patterns</a:t>
            </a:r>
          </a:p>
          <a:p>
            <a:r>
              <a:rPr lang="en-GB" dirty="0"/>
              <a:t>For the XRD patterns, samples were scanned over a known area, with a constant step size</a:t>
            </a:r>
          </a:p>
          <a:p>
            <a:r>
              <a:rPr lang="en-GB" dirty="0"/>
              <a:t>This produced a diffraction pattern per point, with 100s of patterns produced per sample</a:t>
            </a:r>
          </a:p>
        </p:txBody>
      </p:sp>
      <p:pic>
        <p:nvPicPr>
          <p:cNvPr id="4" name="Picture 3" descr="A close-up of a syringe&#10;&#10;Description automatically generated with low confidence">
            <a:extLst>
              <a:ext uri="{FF2B5EF4-FFF2-40B4-BE49-F238E27FC236}">
                <a16:creationId xmlns:a16="http://schemas.microsoft.com/office/drawing/2014/main" id="{37AACC3B-F601-49E1-65BE-687828E478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22" t="10397" r="42447" b="7400"/>
          <a:stretch/>
        </p:blipFill>
        <p:spPr>
          <a:xfrm>
            <a:off x="6616776" y="1549451"/>
            <a:ext cx="615328" cy="3759097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180C5CA-3BFA-8AD3-E007-2B4268892B5D}"/>
              </a:ext>
            </a:extLst>
          </p:cNvPr>
          <p:cNvCxnSpPr>
            <a:cxnSpLocks/>
          </p:cNvCxnSpPr>
          <p:nvPr/>
        </p:nvCxnSpPr>
        <p:spPr>
          <a:xfrm>
            <a:off x="6924440" y="5456963"/>
            <a:ext cx="0" cy="720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0AF81D0-DA47-E498-D54A-4D5E1CB1C4E4}"/>
              </a:ext>
            </a:extLst>
          </p:cNvPr>
          <p:cNvCxnSpPr>
            <a:cxnSpLocks/>
          </p:cNvCxnSpPr>
          <p:nvPr/>
        </p:nvCxnSpPr>
        <p:spPr>
          <a:xfrm flipV="1">
            <a:off x="6924440" y="526473"/>
            <a:ext cx="0" cy="720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020C731-B170-67A3-EF08-D90B806790CE}"/>
              </a:ext>
            </a:extLst>
          </p:cNvPr>
          <p:cNvSpPr txBox="1"/>
          <p:nvPr/>
        </p:nvSpPr>
        <p:spPr>
          <a:xfrm>
            <a:off x="6486659" y="1198597"/>
            <a:ext cx="875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Sample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62223D-BFA4-8BBD-7123-7660087ABC62}"/>
              </a:ext>
            </a:extLst>
          </p:cNvPr>
          <p:cNvSpPr txBox="1"/>
          <p:nvPr/>
        </p:nvSpPr>
        <p:spPr>
          <a:xfrm>
            <a:off x="7054248" y="5685195"/>
            <a:ext cx="11655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Tension Loading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C459A0-07B8-EFF1-1ED5-B5DDF2E9D0ED}"/>
              </a:ext>
            </a:extLst>
          </p:cNvPr>
          <p:cNvSpPr/>
          <p:nvPr/>
        </p:nvSpPr>
        <p:spPr>
          <a:xfrm>
            <a:off x="9002864" y="1605364"/>
            <a:ext cx="2274736" cy="1418709"/>
          </a:xfrm>
          <a:prstGeom prst="rect">
            <a:avLst/>
          </a:prstGeom>
          <a:pattFill prst="lgGrid">
            <a:fgClr>
              <a:schemeClr val="accent1"/>
            </a:fgClr>
            <a:bgClr>
              <a:schemeClr val="bg1"/>
            </a:bgClr>
          </a:pattFill>
          <a:ln>
            <a:solidFill>
              <a:srgbClr val="14C8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XRD test area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ABD7CFF-ACF5-702D-EAC7-722B53231FF3}"/>
              </a:ext>
            </a:extLst>
          </p:cNvPr>
          <p:cNvCxnSpPr>
            <a:cxnSpLocks/>
          </p:cNvCxnSpPr>
          <p:nvPr/>
        </p:nvCxnSpPr>
        <p:spPr>
          <a:xfrm>
            <a:off x="9002556" y="3218827"/>
            <a:ext cx="2275044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6B09ABA-2708-E21B-4CCA-FE9EB99E5B40}"/>
              </a:ext>
            </a:extLst>
          </p:cNvPr>
          <p:cNvSpPr txBox="1"/>
          <p:nvPr/>
        </p:nvSpPr>
        <p:spPr>
          <a:xfrm>
            <a:off x="7440953" y="910503"/>
            <a:ext cx="12825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3.6mm across, 1 XRD pattern taken at 0.2mm intervals = 19 patterns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35D04EA-98FB-6051-2745-D6D952858DCE}"/>
              </a:ext>
            </a:extLst>
          </p:cNvPr>
          <p:cNvCxnSpPr>
            <a:cxnSpLocks/>
          </p:cNvCxnSpPr>
          <p:nvPr/>
        </p:nvCxnSpPr>
        <p:spPr>
          <a:xfrm rot="16200000">
            <a:off x="7963173" y="2124073"/>
            <a:ext cx="1800000" cy="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B67C013-9EC9-DE62-CC97-780FE1713808}"/>
              </a:ext>
            </a:extLst>
          </p:cNvPr>
          <p:cNvSpPr txBox="1"/>
          <p:nvPr/>
        </p:nvSpPr>
        <p:spPr>
          <a:xfrm>
            <a:off x="9002556" y="3433125"/>
            <a:ext cx="22750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5mm across, 1 XRD pattern taken at 0.2mm intervals = 26 patterns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F3A462-F572-A5CC-A965-78C1248AFEE6}"/>
              </a:ext>
            </a:extLst>
          </p:cNvPr>
          <p:cNvSpPr txBox="1"/>
          <p:nvPr/>
        </p:nvSpPr>
        <p:spPr>
          <a:xfrm>
            <a:off x="8532532" y="4997876"/>
            <a:ext cx="239903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19 * 26 = </a:t>
            </a:r>
            <a:r>
              <a:rPr lang="en-GB" dirty="0">
                <a:solidFill>
                  <a:schemeClr val="accent1"/>
                </a:solidFill>
              </a:rPr>
              <a:t>494</a:t>
            </a:r>
            <a:r>
              <a:rPr lang="en-GB" dirty="0"/>
              <a:t> unique diffraction patterns for a 5mm * 3.6mm test area</a:t>
            </a:r>
          </a:p>
        </p:txBody>
      </p:sp>
    </p:spTree>
    <p:extLst>
      <p:ext uri="{BB962C8B-B14F-4D97-AF65-F5344CB8AC3E}">
        <p14:creationId xmlns:p14="http://schemas.microsoft.com/office/powerpoint/2010/main" val="2727341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04D2C-8933-EA50-DC4F-9B476BD74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</a:t>
            </a:r>
          </a:p>
        </p:txBody>
      </p:sp>
      <p:pic>
        <p:nvPicPr>
          <p:cNvPr id="4" name="Picture 3" descr="A close-up of a syringe&#10;&#10;Description automatically generated with low confidence">
            <a:extLst>
              <a:ext uri="{FF2B5EF4-FFF2-40B4-BE49-F238E27FC236}">
                <a16:creationId xmlns:a16="http://schemas.microsoft.com/office/drawing/2014/main" id="{DC527F04-BDE9-91B8-84F6-D9194E3753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22" t="10397" r="42447" b="7400"/>
          <a:stretch/>
        </p:blipFill>
        <p:spPr>
          <a:xfrm>
            <a:off x="1139001" y="2337759"/>
            <a:ext cx="536238" cy="327592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225BD3E-08BE-F47D-F2B5-3316638CB44F}"/>
              </a:ext>
            </a:extLst>
          </p:cNvPr>
          <p:cNvCxnSpPr>
            <a:cxnSpLocks/>
          </p:cNvCxnSpPr>
          <p:nvPr/>
        </p:nvCxnSpPr>
        <p:spPr>
          <a:xfrm>
            <a:off x="1432592" y="5737345"/>
            <a:ext cx="0" cy="6274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2F33EE5-0998-6017-AAE0-875602D22583}"/>
              </a:ext>
            </a:extLst>
          </p:cNvPr>
          <p:cNvCxnSpPr>
            <a:cxnSpLocks/>
          </p:cNvCxnSpPr>
          <p:nvPr/>
        </p:nvCxnSpPr>
        <p:spPr>
          <a:xfrm flipV="1">
            <a:off x="1432592" y="1547189"/>
            <a:ext cx="0" cy="6274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8C4BE92-C751-04A2-2930-76D7B2949E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99"/>
          <a:stretch/>
        </p:blipFill>
        <p:spPr>
          <a:xfrm>
            <a:off x="4036289" y="526473"/>
            <a:ext cx="6363857" cy="38364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2D838F-7874-E246-B415-58E3E26BF5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52" t="34877" r="15922"/>
          <a:stretch/>
        </p:blipFill>
        <p:spPr>
          <a:xfrm>
            <a:off x="4101037" y="4473221"/>
            <a:ext cx="1870774" cy="19692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782A48-BD20-15A2-E427-87081E9937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095" t="20937" r="7375"/>
          <a:stretch/>
        </p:blipFill>
        <p:spPr>
          <a:xfrm>
            <a:off x="6070901" y="4521690"/>
            <a:ext cx="1464067" cy="19207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5B2B6F-DB1D-4D45-925C-6F5E9685080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911" t="25035" r="18064"/>
          <a:stretch/>
        </p:blipFill>
        <p:spPr>
          <a:xfrm>
            <a:off x="7634058" y="4526290"/>
            <a:ext cx="1527193" cy="19161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3DEAF5-AEB2-AB56-3C1F-201C07FC600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327" t="35565" r="14069"/>
          <a:stretch/>
        </p:blipFill>
        <p:spPr>
          <a:xfrm>
            <a:off x="9269437" y="4521690"/>
            <a:ext cx="1740113" cy="192074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B6403A5-862B-6B24-47E0-9CF9616E73FF}"/>
              </a:ext>
            </a:extLst>
          </p:cNvPr>
          <p:cNvSpPr txBox="1"/>
          <p:nvPr/>
        </p:nvSpPr>
        <p:spPr>
          <a:xfrm flipH="1">
            <a:off x="2177351" y="4881899"/>
            <a:ext cx="17033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Tomography scans at each load increment in situ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EB749E-4C90-17BE-9C26-690DF972AB3D}"/>
              </a:ext>
            </a:extLst>
          </p:cNvPr>
          <p:cNvSpPr txBox="1"/>
          <p:nvPr/>
        </p:nvSpPr>
        <p:spPr>
          <a:xfrm>
            <a:off x="4942936" y="5227608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94DBFD-544E-3D6F-E915-C0048A5ABC1D}"/>
              </a:ext>
            </a:extLst>
          </p:cNvPr>
          <p:cNvSpPr txBox="1"/>
          <p:nvPr/>
        </p:nvSpPr>
        <p:spPr>
          <a:xfrm>
            <a:off x="6648086" y="5259242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2D9D6F-ECFE-C01E-9778-BB17E4A0B37B}"/>
              </a:ext>
            </a:extLst>
          </p:cNvPr>
          <p:cNvSpPr txBox="1"/>
          <p:nvPr/>
        </p:nvSpPr>
        <p:spPr>
          <a:xfrm>
            <a:off x="8261221" y="5276492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A3C81FC-5887-F425-1789-082010747441}"/>
              </a:ext>
            </a:extLst>
          </p:cNvPr>
          <p:cNvSpPr txBox="1"/>
          <p:nvPr/>
        </p:nvSpPr>
        <p:spPr>
          <a:xfrm>
            <a:off x="9943370" y="5336878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4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4745F6C-2A9C-FD06-51F4-6201A777B5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36987" y="1611813"/>
            <a:ext cx="2441948" cy="252277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CFC2B8F-DE59-9170-56DF-DC7A312E4289}"/>
              </a:ext>
            </a:extLst>
          </p:cNvPr>
          <p:cNvSpPr txBox="1"/>
          <p:nvPr/>
        </p:nvSpPr>
        <p:spPr>
          <a:xfrm>
            <a:off x="2206271" y="3123246"/>
            <a:ext cx="164553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XRD patterns taken over a smaller section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4C5ABE-8213-CCFA-0747-7759F3923695}"/>
              </a:ext>
            </a:extLst>
          </p:cNvPr>
          <p:cNvSpPr txBox="1"/>
          <p:nvPr/>
        </p:nvSpPr>
        <p:spPr>
          <a:xfrm>
            <a:off x="296184" y="3321361"/>
            <a:ext cx="870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Sample under tensile load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6CCAC4-8E7E-9FBE-94FD-812ED73AA097}"/>
              </a:ext>
            </a:extLst>
          </p:cNvPr>
          <p:cNvSpPr txBox="1"/>
          <p:nvPr/>
        </p:nvSpPr>
        <p:spPr>
          <a:xfrm flipH="1">
            <a:off x="7933222" y="3187642"/>
            <a:ext cx="20525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Load/displacement curves recorded</a:t>
            </a:r>
          </a:p>
        </p:txBody>
      </p:sp>
    </p:spTree>
    <p:extLst>
      <p:ext uri="{BB962C8B-B14F-4D97-AF65-F5344CB8AC3E}">
        <p14:creationId xmlns:p14="http://schemas.microsoft.com/office/powerpoint/2010/main" val="2024725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4E4C9-D087-1D8B-706A-4320EBA7C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Tomography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48CE65-B64A-A2E4-C2BF-663879508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92" y="1751494"/>
            <a:ext cx="3261326" cy="34184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9B9646-B76B-CA95-8306-341AE8597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1289" y="1751494"/>
            <a:ext cx="3329465" cy="34366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EEB708-34E1-FBDD-2C1B-75742DDFAA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0425" y="1742444"/>
            <a:ext cx="3268646" cy="34184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5B9D12-0D1F-F7B8-D1D4-9DB1F00AB253}"/>
              </a:ext>
            </a:extLst>
          </p:cNvPr>
          <p:cNvSpPr txBox="1"/>
          <p:nvPr/>
        </p:nvSpPr>
        <p:spPr>
          <a:xfrm>
            <a:off x="831272" y="5430982"/>
            <a:ext cx="2910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Unloaded – Voids present but round and distinct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4E25F1-A9DD-4314-8B0D-2A88A46889A4}"/>
              </a:ext>
            </a:extLst>
          </p:cNvPr>
          <p:cNvSpPr txBox="1"/>
          <p:nvPr/>
        </p:nvSpPr>
        <p:spPr>
          <a:xfrm>
            <a:off x="4301289" y="5430982"/>
            <a:ext cx="3329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0.5mm displacement – voids beginning to change in shape with some widening seen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79F497-FBFA-7883-01EA-7E37EF12DEFF}"/>
              </a:ext>
            </a:extLst>
          </p:cNvPr>
          <p:cNvSpPr txBox="1"/>
          <p:nvPr/>
        </p:nvSpPr>
        <p:spPr>
          <a:xfrm>
            <a:off x="8190424" y="5407891"/>
            <a:ext cx="3329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0.75mm displacement – crack propagation seen between voids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B76BFCC-EB2A-C263-6BC8-9ABE105F4690}"/>
              </a:ext>
            </a:extLst>
          </p:cNvPr>
          <p:cNvCxnSpPr/>
          <p:nvPr/>
        </p:nvCxnSpPr>
        <p:spPr>
          <a:xfrm>
            <a:off x="1130060" y="1587258"/>
            <a:ext cx="1000664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4714CDD-9CE7-BB42-FEF5-132A6E33FDCB}"/>
              </a:ext>
            </a:extLst>
          </p:cNvPr>
          <p:cNvSpPr txBox="1"/>
          <p:nvPr/>
        </p:nvSpPr>
        <p:spPr>
          <a:xfrm>
            <a:off x="5080959" y="1108580"/>
            <a:ext cx="171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Progressive load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A9BDC25-7524-92EE-519D-81D377AA94FB}"/>
              </a:ext>
            </a:extLst>
          </p:cNvPr>
          <p:cNvSpPr txBox="1"/>
          <p:nvPr/>
        </p:nvSpPr>
        <p:spPr>
          <a:xfrm>
            <a:off x="10491974" y="110858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TB2S</a:t>
            </a:r>
          </a:p>
        </p:txBody>
      </p:sp>
    </p:spTree>
    <p:extLst>
      <p:ext uri="{BB962C8B-B14F-4D97-AF65-F5344CB8AC3E}">
        <p14:creationId xmlns:p14="http://schemas.microsoft.com/office/powerpoint/2010/main" val="2494645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8BDC3-F3F7-1748-97C0-C298545C0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Tomography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47EA67-3FC9-7E77-5622-2EDFD7D7A6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75" r="13131"/>
          <a:stretch/>
        </p:blipFill>
        <p:spPr>
          <a:xfrm>
            <a:off x="831273" y="1690688"/>
            <a:ext cx="2530764" cy="39824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D5184B2-0E16-6F8B-F2B7-60882DA6FC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308" r="14081"/>
          <a:stretch/>
        </p:blipFill>
        <p:spPr>
          <a:xfrm>
            <a:off x="4618182" y="1690688"/>
            <a:ext cx="2449345" cy="39824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39B1BA-5F84-F453-83EC-A0AF06A154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555" r="6462"/>
          <a:stretch/>
        </p:blipFill>
        <p:spPr>
          <a:xfrm>
            <a:off x="8323673" y="1710749"/>
            <a:ext cx="2549894" cy="398242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B5A0805-821B-0087-A543-D9E1649C7D90}"/>
              </a:ext>
            </a:extLst>
          </p:cNvPr>
          <p:cNvCxnSpPr/>
          <p:nvPr/>
        </p:nvCxnSpPr>
        <p:spPr>
          <a:xfrm>
            <a:off x="1130060" y="1587258"/>
            <a:ext cx="1000664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17B72DF-67BF-CA2F-34C8-DBF2A13E0979}"/>
              </a:ext>
            </a:extLst>
          </p:cNvPr>
          <p:cNvSpPr txBox="1"/>
          <p:nvPr/>
        </p:nvSpPr>
        <p:spPr>
          <a:xfrm>
            <a:off x="5080959" y="1108580"/>
            <a:ext cx="171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Progressive load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A6BF1B-CFAF-97BC-A665-8E3CE8D5A31A}"/>
              </a:ext>
            </a:extLst>
          </p:cNvPr>
          <p:cNvSpPr txBox="1"/>
          <p:nvPr/>
        </p:nvSpPr>
        <p:spPr>
          <a:xfrm>
            <a:off x="831273" y="5696199"/>
            <a:ext cx="2910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Unloaded – Voids present but round and distinct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79D5B9-903D-99F0-81DC-B828021ACCF4}"/>
              </a:ext>
            </a:extLst>
          </p:cNvPr>
          <p:cNvSpPr txBox="1"/>
          <p:nvPr/>
        </p:nvSpPr>
        <p:spPr>
          <a:xfrm>
            <a:off x="4301290" y="5696199"/>
            <a:ext cx="3329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0.5mm displacement – Cracks forming at edges of voids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50114F-1A71-AE38-8012-C23EF6367316}"/>
              </a:ext>
            </a:extLst>
          </p:cNvPr>
          <p:cNvSpPr txBox="1"/>
          <p:nvPr/>
        </p:nvSpPr>
        <p:spPr>
          <a:xfrm>
            <a:off x="8190425" y="5673108"/>
            <a:ext cx="3329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0.75mm displacement – crack propagation along edge of solder, with change in shape at top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DEF2D9-87DE-E222-9EA6-A2B160BD0D0C}"/>
              </a:ext>
            </a:extLst>
          </p:cNvPr>
          <p:cNvSpPr txBox="1"/>
          <p:nvPr/>
        </p:nvSpPr>
        <p:spPr>
          <a:xfrm>
            <a:off x="10491974" y="110858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TB2S</a:t>
            </a:r>
          </a:p>
        </p:txBody>
      </p:sp>
    </p:spTree>
    <p:extLst>
      <p:ext uri="{BB962C8B-B14F-4D97-AF65-F5344CB8AC3E}">
        <p14:creationId xmlns:p14="http://schemas.microsoft.com/office/powerpoint/2010/main" val="256593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87D46-3CEE-697C-5561-8ED673EBB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Tomography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B0EE7C-F54B-A7EC-2255-37837E0B0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28" y="2372263"/>
            <a:ext cx="2549968" cy="25902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69472C-4244-2971-4F54-1DE3B46CEA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7827" y="2401501"/>
            <a:ext cx="2391835" cy="25902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BC4991-C20C-105E-A9E4-89A59F872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230" y="2378478"/>
            <a:ext cx="2468835" cy="26363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D017C3-9D1C-EABB-136B-7B5788FE21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9633" y="2401501"/>
            <a:ext cx="2594554" cy="263630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8649D0-B740-BEED-4273-08FC490B623F}"/>
              </a:ext>
            </a:extLst>
          </p:cNvPr>
          <p:cNvCxnSpPr/>
          <p:nvPr/>
        </p:nvCxnSpPr>
        <p:spPr>
          <a:xfrm>
            <a:off x="888520" y="2096217"/>
            <a:ext cx="1000664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0FE4736-615E-4A69-5D06-63F5DD927E5E}"/>
              </a:ext>
            </a:extLst>
          </p:cNvPr>
          <p:cNvSpPr txBox="1"/>
          <p:nvPr/>
        </p:nvSpPr>
        <p:spPr>
          <a:xfrm>
            <a:off x="4839419" y="1617539"/>
            <a:ext cx="171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Progressive load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4F53EC-4F42-3A86-5881-7A3B31906F03}"/>
              </a:ext>
            </a:extLst>
          </p:cNvPr>
          <p:cNvSpPr txBox="1"/>
          <p:nvPr/>
        </p:nvSpPr>
        <p:spPr>
          <a:xfrm>
            <a:off x="1250831" y="5365630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Unloaded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5EF4ED-C151-A9A5-FFEE-AA99A5FE7AC6}"/>
              </a:ext>
            </a:extLst>
          </p:cNvPr>
          <p:cNvSpPr txBox="1"/>
          <p:nvPr/>
        </p:nvSpPr>
        <p:spPr>
          <a:xfrm>
            <a:off x="3421434" y="5365630"/>
            <a:ext cx="227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0.25mm displacement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FDE9AA-5CBF-3540-41CF-EC81B8A78BBA}"/>
              </a:ext>
            </a:extLst>
          </p:cNvPr>
          <p:cNvSpPr txBox="1"/>
          <p:nvPr/>
        </p:nvSpPr>
        <p:spPr>
          <a:xfrm>
            <a:off x="6072412" y="5365630"/>
            <a:ext cx="227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0.50mm displacement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BB134E-0F4E-05F0-A42D-74917E310517}"/>
              </a:ext>
            </a:extLst>
          </p:cNvPr>
          <p:cNvSpPr txBox="1"/>
          <p:nvPr/>
        </p:nvSpPr>
        <p:spPr>
          <a:xfrm>
            <a:off x="8900739" y="5343090"/>
            <a:ext cx="2040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1mm displacement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A8591D-1EFC-228F-00D7-EBD4F029C0E6}"/>
              </a:ext>
            </a:extLst>
          </p:cNvPr>
          <p:cNvSpPr txBox="1"/>
          <p:nvPr/>
        </p:nvSpPr>
        <p:spPr>
          <a:xfrm>
            <a:off x="10296441" y="1606268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TBPS</a:t>
            </a:r>
          </a:p>
        </p:txBody>
      </p:sp>
    </p:spTree>
    <p:extLst>
      <p:ext uri="{BB962C8B-B14F-4D97-AF65-F5344CB8AC3E}">
        <p14:creationId xmlns:p14="http://schemas.microsoft.com/office/powerpoint/2010/main" val="22029071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4C8E1"/>
      </a:accent1>
      <a:accent2>
        <a:srgbClr val="9AFDE6"/>
      </a:accent2>
      <a:accent3>
        <a:srgbClr val="A5A5A5"/>
      </a:accent3>
      <a:accent4>
        <a:srgbClr val="05C6A8"/>
      </a:accent4>
      <a:accent5>
        <a:srgbClr val="5B9BD5"/>
      </a:accent5>
      <a:accent6>
        <a:srgbClr val="D6FEF5"/>
      </a:accent6>
      <a:hlink>
        <a:srgbClr val="0563C1"/>
      </a:hlink>
      <a:folHlink>
        <a:srgbClr val="09647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1234</TotalTime>
  <Words>927</Words>
  <Application>Microsoft Office PowerPoint</Application>
  <PresentationFormat>Widescreen</PresentationFormat>
  <Paragraphs>131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Lattice strain mapping and tomography of thin-walled cooling pipe connections studied using synchrotron radiation</vt:lpstr>
      <vt:lpstr>Introduction</vt:lpstr>
      <vt:lpstr>Theory</vt:lpstr>
      <vt:lpstr>Theory</vt:lpstr>
      <vt:lpstr>Experiment</vt:lpstr>
      <vt:lpstr>Experiment</vt:lpstr>
      <vt:lpstr>Tomography</vt:lpstr>
      <vt:lpstr>Tomography</vt:lpstr>
      <vt:lpstr>Tomography</vt:lpstr>
      <vt:lpstr>Tomography</vt:lpstr>
      <vt:lpstr>TB2S</vt:lpstr>
      <vt:lpstr>TBPS</vt:lpstr>
      <vt:lpstr>Soldered Samples Comparison</vt:lpstr>
      <vt:lpstr>Laser Welded Samples</vt:lpstr>
      <vt:lpstr>Laser Welded Samples</vt:lpstr>
      <vt:lpstr>Laser Welded Samples</vt:lpstr>
      <vt:lpstr>Laser Welded Samples</vt:lpstr>
      <vt:lpstr>Laser Samples Comparison</vt:lpstr>
      <vt:lpstr>Optical Microscopy Images</vt:lpstr>
      <vt:lpstr>Optical Microscopy Images</vt:lpstr>
      <vt:lpstr>Optical Microscopy Images</vt:lpstr>
      <vt:lpstr>Conclusions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Lattice strain mapping and tomography of thin-walled cooling pipe connections studied using synchrotron radiation</dc:title>
  <dc:creator>Sophie Mcnair</dc:creator>
  <cp:lastModifiedBy>Sophie Mcnair</cp:lastModifiedBy>
  <cp:revision>7</cp:revision>
  <dcterms:created xsi:type="dcterms:W3CDTF">2022-05-19T11:21:50Z</dcterms:created>
  <dcterms:modified xsi:type="dcterms:W3CDTF">2022-06-03T14:20:33Z</dcterms:modified>
</cp:coreProperties>
</file>