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9269F-2689-4232-832D-F36C03357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929C4-C79C-45A4-B327-0966C9C8F2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AB776-5B22-4D83-8FE0-ACC7171F5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C8160-B5D5-4C31-AF23-6B8E8BC0E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3588E-0401-4A73-8578-504CFC3D7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D6EE3-2314-4C19-A871-BDD309CA2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219331-D743-421F-ADF0-7022006C5B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1B6B4-E689-474F-ABCD-10E6E16EB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83A55-1C0B-49DB-8A2A-5287E4BD7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57DA1-02D7-4819-8F10-DB600D6C4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30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F01959-D1E0-421E-94DB-D96C8570E6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07917-0FB4-418C-B972-73B3DE950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0BAF4-2B38-4353-83E4-310525182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96412-5175-4229-97DE-3762BA5B2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2D456-ED80-4D66-9C43-61EBCB70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319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AE25-AB95-4CB7-A8B4-42FC70BD4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165F5-2728-428E-A8D4-2215FBC6F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E0D69-A609-41D6-B947-E2965C5EE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43669-77E8-4563-83B5-18C70ECA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7F539-701B-477F-BA61-4793D49C8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02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A8573-83DC-4617-8881-48F7BA88D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D20D1-B7E7-4CD3-B997-498ACB432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1121F-44AD-4E4D-808A-8A37990F1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7EC39-D831-4D8D-A5E9-177B6C6C6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8E7E7-73B9-438F-AA4F-A48991AE4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17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F672F-E696-4F07-AA51-BE172A115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3816B-C06C-4F97-94D4-C1DED756C2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BB2B8-46DA-423A-B191-37419BBD1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5D7-90CE-408A-A692-1B28BCF9E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85236-D6D9-493F-BBE8-4A7E295C1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372B9-2178-47A0-94B4-55D554625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4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45DA5-F51D-49B4-A1C3-802551BDB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B8EB3-4FB8-4B36-BF8F-6D0D0D153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FC9D1-71CA-4CBE-9581-9786DAC22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03F6E-0580-499C-BAA0-B8D22C50C6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A45379-BEBC-4363-8CC1-8DF730DE11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2B8070-B531-4A69-8FFC-185A6E778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2593D8-4AEB-4275-A5FE-53DB9A2B8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ABE66C-CF69-45BA-9D71-84042999D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353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5DE23-0A57-45B8-A35F-36A62523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86C90-BA2C-4D24-8EBD-FBDB50F9D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B1F34-2B5E-41A4-9F47-655B90FB8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678893-A090-4B5F-A7A9-2907E2A91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C15012-0572-47CB-90EC-1D5B01A49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B53223-944B-446C-902A-CE9E9E785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E036E-6F25-40FF-B01F-60B2CCFA6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1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4F0EA-8CCE-492F-B022-DAE4C7224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84892-DDBB-4203-96E3-4C3B167CC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4F744-E7DA-4A22-A569-F5E9083AD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FA335-C8E5-4C61-A7C3-BD84A94C4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BD1F6A-B805-4A0D-B10C-182CF1613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79A0C-4904-4F5F-B1EC-E857D2382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4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3DFC5-0CBB-49F7-88B0-DC4E14920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DCF0F-05FE-4454-9356-108338A6E7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0B8C4F-6A4D-4CBF-BFBA-F7D8D29F7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5D95F-804E-4C09-9672-39BA200CB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A66C8-0648-4763-95B3-DAA02DE67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02E37-7106-428B-A2C9-B9E634522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7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B05AE9-B1FD-4C55-81F6-04955EC30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53F5C-BD27-48AF-B106-6A38EC998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22F1B-3F77-47C8-9E6F-295C132DC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726ED-FD20-4B68-8C83-77571780344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04F63-B512-4EC5-AAE0-1F1765BA4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C231-C035-479E-9B66-5948D29B1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72AF9-BB2F-439B-BFDE-B60342400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31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9FC242-E4A4-4754-B09E-FADBA8A76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163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DA0BC1-ADE1-41AC-A9C1-726C77FF5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7668"/>
            <a:ext cx="12192000" cy="101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3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DCEECC-9512-4115-9971-983F5E48A11B}"/>
              </a:ext>
            </a:extLst>
          </p:cNvPr>
          <p:cNvSpPr txBox="1"/>
          <p:nvPr/>
        </p:nvSpPr>
        <p:spPr>
          <a:xfrm>
            <a:off x="147480" y="151632"/>
            <a:ext cx="11596285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11 Posters this year, covering 3 areas:</a:t>
            </a:r>
          </a:p>
          <a:p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Module’s Thermal Management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Integration Test with 2S Module Prototypes on a CO</a:t>
            </a:r>
            <a:r>
              <a:rPr lang="en-GB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Cooled Ladder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Challenges on the experimental validation of Finite Volume Model thermal simulation of Modules for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Phase II Outer Tracker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Phase-2 Tracker endcap module cooling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</a:t>
            </a:r>
            <a:r>
              <a:rPr lang="en-US" baseline="-250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evaporative cooling system for the </a:t>
            </a:r>
            <a:r>
              <a:rPr lang="en-US" b="1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LHCb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UT Detector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Study of Thermal Interface Material for Front End Electronics Cooling of Silicon Tracking System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CBM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Thermal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pretest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@ the front-end electronic area of the STT detector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PANDA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Integration and Production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Overview of the production preparations for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ATLAS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ITk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strip end-cap detector at DESY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Services Design for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CMS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Phase II Outer Tracker Endcaps (TEDDs)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Integration and assembly of the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LHCb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Upstream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Environmental Monitoring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LPG sensor technology for environmental monitoring: from the laboratory to the detector (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ATLAS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Solutions for humidity and temperature monitoring in the Silicon Tracking System of the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CBM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experiment</a:t>
            </a:r>
          </a:p>
        </p:txBody>
      </p:sp>
    </p:spTree>
    <p:extLst>
      <p:ext uri="{BB962C8B-B14F-4D97-AF65-F5344CB8AC3E}">
        <p14:creationId xmlns:p14="http://schemas.microsoft.com/office/powerpoint/2010/main" val="1222586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163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Petagna</dc:creator>
  <cp:lastModifiedBy>Paolo Petagna</cp:lastModifiedBy>
  <cp:revision>2</cp:revision>
  <dcterms:created xsi:type="dcterms:W3CDTF">2022-06-08T08:29:37Z</dcterms:created>
  <dcterms:modified xsi:type="dcterms:W3CDTF">2022-06-08T12:15:21Z</dcterms:modified>
</cp:coreProperties>
</file>