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65144-8A64-4C5A-AC2A-B188B7DAD740}" type="datetimeFigureOut">
              <a:rPr lang="en-GB" smtClean="0"/>
              <a:t>17/09/2019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84C6D-F70D-4B3C-BCCE-4E9BF3B0AA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5392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65144-8A64-4C5A-AC2A-B188B7DAD740}" type="datetimeFigureOut">
              <a:rPr lang="en-GB" smtClean="0"/>
              <a:t>17/09/2019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84C6D-F70D-4B3C-BCCE-4E9BF3B0AA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61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65144-8A64-4C5A-AC2A-B188B7DAD740}" type="datetimeFigureOut">
              <a:rPr lang="en-GB" smtClean="0"/>
              <a:t>17/09/2019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84C6D-F70D-4B3C-BCCE-4E9BF3B0AA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8735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65144-8A64-4C5A-AC2A-B188B7DAD740}" type="datetimeFigureOut">
              <a:rPr lang="en-GB" smtClean="0"/>
              <a:t>17/09/2019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84C6D-F70D-4B3C-BCCE-4E9BF3B0AA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9106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65144-8A64-4C5A-AC2A-B188B7DAD740}" type="datetimeFigureOut">
              <a:rPr lang="en-GB" smtClean="0"/>
              <a:t>17/09/2019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84C6D-F70D-4B3C-BCCE-4E9BF3B0AA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989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65144-8A64-4C5A-AC2A-B188B7DAD740}" type="datetimeFigureOut">
              <a:rPr lang="en-GB" smtClean="0"/>
              <a:t>17/09/2019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84C6D-F70D-4B3C-BCCE-4E9BF3B0AA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2702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65144-8A64-4C5A-AC2A-B188B7DAD740}" type="datetimeFigureOut">
              <a:rPr lang="en-GB" smtClean="0"/>
              <a:t>17/09/2019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84C6D-F70D-4B3C-BCCE-4E9BF3B0AA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3117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65144-8A64-4C5A-AC2A-B188B7DAD740}" type="datetimeFigureOut">
              <a:rPr lang="en-GB" smtClean="0"/>
              <a:t>17/09/2019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84C6D-F70D-4B3C-BCCE-4E9BF3B0AA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4982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65144-8A64-4C5A-AC2A-B188B7DAD740}" type="datetimeFigureOut">
              <a:rPr lang="en-GB" smtClean="0"/>
              <a:t>17/09/2019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84C6D-F70D-4B3C-BCCE-4E9BF3B0AA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0256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65144-8A64-4C5A-AC2A-B188B7DAD740}" type="datetimeFigureOut">
              <a:rPr lang="en-GB" smtClean="0"/>
              <a:t>17/09/2019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84C6D-F70D-4B3C-BCCE-4E9BF3B0AA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099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65144-8A64-4C5A-AC2A-B188B7DAD740}" type="datetimeFigureOut">
              <a:rPr lang="en-GB" smtClean="0"/>
              <a:t>17/09/2019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84C6D-F70D-4B3C-BCCE-4E9BF3B0AA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6871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65144-8A64-4C5A-AC2A-B188B7DAD740}" type="datetimeFigureOut">
              <a:rPr lang="en-GB" smtClean="0"/>
              <a:t>17/09/2019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284C6D-F70D-4B3C-BCCE-4E9BF3B0AA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8389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Testing Cable Assemblies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Jens, Mike, Pepe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4626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perform cable tests?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E.g. previous cable assemblies for IBL came from the manufacturer with incorrect stripping of the CCA wires, hence had trouble with resistance</a:t>
            </a:r>
          </a:p>
          <a:p>
            <a:pPr lvl="1"/>
            <a:r>
              <a:rPr lang="en-GB" dirty="0" smtClean="0"/>
              <a:t>Only noticed on reception of first cables, could have led to massive problems later (And has, for the solution was to go to solid copper…)</a:t>
            </a:r>
          </a:p>
          <a:p>
            <a:r>
              <a:rPr lang="en-GB" dirty="0" smtClean="0"/>
              <a:t>We’re handling cables after delivery, need to make sure that they work before plugging in</a:t>
            </a:r>
          </a:p>
        </p:txBody>
      </p:sp>
    </p:spTree>
    <p:extLst>
      <p:ext uri="{BB962C8B-B14F-4D97-AF65-F5344CB8AC3E}">
        <p14:creationId xmlns:p14="http://schemas.microsoft.com/office/powerpoint/2010/main" val="40341704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to perform Cable tests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Through test:</a:t>
            </a:r>
          </a:p>
          <a:p>
            <a:pPr lvl="1"/>
            <a:r>
              <a:rPr lang="en-GB" dirty="0" smtClean="0"/>
              <a:t>Needs leads for each side of the cable, connected to the testing device</a:t>
            </a:r>
          </a:p>
          <a:p>
            <a:pPr lvl="1"/>
            <a:r>
              <a:rPr lang="en-GB" dirty="0" smtClean="0"/>
              <a:t>Test leads need checking, whenever a cable fails</a:t>
            </a:r>
          </a:p>
          <a:p>
            <a:r>
              <a:rPr lang="en-GB" dirty="0" smtClean="0"/>
              <a:t>Single sided tests:</a:t>
            </a:r>
          </a:p>
          <a:p>
            <a:pPr lvl="1"/>
            <a:r>
              <a:rPr lang="en-GB" dirty="0" smtClean="0"/>
              <a:t>TDR: Expensive, not good for resistance, forget it</a:t>
            </a:r>
          </a:p>
          <a:p>
            <a:pPr lvl="1"/>
            <a:r>
              <a:rPr lang="en-GB" dirty="0" smtClean="0"/>
              <a:t>Shorting plug/Resistive network at one end:</a:t>
            </a:r>
          </a:p>
          <a:p>
            <a:pPr lvl="2"/>
            <a:r>
              <a:rPr lang="en-GB" dirty="0" smtClean="0"/>
              <a:t>Cable tester gets connected to the other, can still figure out connectivity, round trip resistance and possibly even individual resistances through measuring lots of pairs of connections (resistor network)</a:t>
            </a:r>
          </a:p>
        </p:txBody>
      </p:sp>
    </p:spTree>
    <p:extLst>
      <p:ext uri="{BB962C8B-B14F-4D97-AF65-F5344CB8AC3E}">
        <p14:creationId xmlns:p14="http://schemas.microsoft.com/office/powerpoint/2010/main" val="2523899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was done in the past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201653" cy="4351338"/>
          </a:xfrm>
        </p:spPr>
        <p:txBody>
          <a:bodyPr>
            <a:normAutofit fontScale="77500" lnSpcReduction="20000"/>
          </a:bodyPr>
          <a:lstStyle/>
          <a:p>
            <a:r>
              <a:rPr lang="en-GB" dirty="0" err="1" smtClean="0"/>
              <a:t>Cirris</a:t>
            </a:r>
            <a:r>
              <a:rPr lang="en-GB" dirty="0" smtClean="0"/>
              <a:t> Signature Touch 1 series cable testers used for Pixel/</a:t>
            </a:r>
            <a:r>
              <a:rPr lang="en-GB" dirty="0" err="1" smtClean="0"/>
              <a:t>nSQP</a:t>
            </a:r>
            <a:r>
              <a:rPr lang="en-GB" dirty="0" smtClean="0"/>
              <a:t>/IBL</a:t>
            </a:r>
          </a:p>
          <a:p>
            <a:pPr lvl="1"/>
            <a:r>
              <a:rPr lang="en-GB" dirty="0" smtClean="0"/>
              <a:t>Used for checking all service panels (10k solder joints per panel) for Pixel/</a:t>
            </a:r>
            <a:r>
              <a:rPr lang="en-GB" dirty="0" err="1" smtClean="0"/>
              <a:t>nSQP</a:t>
            </a:r>
            <a:r>
              <a:rPr lang="en-GB" dirty="0" smtClean="0"/>
              <a:t> project</a:t>
            </a:r>
          </a:p>
          <a:p>
            <a:pPr lvl="1"/>
            <a:r>
              <a:rPr lang="en-GB" dirty="0" smtClean="0"/>
              <a:t>IBL cables tested with these as well as some connecting components</a:t>
            </a:r>
          </a:p>
          <a:p>
            <a:r>
              <a:rPr lang="en-GB" dirty="0" smtClean="0"/>
              <a:t>Special test assembly generated for a services test</a:t>
            </a:r>
          </a:p>
          <a:p>
            <a:pPr lvl="1"/>
            <a:r>
              <a:rPr lang="en-GB" dirty="0" smtClean="0"/>
              <a:t>Contained a programmable load and some DMMs, allowing the plug an adapter into a service chain and ramp up the services as if an active device was connected, testing overvoltage protection, maximum load currents and so on</a:t>
            </a:r>
          </a:p>
          <a:p>
            <a:pPr lvl="2"/>
            <a:r>
              <a:rPr lang="en-GB" dirty="0" smtClean="0"/>
              <a:t>Extremely heavy and quite hard to use, hence if we decide we need this, we may well want to make sure it’s a bit more plug &amp; pray!</a:t>
            </a:r>
          </a:p>
          <a:p>
            <a:pPr lvl="1"/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9853" y="1825625"/>
            <a:ext cx="5887645" cy="3930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6652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future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1154443" cy="4351338"/>
          </a:xfrm>
        </p:spPr>
        <p:txBody>
          <a:bodyPr>
            <a:normAutofit/>
          </a:bodyPr>
          <a:lstStyle/>
          <a:p>
            <a:r>
              <a:rPr lang="en-GB" dirty="0" smtClean="0"/>
              <a:t>Checked with </a:t>
            </a:r>
            <a:r>
              <a:rPr lang="en-GB" dirty="0" err="1" smtClean="0"/>
              <a:t>Cirris</a:t>
            </a:r>
            <a:r>
              <a:rPr lang="en-GB" dirty="0" smtClean="0"/>
              <a:t>, new Touch Pro device has equivalent, if not better capability compared to the (now 15+ years old, DOS based) Touch 1</a:t>
            </a:r>
          </a:p>
          <a:p>
            <a:pPr lvl="1"/>
            <a:r>
              <a:rPr lang="en-GB" dirty="0" smtClean="0"/>
              <a:t>About 10k for the device with 128 test points – can measure 64 individual pairs or perform 32 full four point tests</a:t>
            </a:r>
          </a:p>
          <a:p>
            <a:pPr lvl="1"/>
            <a:r>
              <a:rPr lang="en-GB" dirty="0" smtClean="0"/>
              <a:t>Extendable by add-ons up to 512 channels – could even do more, but then there are other devices to do so</a:t>
            </a:r>
          </a:p>
          <a:p>
            <a:pPr lvl="1"/>
            <a:r>
              <a:rPr lang="en-GB" dirty="0" smtClean="0"/>
              <a:t>Up to 2kV voltage, energy limited, checking for HVIR and leakage</a:t>
            </a:r>
          </a:p>
          <a:p>
            <a:pPr lvl="1"/>
            <a:r>
              <a:rPr lang="en-GB" dirty="0" smtClean="0"/>
              <a:t>Up to 1A current in 4-point measuring </a:t>
            </a:r>
            <a:r>
              <a:rPr lang="en-GB" dirty="0" smtClean="0"/>
              <a:t>mode</a:t>
            </a:r>
          </a:p>
          <a:p>
            <a:pPr lvl="1"/>
            <a:r>
              <a:rPr lang="en-GB" dirty="0" smtClean="0"/>
              <a:t>Can actually measure capacitance around 5nF to 100 </a:t>
            </a:r>
            <a:r>
              <a:rPr lang="en-GB" dirty="0" err="1" smtClean="0"/>
              <a:t>uF</a:t>
            </a:r>
            <a:endParaRPr lang="en-GB" dirty="0" smtClean="0"/>
          </a:p>
          <a:p>
            <a:pPr lvl="1"/>
            <a:r>
              <a:rPr lang="en-GB" dirty="0" smtClean="0"/>
              <a:t>Can check correct pairing of twisted pairs</a:t>
            </a:r>
            <a:endParaRPr lang="en-GB" dirty="0" smtClean="0"/>
          </a:p>
          <a:p>
            <a:pPr lvl="1"/>
            <a:endParaRPr lang="en-GB" dirty="0"/>
          </a:p>
        </p:txBody>
      </p:sp>
      <p:pic>
        <p:nvPicPr>
          <p:cNvPr id="1026" name="Picture 2" descr="Easy Touch Pro Cable Test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3221" y="232100"/>
            <a:ext cx="4669422" cy="3372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46741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403</Words>
  <Application>Microsoft Office PowerPoint</Application>
  <PresentationFormat>Widescreen</PresentationFormat>
  <Paragraphs>29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Testing Cable Assemblies</vt:lpstr>
      <vt:lpstr>Why perform cable tests?</vt:lpstr>
      <vt:lpstr>How to perform Cable tests</vt:lpstr>
      <vt:lpstr>What was done in the past</vt:lpstr>
      <vt:lpstr>The future</vt:lpstr>
    </vt:vector>
  </TitlesOfParts>
  <Company>PPD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 Cable Assemblies</dc:title>
  <dc:creator>Dopke, Jens (STFC,RAL,PPD)</dc:creator>
  <cp:lastModifiedBy>Dopke, Jens (STFC,RAL,PPD)</cp:lastModifiedBy>
  <cp:revision>8</cp:revision>
  <dcterms:created xsi:type="dcterms:W3CDTF">2019-09-10T11:30:33Z</dcterms:created>
  <dcterms:modified xsi:type="dcterms:W3CDTF">2019-09-17T07:43:48Z</dcterms:modified>
</cp:coreProperties>
</file>