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61" r:id="rId3"/>
    <p:sldId id="262" r:id="rId4"/>
    <p:sldId id="263" r:id="rId5"/>
    <p:sldId id="257" r:id="rId6"/>
    <p:sldId id="258" r:id="rId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1" d="100"/>
          <a:sy n="81" d="100"/>
        </p:scale>
        <p:origin x="7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AF34A-DBC3-4C78-8BD5-7F80B6B0D381}" type="datetimeFigureOut">
              <a:rPr lang="en-GB" smtClean="0"/>
              <a:t>01/11/2019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F9A1F6-CC4C-486F-AFEC-0029A4D4C9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284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6/11/19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9411-C03D-45FE-9559-21FDBBCE4C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483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6/11/19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9411-C03D-45FE-9559-21FDBBCE4C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331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6/11/19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9411-C03D-45FE-9559-21FDBBCE4C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152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6/11/19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9411-C03D-45FE-9559-21FDBBCE4C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294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6/11/19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9411-C03D-45FE-9559-21FDBBCE4C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94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6/11/19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9411-C03D-45FE-9559-21FDBBCE4C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9223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6/11/19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9411-C03D-45FE-9559-21FDBBCE4C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612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6/11/19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9411-C03D-45FE-9559-21FDBBCE4C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719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6/11/19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9411-C03D-45FE-9559-21FDBBCE4C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6/11/19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9411-C03D-45FE-9559-21FDBBCE4C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31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6/11/19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9411-C03D-45FE-9559-21FDBBCE4C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808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6/11/19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Local ATLAS Upgrade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E9411-C03D-45FE-9559-21FDBBCE4C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29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New Co-cure Jig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Y-Distortions (banana)</a:t>
            </a:r>
          </a:p>
          <a:p>
            <a:r>
              <a:rPr lang="en-GB" dirty="0" smtClean="0"/>
              <a:t>New co-cure jig to ensure tape is straight after co-cure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6/11/19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9411-C03D-45FE-9559-21FDBBCE4CE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331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Tape Dimensions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4616669" cy="4351338"/>
          </a:xfrm>
        </p:spPr>
        <p:txBody>
          <a:bodyPr>
            <a:normAutofit/>
          </a:bodyPr>
          <a:lstStyle/>
          <a:p>
            <a:r>
              <a:rPr lang="en-GB" dirty="0" smtClean="0"/>
              <a:t>Lock points added </a:t>
            </a:r>
            <a:r>
              <a:rPr lang="en-GB" dirty="0" err="1" smtClean="0"/>
              <a:t>wrt</a:t>
            </a:r>
            <a:r>
              <a:rPr lang="en-GB" dirty="0" smtClean="0"/>
              <a:t> MFFs.</a:t>
            </a:r>
          </a:p>
          <a:p>
            <a:pPr lvl="1"/>
            <a:r>
              <a:rPr lang="en-GB" dirty="0" smtClean="0"/>
              <a:t>Modules mounted </a:t>
            </a:r>
            <a:r>
              <a:rPr lang="en-GB" dirty="0" err="1" smtClean="0"/>
              <a:t>wrt</a:t>
            </a:r>
            <a:r>
              <a:rPr lang="en-GB" dirty="0" smtClean="0"/>
              <a:t> lock points.</a:t>
            </a:r>
          </a:p>
          <a:p>
            <a:r>
              <a:rPr lang="en-GB" dirty="0" smtClean="0"/>
              <a:t>In </a:t>
            </a:r>
            <a:r>
              <a:rPr lang="en-GB" dirty="0" smtClean="0"/>
              <a:t>y-direction</a:t>
            </a:r>
          </a:p>
          <a:p>
            <a:pPr lvl="1"/>
            <a:r>
              <a:rPr lang="en-GB" dirty="0" smtClean="0"/>
              <a:t>If distortion too large silicon sensor will be too close to LV pads on either the data or the power side of the stave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Outer HV line too close to edge of stave.</a:t>
            </a:r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6254969" y="1690688"/>
            <a:ext cx="4033157" cy="84092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6320283" y="2021341"/>
            <a:ext cx="163286" cy="146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>
            <a:stCxn id="5" idx="6"/>
            <a:endCxn id="4" idx="3"/>
          </p:cNvCxnSpPr>
          <p:nvPr/>
        </p:nvCxnSpPr>
        <p:spPr>
          <a:xfrm>
            <a:off x="6483569" y="2094820"/>
            <a:ext cx="3804557" cy="16329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99105" y="1906072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MFF1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250026" y="1902671"/>
            <a:ext cx="1306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MFF2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10058558" y="2037670"/>
            <a:ext cx="163286" cy="146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292101" y="2829910"/>
            <a:ext cx="0" cy="52026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292101" y="3350172"/>
            <a:ext cx="65260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096000" y="2531610"/>
            <a:ext cx="5224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y</a:t>
            </a:r>
            <a:endParaRPr lang="en-GB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023538" y="3200400"/>
            <a:ext cx="354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x</a:t>
            </a:r>
            <a:endParaRPr lang="en-GB" sz="2000" b="1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4330" y="3648472"/>
            <a:ext cx="5143500" cy="2905125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 flipV="1">
            <a:off x="8828910" y="4808483"/>
            <a:ext cx="393918" cy="1"/>
          </a:xfrm>
          <a:prstGeom prst="straightConnector1">
            <a:avLst/>
          </a:prstGeom>
          <a:ln w="3810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690179" y="4495391"/>
            <a:ext cx="106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1.5 mm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6/11/19</a:t>
            </a:r>
            <a:endParaRPr lang="en-GB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</a:t>
            </a:r>
            <a:endParaRPr lang="en-GB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8826-BC0C-4AC6-A3BC-E14DEFC764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795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Content Placeholder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1017" y="1945757"/>
            <a:ext cx="4811358" cy="36845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Y-distortion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648200" cy="4351338"/>
          </a:xfrm>
        </p:spPr>
        <p:txBody>
          <a:bodyPr/>
          <a:lstStyle/>
          <a:p>
            <a:r>
              <a:rPr lang="en-GB" dirty="0" smtClean="0"/>
              <a:t>Use local fiducials</a:t>
            </a:r>
          </a:p>
          <a:p>
            <a:r>
              <a:rPr lang="en-GB" dirty="0" smtClean="0"/>
              <a:t>Line from MFF1 to MFF2</a:t>
            </a:r>
          </a:p>
          <a:p>
            <a:r>
              <a:rPr lang="en-GB" dirty="0" smtClean="0"/>
              <a:t>Calculate distance d</a:t>
            </a:r>
            <a:r>
              <a:rPr lang="en-GB" baseline="-25000" dirty="0" smtClean="0"/>
              <a:t>i</a:t>
            </a:r>
            <a:r>
              <a:rPr lang="en-GB" dirty="0" smtClean="0"/>
              <a:t> from </a:t>
            </a:r>
            <a:r>
              <a:rPr lang="en-GB" dirty="0" err="1" smtClean="0"/>
              <a:t>LFID</a:t>
            </a:r>
            <a:r>
              <a:rPr lang="en-GB" baseline="-25000" dirty="0" err="1" smtClean="0"/>
              <a:t>i</a:t>
            </a:r>
            <a:r>
              <a:rPr lang="en-GB" dirty="0" smtClean="0"/>
              <a:t> to line.</a:t>
            </a:r>
          </a:p>
          <a:p>
            <a:r>
              <a:rPr lang="en-GB" dirty="0" smtClean="0"/>
              <a:t>Plot d</a:t>
            </a:r>
            <a:r>
              <a:rPr lang="en-GB" baseline="-25000" dirty="0" smtClean="0"/>
              <a:t>i</a:t>
            </a:r>
            <a:r>
              <a:rPr lang="en-GB" dirty="0" smtClean="0"/>
              <a:t> measured – nominal vs x for two sides of tape</a:t>
            </a:r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028700" y="4727121"/>
            <a:ext cx="4033157" cy="84092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1094014" y="5057774"/>
            <a:ext cx="163286" cy="146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4838699" y="5057774"/>
            <a:ext cx="163286" cy="146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>
            <a:stCxn id="6" idx="6"/>
            <a:endCxn id="5" idx="3"/>
          </p:cNvCxnSpPr>
          <p:nvPr/>
        </p:nvCxnSpPr>
        <p:spPr>
          <a:xfrm>
            <a:off x="1257300" y="5131253"/>
            <a:ext cx="3804557" cy="16329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947307" y="4833257"/>
            <a:ext cx="1" cy="293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2865664" y="4737328"/>
            <a:ext cx="163286" cy="146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372836" y="4942505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MFF1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5023757" y="4939104"/>
            <a:ext cx="1306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MFF2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3518807" y="5630345"/>
            <a:ext cx="1401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LFID</a:t>
            </a:r>
            <a:r>
              <a:rPr lang="en-GB" baseline="-25000" dirty="0" err="1" smtClean="0"/>
              <a:t>i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3049364" y="4824146"/>
            <a:ext cx="525233" cy="87883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339101" y="5888058"/>
            <a:ext cx="914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</a:t>
            </a:r>
            <a:r>
              <a:rPr lang="en-GB" baseline="-25000" dirty="0" smtClean="0"/>
              <a:t>i</a:t>
            </a:r>
            <a:endParaRPr lang="en-GB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81843" y="4980214"/>
            <a:ext cx="1183821" cy="90784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6/11/19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8826-BC0C-4AC6-A3BC-E14DEFC764F7}" type="slidenum">
              <a:rPr lang="en-GB" smtClean="0"/>
              <a:t>3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9316107" y="4297593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High 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179472" y="2598029"/>
            <a:ext cx="917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Low y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189644" y="5267090"/>
            <a:ext cx="0" cy="52026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89644" y="5787352"/>
            <a:ext cx="652609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-6457" y="4968790"/>
            <a:ext cx="5224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y</a:t>
            </a:r>
            <a:endParaRPr lang="en-GB" sz="2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921081" y="5637580"/>
            <a:ext cx="354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x</a:t>
            </a:r>
            <a:endParaRPr lang="en-GB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386145" y="1258732"/>
            <a:ext cx="2688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Cut |DY| &lt; 300 </a:t>
            </a:r>
            <a:r>
              <a:rPr lang="en-GB" sz="2400" b="1" dirty="0" smtClean="0">
                <a:solidFill>
                  <a:srgbClr val="FF0000"/>
                </a:solidFill>
                <a:latin typeface="GreekC" panose="00000400000000000000" pitchFamily="2" charset="0"/>
                <a:cs typeface="GreekC" panose="00000400000000000000" pitchFamily="2" charset="0"/>
              </a:rPr>
              <a:t>m</a:t>
            </a:r>
            <a:r>
              <a:rPr lang="en-GB" sz="2400" b="1" dirty="0" smtClean="0">
                <a:solidFill>
                  <a:srgbClr val="FF0000"/>
                </a:solidFill>
              </a:rPr>
              <a:t>m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7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48968-E242-48C7-9B64-A0D4CDC6E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2"/>
                </a:solidFill>
              </a:rPr>
              <a:t>INVAR inserts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77F7D68-4E92-4E0B-9B07-82B3B6046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2439" y="1460452"/>
            <a:ext cx="2755579" cy="26780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9EE9339-79C5-46CC-8A87-57F41E0570CE}"/>
              </a:ext>
            </a:extLst>
          </p:cNvPr>
          <p:cNvSpPr txBox="1"/>
          <p:nvPr/>
        </p:nvSpPr>
        <p:spPr>
          <a:xfrm>
            <a:off x="2683722" y="6184994"/>
            <a:ext cx="7241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10 off 6mm dowel holes drilled after the inserts are </a:t>
            </a:r>
            <a:r>
              <a:rPr lang="en-GB" dirty="0" smtClean="0">
                <a:solidFill>
                  <a:schemeClr val="tx2"/>
                </a:solidFill>
              </a:rPr>
              <a:t>glued.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F89DCE3-6C08-4B9C-855B-A67022215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4687" y="1331330"/>
            <a:ext cx="4409788" cy="29363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CC5AC24-AC57-43EE-B8A4-61D2E2E77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5699" y="4312437"/>
            <a:ext cx="8475496" cy="182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847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Insert locations on Jig/Holes in tape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725214" y="2569778"/>
            <a:ext cx="10870324" cy="17499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mtClean="0"/>
              <a:t>A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5581192" y="2712901"/>
            <a:ext cx="110358" cy="1340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8232228" y="2719551"/>
            <a:ext cx="110358" cy="1340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11172497" y="2719550"/>
            <a:ext cx="110358" cy="1340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547242" y="2719550"/>
            <a:ext cx="110358" cy="1340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5628290" y="4007070"/>
            <a:ext cx="110358" cy="1340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8232228" y="4007069"/>
            <a:ext cx="110358" cy="1340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11172497" y="4007068"/>
            <a:ext cx="110358" cy="1340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1053662" y="4007068"/>
            <a:ext cx="110358" cy="1340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547242" y="4007068"/>
            <a:ext cx="110358" cy="1340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555323" y="2406870"/>
            <a:ext cx="2081048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998483" y="4577256"/>
            <a:ext cx="2548759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547242" y="4577256"/>
            <a:ext cx="2081048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628290" y="4577256"/>
            <a:ext cx="2659117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8287407" y="4577256"/>
            <a:ext cx="2995448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8287407" y="2406870"/>
            <a:ext cx="2995448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628290" y="2406870"/>
            <a:ext cx="2659117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553764" y="3478207"/>
            <a:ext cx="5911" cy="662868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217275" y="1869361"/>
            <a:ext cx="1521373" cy="378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340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6584730" y="1920765"/>
            <a:ext cx="1521373" cy="378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340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9196551" y="1868622"/>
            <a:ext cx="1521373" cy="378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340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1970689" y="4707320"/>
            <a:ext cx="1521373" cy="378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340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6584729" y="4707319"/>
            <a:ext cx="1521373" cy="378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340</a:t>
            </a:r>
            <a:endParaRPr lang="en-GB" dirty="0"/>
          </a:p>
        </p:txBody>
      </p:sp>
      <p:sp>
        <p:nvSpPr>
          <p:cNvPr id="43" name="TextBox 42"/>
          <p:cNvSpPr txBox="1"/>
          <p:nvPr/>
        </p:nvSpPr>
        <p:spPr>
          <a:xfrm>
            <a:off x="4369674" y="4716514"/>
            <a:ext cx="1521373" cy="378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340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9322674" y="4716514"/>
            <a:ext cx="1521373" cy="378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340</a:t>
            </a:r>
            <a:endParaRPr lang="en-GB" dirty="0"/>
          </a:p>
        </p:txBody>
      </p:sp>
      <p:cxnSp>
        <p:nvCxnSpPr>
          <p:cNvPr id="46" name="Straight Connector 45"/>
          <p:cNvCxnSpPr/>
          <p:nvPr/>
        </p:nvCxnSpPr>
        <p:spPr>
          <a:xfrm>
            <a:off x="5636371" y="1655173"/>
            <a:ext cx="47098" cy="3646066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587766" y="5202621"/>
            <a:ext cx="212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Tape centre line</a:t>
            </a:r>
            <a:endParaRPr lang="en-GB" dirty="0"/>
          </a:p>
        </p:txBody>
      </p:sp>
      <p:cxnSp>
        <p:nvCxnSpPr>
          <p:cNvPr id="54" name="Straight Connector 53"/>
          <p:cNvCxnSpPr>
            <a:stCxn id="3" idx="1"/>
          </p:cNvCxnSpPr>
          <p:nvPr/>
        </p:nvCxnSpPr>
        <p:spPr>
          <a:xfrm flipV="1">
            <a:off x="725214" y="3381703"/>
            <a:ext cx="11130455" cy="63062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 flipV="1">
            <a:off x="553764" y="2790497"/>
            <a:ext cx="5911" cy="68771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-72915" y="2863825"/>
            <a:ext cx="722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59.5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-72915" y="3562288"/>
            <a:ext cx="765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59.5</a:t>
            </a:r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5891047" y="3931620"/>
            <a:ext cx="399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7903778" y="3894506"/>
            <a:ext cx="275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</a:t>
            </a: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10717924" y="3894506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</a:t>
            </a:r>
            <a:endParaRPr lang="en-GB" dirty="0"/>
          </a:p>
        </p:txBody>
      </p:sp>
      <p:sp>
        <p:nvSpPr>
          <p:cNvPr id="67" name="Date Placeholder 6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6/11/19</a:t>
            </a:r>
            <a:endParaRPr lang="en-GB" dirty="0"/>
          </a:p>
        </p:txBody>
      </p:sp>
      <p:sp>
        <p:nvSpPr>
          <p:cNvPr id="68" name="Footer Placeholder 6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</a:t>
            </a:r>
            <a:endParaRPr lang="en-GB"/>
          </a:p>
        </p:txBody>
      </p:sp>
      <p:sp>
        <p:nvSpPr>
          <p:cNvPr id="69" name="Slide Number Placeholder 6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9411-C03D-45FE-9559-21FDBBCE4CEC}" type="slidenum">
              <a:rPr lang="en-GB" smtClean="0"/>
              <a:t>5</a:t>
            </a:fld>
            <a:endParaRPr lang="en-GB"/>
          </a:p>
        </p:txBody>
      </p:sp>
      <p:sp>
        <p:nvSpPr>
          <p:cNvPr id="70" name="Oval 69"/>
          <p:cNvSpPr/>
          <p:nvPr/>
        </p:nvSpPr>
        <p:spPr>
          <a:xfrm>
            <a:off x="989943" y="2741148"/>
            <a:ext cx="110358" cy="1340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1032641" y="2406870"/>
            <a:ext cx="2548759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2039158" y="1994072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340</a:t>
            </a:r>
            <a:endParaRPr lang="en-GB" dirty="0"/>
          </a:p>
        </p:txBody>
      </p:sp>
      <p:sp>
        <p:nvSpPr>
          <p:cNvPr id="74" name="TextBox 73"/>
          <p:cNvSpPr txBox="1"/>
          <p:nvPr/>
        </p:nvSpPr>
        <p:spPr>
          <a:xfrm>
            <a:off x="3200399" y="3894506"/>
            <a:ext cx="480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</a:t>
            </a:r>
            <a:endParaRPr lang="en-GB" dirty="0"/>
          </a:p>
        </p:txBody>
      </p:sp>
      <p:sp>
        <p:nvSpPr>
          <p:cNvPr id="75" name="Rectangle 74"/>
          <p:cNvSpPr/>
          <p:nvPr/>
        </p:nvSpPr>
        <p:spPr>
          <a:xfrm>
            <a:off x="1189337" y="3889405"/>
            <a:ext cx="308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2723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Tape holes: slots to allow for expansion/contraction.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506716" y="2025870"/>
            <a:ext cx="1355835" cy="5990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rc 3"/>
          <p:cNvSpPr/>
          <p:nvPr/>
        </p:nvSpPr>
        <p:spPr>
          <a:xfrm>
            <a:off x="3633951" y="2025870"/>
            <a:ext cx="488731" cy="70156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Arc 4"/>
          <p:cNvSpPr/>
          <p:nvPr/>
        </p:nvSpPr>
        <p:spPr>
          <a:xfrm rot="15179038">
            <a:off x="2348873" y="1898187"/>
            <a:ext cx="457200" cy="685800"/>
          </a:xfrm>
          <a:prstGeom prst="arc">
            <a:avLst>
              <a:gd name="adj1" fmla="val 16174895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c 7"/>
          <p:cNvSpPr/>
          <p:nvPr/>
        </p:nvSpPr>
        <p:spPr>
          <a:xfrm rot="11012913">
            <a:off x="2248028" y="1937633"/>
            <a:ext cx="560087" cy="695237"/>
          </a:xfrm>
          <a:prstGeom prst="arc">
            <a:avLst>
              <a:gd name="adj1" fmla="val 16200000"/>
              <a:gd name="adj2" fmla="val 2143696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/>
          <p:cNvSpPr/>
          <p:nvPr/>
        </p:nvSpPr>
        <p:spPr>
          <a:xfrm rot="4166125">
            <a:off x="3586793" y="2085151"/>
            <a:ext cx="422599" cy="685861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577473" y="2870618"/>
            <a:ext cx="1300843" cy="9197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99089" y="3460531"/>
            <a:ext cx="495825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All holes radius semi-circles = 3.0 mm</a:t>
            </a:r>
          </a:p>
          <a:p>
            <a:r>
              <a:rPr lang="en-GB" dirty="0" smtClean="0"/>
              <a:t>Length L</a:t>
            </a:r>
          </a:p>
          <a:p>
            <a:r>
              <a:rPr lang="en-GB" dirty="0" smtClean="0"/>
              <a:t>A: 0.0</a:t>
            </a:r>
          </a:p>
          <a:p>
            <a:r>
              <a:rPr lang="en-GB" dirty="0" smtClean="0"/>
              <a:t>B: 0.68</a:t>
            </a:r>
          </a:p>
          <a:p>
            <a:r>
              <a:rPr lang="en-GB" dirty="0" smtClean="0"/>
              <a:t>C: 1.36 </a:t>
            </a:r>
          </a:p>
          <a:p>
            <a:r>
              <a:rPr lang="en-GB" dirty="0" smtClean="0"/>
              <a:t>Allows for 1mm/m expansion/contraction.</a:t>
            </a:r>
          </a:p>
          <a:p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949072" y="2895208"/>
            <a:ext cx="804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193393" y="1985545"/>
            <a:ext cx="0" cy="663992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293083" y="2132875"/>
            <a:ext cx="622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  <a:endParaRPr lang="en-GB" dirty="0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6/11/19</a:t>
            </a:r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Local ATLAS Upgrade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9411-C03D-45FE-9559-21FDBBCE4CE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907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10375</TotalTime>
  <Words>218</Words>
  <Application>Microsoft Office PowerPoint</Application>
  <PresentationFormat>Widescreen</PresentationFormat>
  <Paragraphs>72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GreekC</vt:lpstr>
      <vt:lpstr>Office Theme</vt:lpstr>
      <vt:lpstr>New Co-cure Jig</vt:lpstr>
      <vt:lpstr>Tape Dimensions</vt:lpstr>
      <vt:lpstr>Y-distortion</vt:lpstr>
      <vt:lpstr>INVAR inserts </vt:lpstr>
      <vt:lpstr>Insert locations on Jig/Holes in tape</vt:lpstr>
      <vt:lpstr>Tape holes: slots to allow for expansion/contraction.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 inserts</dc:title>
  <dc:creator>Tony Weidberg</dc:creator>
  <cp:lastModifiedBy>Tony Weidberg</cp:lastModifiedBy>
  <cp:revision>16</cp:revision>
  <cp:lastPrinted>2019-10-29T10:20:08Z</cp:lastPrinted>
  <dcterms:created xsi:type="dcterms:W3CDTF">2019-10-29T08:58:18Z</dcterms:created>
  <dcterms:modified xsi:type="dcterms:W3CDTF">2019-11-05T13:53:20Z</dcterms:modified>
</cp:coreProperties>
</file>