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8" y="4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06F94F7-F599-40E8-B64F-1971EAAC46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A9AE410-4729-4C08-BF58-63EDA7C559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7D9F9BC-90AF-4BA7-92A5-1F49A8365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87EF22F-5AAA-4570-A709-AE28B8F3D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688DC79-5056-4A4D-BD2A-051F0F77C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25475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4F1D91-0E20-4E31-B9A3-BD90B3826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8A8CC359-2B57-4B9F-A35B-858071D708B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EA4280D-7579-43C7-A70A-01F104A0C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2C808A4-D8C4-41BA-9AE4-00EBA915A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D7914AB-D08E-461B-8B1B-1774B65EFB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3030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A06A8820-4EE5-4A6A-99CE-7A35ED1BC7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0A1FF60-8AB4-4A20-9B67-EB46C2D73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CC16ACD-7981-4E56-BF8E-CBA9B8FC2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BE1061A-C31B-41CD-83B4-F0023C7BF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78959DF2-A366-4E72-A4B6-3FA4E758C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6430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1F42AEE-6D86-43EE-807D-36D544AD0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7B3269D-A41B-4A2B-B130-0C40297280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40CA680-45CD-4E82-AC60-755F442B7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A8A9DEE-677A-488C-A35A-67FDA6D1A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ED2772-3B59-4A20-9304-05EFF0B33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7969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9B66A63-4E30-4435-A9C5-C4912AD01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A85BFA0-B5C8-4BCE-9653-50432A8F4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432A85B-7916-471C-828B-3518E5119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96372BF-AE6A-4A73-BF32-E9554730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CF46CEC-83CB-4F4E-9F4B-8CBE1FD1A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58083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83D5085-930A-42D8-957D-755993D16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C44B05B-3088-49CA-9205-D11FD78E8E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4A06BE11-F497-476C-95A2-C42AE99F8D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BC4B4E5-0DD7-409D-A53A-9A8844407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BB3C959-FA87-4B4A-9368-3D5868933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0D76F95-B368-4D4E-B024-2996ED050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826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71CB2DF-945B-4EFB-8E7B-220464FF49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5B4F9C2-8002-41EA-A6DD-DD7680718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67B9968-47F5-4319-A3EE-F8D150F4C5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3FF5BC17-6854-421C-A655-ADCF21680E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E5C01CE-2F29-4134-B5A1-DD1DB23174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A9674CA-B520-4C45-A8ED-557170956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C45D6729-D438-4D2A-98EF-3CED53BD0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96D9C19D-B811-4711-95C4-5A451B753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4090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E5B4B7-B9AE-4B73-9CA8-F4A7B5280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AA7EC06-A1CA-4F16-971C-44677B1FAD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72C6283-AAA7-443E-BEFA-D249AF448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C1F5CDE-6A2E-4DB5-973A-2D4672068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257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21044918-D603-440F-A366-977132A540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34222B1-111E-4D72-96B5-98DFEFCB1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C4EEBEA-A097-4523-92E9-8C0FC7F89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194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55790A-F345-4BC4-B484-2F23B49952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31141C7-FF0A-45B0-ADA4-AF67BB6E08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5E51CDC-078F-4085-BF91-D3DE7B2FBB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9536BBC-2F67-4183-A1BD-AD5E27FD7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05912F1-627E-476E-B398-64E0F7BBD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15D8C88-4EDF-4249-B5C4-88B934672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7692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D89F307-A62D-4AB1-B82C-0475552F0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76066061-A4A5-4842-B4DB-D836A04C2C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A38FEE21-C3DF-4EFE-9C38-A3A6671E6C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8EF7C38-AF70-48B3-9473-355C9E622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D7F1EFF-33F8-4B93-8172-152B14BEC4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2A45007-94DA-4D63-836A-CC1F97F944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27944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7FE026D-A18E-4E18-BF7C-48EAB295D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C18FD5B-118E-4EAE-90F6-E0D9B89BFD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1ABD45E-7015-451E-8C05-A61374DA3E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D7B32-BE34-492F-82D2-344C6B414F71}" type="datetimeFigureOut">
              <a:rPr lang="it-IT" smtClean="0"/>
              <a:t>16/12/2019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A0DE555-FFCE-42E6-B713-3152DF31DD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97B82D-B9BD-4073-A887-0A70F9DA84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A9BDF-4F0B-469B-B6F8-D14A1B1F868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2617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BA33A1-A8F2-4EF5-ABB3-1CEB5BA2D7D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err="1"/>
              <a:t>nSB</a:t>
            </a:r>
            <a:r>
              <a:rPr lang="it-IT" dirty="0"/>
              <a:t> </a:t>
            </a:r>
            <a:r>
              <a:rPr lang="it-IT" dirty="0" err="1"/>
              <a:t>tests</a:t>
            </a:r>
            <a:r>
              <a:rPr lang="it-IT" dirty="0"/>
              <a:t> status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74C02E9A-4F56-4AAF-B34F-E0759C2C596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Sofia, Roberta, Davide</a:t>
            </a:r>
          </a:p>
        </p:txBody>
      </p:sp>
    </p:spTree>
    <p:extLst>
      <p:ext uri="{BB962C8B-B14F-4D97-AF65-F5344CB8AC3E}">
        <p14:creationId xmlns:p14="http://schemas.microsoft.com/office/powerpoint/2010/main" val="3469784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62923EA-1582-4274-906D-9F05B466D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66420"/>
          </a:xfrm>
        </p:spPr>
        <p:txBody>
          <a:bodyPr>
            <a:normAutofit fontScale="90000"/>
          </a:bodyPr>
          <a:lstStyle/>
          <a:p>
            <a:pPr algn="ctr"/>
            <a:r>
              <a:rPr lang="it-IT" dirty="0" err="1"/>
              <a:t>nSB</a:t>
            </a:r>
            <a:r>
              <a:rPr lang="it-IT" dirty="0"/>
              <a:t> </a:t>
            </a:r>
            <a:r>
              <a:rPr lang="it-IT" dirty="0" err="1"/>
              <a:t>tests</a:t>
            </a:r>
            <a:endParaRPr lang="it-IT" dirty="0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EBE134E4-DC5A-4B1D-970C-271E3129A5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62990"/>
            <a:ext cx="10515600" cy="5159693"/>
          </a:xfrm>
        </p:spPr>
        <p:txBody>
          <a:bodyPr/>
          <a:lstStyle/>
          <a:p>
            <a:r>
              <a:rPr lang="it-IT" dirty="0"/>
              <a:t>Total production 120 </a:t>
            </a:r>
            <a:r>
              <a:rPr lang="it-IT" dirty="0" err="1"/>
              <a:t>nSB</a:t>
            </a:r>
            <a:endParaRPr lang="it-IT" dirty="0"/>
          </a:p>
          <a:p>
            <a:r>
              <a:rPr lang="it-IT" dirty="0"/>
              <a:t>Last batch of 30 </a:t>
            </a:r>
            <a:r>
              <a:rPr lang="it-IT" dirty="0" err="1"/>
              <a:t>nSB</a:t>
            </a:r>
            <a:r>
              <a:rPr lang="it-IT" dirty="0"/>
              <a:t> </a:t>
            </a:r>
            <a:r>
              <a:rPr lang="it-IT" dirty="0" err="1"/>
              <a:t>arrived</a:t>
            </a:r>
            <a:r>
              <a:rPr lang="it-IT" dirty="0"/>
              <a:t> </a:t>
            </a:r>
            <a:r>
              <a:rPr lang="it-IT" dirty="0" err="1"/>
              <a:t>today</a:t>
            </a:r>
            <a:r>
              <a:rPr lang="it-IT" dirty="0"/>
              <a:t>,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yet</a:t>
            </a:r>
            <a:r>
              <a:rPr lang="it-IT" dirty="0"/>
              <a:t> </a:t>
            </a:r>
            <a:r>
              <a:rPr lang="it-IT" dirty="0" err="1"/>
              <a:t>tested</a:t>
            </a:r>
            <a:r>
              <a:rPr lang="it-IT" dirty="0"/>
              <a:t> </a:t>
            </a:r>
          </a:p>
          <a:p>
            <a:r>
              <a:rPr lang="it-IT" dirty="0"/>
              <a:t>Of the </a:t>
            </a:r>
            <a:r>
              <a:rPr lang="it-IT" dirty="0" err="1"/>
              <a:t>other</a:t>
            </a:r>
            <a:r>
              <a:rPr lang="it-IT" dirty="0"/>
              <a:t> 90 </a:t>
            </a:r>
            <a:r>
              <a:rPr lang="it-IT" dirty="0" err="1"/>
              <a:t>nSB</a:t>
            </a:r>
            <a:r>
              <a:rPr lang="it-IT" dirty="0"/>
              <a:t>, 6 </a:t>
            </a:r>
            <a:r>
              <a:rPr lang="it-IT" dirty="0" err="1"/>
              <a:t>have</a:t>
            </a:r>
            <a:r>
              <a:rPr lang="it-IT" dirty="0"/>
              <a:t> a short on the 2.5V </a:t>
            </a:r>
            <a:r>
              <a:rPr lang="it-IT" dirty="0" err="1"/>
              <a:t>Feast_clp</a:t>
            </a:r>
            <a:endParaRPr lang="it-IT" dirty="0"/>
          </a:p>
          <a:p>
            <a:pPr marL="0" indent="0">
              <a:buNone/>
            </a:pPr>
            <a:r>
              <a:rPr lang="it-IT" dirty="0"/>
              <a:t>N.B. in the last batch of 30 </a:t>
            </a:r>
            <a:r>
              <a:rPr lang="it-IT" dirty="0" err="1"/>
              <a:t>nSB</a:t>
            </a:r>
            <a:r>
              <a:rPr lang="it-IT" dirty="0"/>
              <a:t>, none of </a:t>
            </a:r>
            <a:r>
              <a:rPr lang="it-IT" dirty="0" err="1"/>
              <a:t>them</a:t>
            </a:r>
            <a:r>
              <a:rPr lang="it-IT" dirty="0"/>
              <a:t> show </a:t>
            </a:r>
            <a:r>
              <a:rPr lang="it-IT" dirty="0" err="1"/>
              <a:t>such</a:t>
            </a:r>
            <a:r>
              <a:rPr lang="it-IT" dirty="0"/>
              <a:t> </a:t>
            </a:r>
            <a:r>
              <a:rPr lang="it-IT"/>
              <a:t>misbehaviour</a:t>
            </a:r>
            <a:r>
              <a:rPr lang="it-IT" dirty="0"/>
              <a:t>, </a:t>
            </a:r>
            <a:r>
              <a:rPr lang="it-IT" dirty="0" err="1"/>
              <a:t>probably</a:t>
            </a:r>
            <a:r>
              <a:rPr lang="it-IT" dirty="0"/>
              <a:t> </a:t>
            </a:r>
            <a:r>
              <a:rPr lang="it-IT" dirty="0" err="1"/>
              <a:t>they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found</a:t>
            </a:r>
            <a:r>
              <a:rPr lang="it-IT" dirty="0"/>
              <a:t> a </a:t>
            </a:r>
            <a:r>
              <a:rPr lang="it-IT" dirty="0" err="1"/>
              <a:t>problem</a:t>
            </a:r>
            <a:r>
              <a:rPr lang="it-IT" dirty="0"/>
              <a:t> in the production steps</a:t>
            </a:r>
          </a:p>
          <a:p>
            <a:r>
              <a:rPr lang="it-IT" dirty="0"/>
              <a:t>So far 41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submitted</a:t>
            </a:r>
            <a:r>
              <a:rPr lang="it-IT" dirty="0"/>
              <a:t> to long and </a:t>
            </a:r>
            <a:r>
              <a:rPr lang="it-IT" dirty="0" err="1"/>
              <a:t>comprehensive</a:t>
            </a:r>
            <a:r>
              <a:rPr lang="it-IT" dirty="0"/>
              <a:t> </a:t>
            </a:r>
            <a:r>
              <a:rPr lang="it-IT" dirty="0" err="1"/>
              <a:t>tests</a:t>
            </a:r>
            <a:r>
              <a:rPr lang="it-IT" dirty="0"/>
              <a:t>, 1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bad</a:t>
            </a:r>
            <a:r>
              <a:rPr lang="it-IT" dirty="0"/>
              <a:t>, the </a:t>
            </a:r>
            <a:r>
              <a:rPr lang="it-IT" dirty="0" err="1"/>
              <a:t>rest</a:t>
            </a:r>
            <a:r>
              <a:rPr lang="it-IT" dirty="0"/>
              <a:t> look OK</a:t>
            </a:r>
          </a:p>
          <a:p>
            <a:r>
              <a:rPr lang="it-IT" dirty="0"/>
              <a:t>Out of 8 </a:t>
            </a:r>
            <a:r>
              <a:rPr lang="it-IT" dirty="0" err="1"/>
              <a:t>nPDM</a:t>
            </a:r>
            <a:r>
              <a:rPr lang="it-IT" dirty="0"/>
              <a:t>, 1 </a:t>
            </a:r>
            <a:r>
              <a:rPr lang="it-IT" dirty="0" err="1"/>
              <a:t>has</a:t>
            </a:r>
            <a:r>
              <a:rPr lang="it-IT" dirty="0"/>
              <a:t> </a:t>
            </a:r>
            <a:r>
              <a:rPr lang="it-IT" dirty="0" err="1"/>
              <a:t>problems</a:t>
            </a:r>
            <a:r>
              <a:rPr lang="it-IT" dirty="0"/>
              <a:t> (</a:t>
            </a:r>
            <a:r>
              <a:rPr lang="it-IT" dirty="0" err="1"/>
              <a:t>does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access SCA in slot 7)</a:t>
            </a:r>
          </a:p>
          <a:p>
            <a:r>
              <a:rPr lang="it-IT" dirty="0"/>
              <a:t>The </a:t>
            </a:r>
            <a:r>
              <a:rPr lang="it-IT" dirty="0" err="1"/>
              <a:t>additional</a:t>
            </a:r>
            <a:r>
              <a:rPr lang="it-IT" dirty="0"/>
              <a:t> production of 10 </a:t>
            </a:r>
            <a:r>
              <a:rPr lang="it-IT" dirty="0" err="1"/>
              <a:t>nSB</a:t>
            </a:r>
            <a:r>
              <a:rPr lang="it-IT" dirty="0"/>
              <a:t> and 4 </a:t>
            </a:r>
            <a:r>
              <a:rPr lang="it-IT" dirty="0" err="1"/>
              <a:t>nPDM</a:t>
            </a:r>
            <a:r>
              <a:rPr lang="it-IT" dirty="0"/>
              <a:t> in </a:t>
            </a:r>
            <a:r>
              <a:rPr lang="it-IT" dirty="0" err="1"/>
              <a:t>january</a:t>
            </a:r>
            <a:endParaRPr lang="it-IT" dirty="0"/>
          </a:p>
          <a:p>
            <a:r>
              <a:rPr lang="it-IT" dirty="0" err="1"/>
              <a:t>Communication</a:t>
            </a:r>
            <a:r>
              <a:rPr lang="it-IT" dirty="0"/>
              <a:t> </a:t>
            </a:r>
            <a:r>
              <a:rPr lang="it-IT" dirty="0" err="1"/>
              <a:t>problems</a:t>
            </a:r>
            <a:r>
              <a:rPr lang="it-IT" dirty="0"/>
              <a:t> with SCA in slot 2, </a:t>
            </a:r>
            <a:r>
              <a:rPr lang="it-IT" dirty="0" err="1"/>
              <a:t>still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understood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41675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129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di Office</vt:lpstr>
      <vt:lpstr>nSB tests status</vt:lpstr>
      <vt:lpstr>nSB tests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nSB tests status</dc:title>
  <dc:creator>rsantacesaria@gmail.com</dc:creator>
  <cp:lastModifiedBy>rsantacesaria@gmail.com</cp:lastModifiedBy>
  <cp:revision>3</cp:revision>
  <dcterms:created xsi:type="dcterms:W3CDTF">2019-12-16T20:38:52Z</dcterms:created>
  <dcterms:modified xsi:type="dcterms:W3CDTF">2019-12-16T20:57:40Z</dcterms:modified>
</cp:coreProperties>
</file>