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56" r:id="rId2"/>
    <p:sldId id="257" r:id="rId3"/>
    <p:sldId id="546" r:id="rId4"/>
    <p:sldId id="545" r:id="rId5"/>
    <p:sldId id="544" r:id="rId6"/>
    <p:sldId id="579" r:id="rId7"/>
    <p:sldId id="406" r:id="rId8"/>
    <p:sldId id="567" r:id="rId9"/>
    <p:sldId id="547" r:id="rId10"/>
    <p:sldId id="267" r:id="rId11"/>
    <p:sldId id="581" r:id="rId12"/>
    <p:sldId id="569" r:id="rId13"/>
    <p:sldId id="281" r:id="rId14"/>
    <p:sldId id="269" r:id="rId15"/>
    <p:sldId id="548" r:id="rId16"/>
    <p:sldId id="260" r:id="rId17"/>
    <p:sldId id="293" r:id="rId18"/>
    <p:sldId id="295" r:id="rId19"/>
    <p:sldId id="271" r:id="rId20"/>
    <p:sldId id="265" r:id="rId21"/>
    <p:sldId id="301" r:id="rId22"/>
    <p:sldId id="300" r:id="rId23"/>
    <p:sldId id="261" r:id="rId24"/>
    <p:sldId id="279" r:id="rId25"/>
    <p:sldId id="566" r:id="rId26"/>
    <p:sldId id="573" r:id="rId27"/>
    <p:sldId id="272" r:id="rId28"/>
    <p:sldId id="563" r:id="rId29"/>
    <p:sldId id="286" r:id="rId30"/>
    <p:sldId id="564" r:id="rId31"/>
    <p:sldId id="395" r:id="rId32"/>
    <p:sldId id="558" r:id="rId33"/>
    <p:sldId id="270" r:id="rId34"/>
    <p:sldId id="560" r:id="rId35"/>
    <p:sldId id="309" r:id="rId36"/>
    <p:sldId id="549" r:id="rId37"/>
    <p:sldId id="302" r:id="rId38"/>
    <p:sldId id="277" r:id="rId39"/>
    <p:sldId id="276" r:id="rId40"/>
    <p:sldId id="275" r:id="rId41"/>
    <p:sldId id="541" r:id="rId42"/>
    <p:sldId id="542" r:id="rId43"/>
    <p:sldId id="543" r:id="rId44"/>
    <p:sldId id="583" r:id="rId45"/>
    <p:sldId id="584" r:id="rId46"/>
    <p:sldId id="586" r:id="rId47"/>
    <p:sldId id="551" r:id="rId48"/>
    <p:sldId id="574" r:id="rId49"/>
    <p:sldId id="556" r:id="rId50"/>
    <p:sldId id="577" r:id="rId51"/>
    <p:sldId id="585" r:id="rId52"/>
    <p:sldId id="578" r:id="rId53"/>
    <p:sldId id="554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2AFA40-3BC9-474C-9141-C907DF71202D}" v="184" dt="2020-03-23T08:20:47.0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85" autoAdjust="0"/>
    <p:restoredTop sz="85028" autoAdjust="0"/>
  </p:normalViewPr>
  <p:slideViewPr>
    <p:cSldViewPr snapToGrid="0">
      <p:cViewPr varScale="1">
        <p:scale>
          <a:sx n="92" d="100"/>
          <a:sy n="92" d="100"/>
        </p:scale>
        <p:origin x="141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microsoft.com/office/2015/10/relationships/revisionInfo" Target="revisionInfo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er Zhang" userId="105cb520a8a010b1" providerId="LiveId" clId="{03690101-6E55-420A-9A11-EE7FB6885433}"/>
    <pc:docChg chg="undo custSel addSld delSld modSld modMainMaster">
      <pc:chgData name="Hower Zhang" userId="105cb520a8a010b1" providerId="LiveId" clId="{03690101-6E55-420A-9A11-EE7FB6885433}" dt="2018-06-26T12:46:14.148" v="3753" actId="27636"/>
      <pc:docMkLst>
        <pc:docMk/>
      </pc:docMkLst>
      <pc:sldChg chg="delSp modSp">
        <pc:chgData name="Hower Zhang" userId="105cb520a8a010b1" providerId="LiveId" clId="{03690101-6E55-420A-9A11-EE7FB6885433}" dt="2018-06-25T12:39:20.615" v="3606" actId="20577"/>
        <pc:sldMkLst>
          <pc:docMk/>
          <pc:sldMk cId="1958668933" sldId="256"/>
        </pc:sldMkLst>
        <pc:spChg chg="mod">
          <ac:chgData name="Hower Zhang" userId="105cb520a8a010b1" providerId="LiveId" clId="{03690101-6E55-420A-9A11-EE7FB6885433}" dt="2018-06-25T08:50:28.991" v="3387" actId="20577"/>
          <ac:spMkLst>
            <pc:docMk/>
            <pc:sldMk cId="1958668933" sldId="256"/>
            <ac:spMk id="2" creationId="{9C216B55-B0C7-4645-ABC0-A0C7288F0B19}"/>
          </ac:spMkLst>
        </pc:spChg>
        <pc:spChg chg="mod">
          <ac:chgData name="Hower Zhang" userId="105cb520a8a010b1" providerId="LiveId" clId="{03690101-6E55-420A-9A11-EE7FB6885433}" dt="2018-06-25T12:39:20.615" v="3606" actId="20577"/>
          <ac:spMkLst>
            <pc:docMk/>
            <pc:sldMk cId="1958668933" sldId="256"/>
            <ac:spMk id="3" creationId="{65BE1939-1E89-44C7-B9F5-E9AE64FD7D9F}"/>
          </ac:spMkLst>
        </pc:spChg>
        <pc:spChg chg="del">
          <ac:chgData name="Hower Zhang" userId="105cb520a8a010b1" providerId="LiveId" clId="{03690101-6E55-420A-9A11-EE7FB6885433}" dt="2018-06-25T07:40:53.714" v="3180" actId="1076"/>
          <ac:spMkLst>
            <pc:docMk/>
            <pc:sldMk cId="1958668933" sldId="256"/>
            <ac:spMk id="4" creationId="{AEE2C0A1-EEA8-4EA2-A434-043338AF6338}"/>
          </ac:spMkLst>
        </pc:spChg>
      </pc:sldChg>
      <pc:sldChg chg="delSp modSp">
        <pc:chgData name="Hower Zhang" userId="105cb520a8a010b1" providerId="LiveId" clId="{03690101-6E55-420A-9A11-EE7FB6885433}" dt="2018-06-25T07:41:06.882" v="3182" actId="27636"/>
        <pc:sldMkLst>
          <pc:docMk/>
          <pc:sldMk cId="1239405057" sldId="257"/>
        </pc:sldMkLst>
        <pc:spChg chg="mod">
          <ac:chgData name="Hower Zhang" userId="105cb520a8a010b1" providerId="LiveId" clId="{03690101-6E55-420A-9A11-EE7FB6885433}" dt="2018-06-24T21:36:45.988" v="2549" actId="20577"/>
          <ac:spMkLst>
            <pc:docMk/>
            <pc:sldMk cId="1239405057" sldId="257"/>
            <ac:spMk id="3" creationId="{E55BA2DB-C485-4F17-97C2-1E62E6233EE6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239405057" sldId="257"/>
            <ac:spMk id="4" creationId="{659215D8-7C6A-49A4-BB61-FDC1D3B51881}"/>
          </ac:spMkLst>
        </pc:spChg>
        <pc:spChg chg="mod">
          <ac:chgData name="Hower Zhang" userId="105cb520a8a010b1" providerId="LiveId" clId="{03690101-6E55-420A-9A11-EE7FB6885433}" dt="2018-06-25T07:41:06.882" v="3182" actId="27636"/>
          <ac:spMkLst>
            <pc:docMk/>
            <pc:sldMk cId="1239405057" sldId="257"/>
            <ac:spMk id="5" creationId="{FA6696C8-B7C3-462E-B036-0D5F9CDC6E3B}"/>
          </ac:spMkLst>
        </pc:spChg>
      </pc:sldChg>
      <pc:sldChg chg="delSp modSp add">
        <pc:chgData name="Hower Zhang" userId="105cb520a8a010b1" providerId="LiveId" clId="{03690101-6E55-420A-9A11-EE7FB6885433}" dt="2018-06-25T07:41:07.674" v="3218" actId="27636"/>
        <pc:sldMkLst>
          <pc:docMk/>
          <pc:sldMk cId="3257531029" sldId="259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3257531029" sldId="259"/>
            <ac:spMk id="4" creationId="{099E34F9-3BCB-4177-98FC-5F002A68D369}"/>
          </ac:spMkLst>
        </pc:spChg>
        <pc:spChg chg="mod">
          <ac:chgData name="Hower Zhang" userId="105cb520a8a010b1" providerId="LiveId" clId="{03690101-6E55-420A-9A11-EE7FB6885433}" dt="2018-06-25T07:41:07.674" v="3218" actId="27636"/>
          <ac:spMkLst>
            <pc:docMk/>
            <pc:sldMk cId="3257531029" sldId="259"/>
            <ac:spMk id="5" creationId="{2F06DB49-5A1F-427F-986A-5D2F058DD044}"/>
          </ac:spMkLst>
        </pc:spChg>
      </pc:sldChg>
      <pc:sldChg chg="addSp delSp modSp">
        <pc:chgData name="Hower Zhang" userId="105cb520a8a010b1" providerId="LiveId" clId="{03690101-6E55-420A-9A11-EE7FB6885433}" dt="2018-06-25T07:41:07.013" v="3190" actId="27636"/>
        <pc:sldMkLst>
          <pc:docMk/>
          <pc:sldMk cId="2659760513" sldId="260"/>
        </pc:sldMkLst>
        <pc:spChg chg="del mod">
          <ac:chgData name="Hower Zhang" userId="105cb520a8a010b1" providerId="LiveId" clId="{03690101-6E55-420A-9A11-EE7FB6885433}" dt="2018-06-24T17:10:10.116" v="2181" actId="1076"/>
          <ac:spMkLst>
            <pc:docMk/>
            <pc:sldMk cId="2659760513" sldId="260"/>
            <ac:spMk id="4" creationId="{00000000-0000-0000-0000-000000000000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659760513" sldId="260"/>
            <ac:spMk id="4" creationId="{9C433AB6-4855-4AED-865B-1A9BA735203F}"/>
          </ac:spMkLst>
        </pc:spChg>
        <pc:spChg chg="mod">
          <ac:chgData name="Hower Zhang" userId="105cb520a8a010b1" providerId="LiveId" clId="{03690101-6E55-420A-9A11-EE7FB6885433}" dt="2018-06-25T07:41:07.013" v="3190" actId="27636"/>
          <ac:spMkLst>
            <pc:docMk/>
            <pc:sldMk cId="2659760513" sldId="260"/>
            <ac:spMk id="5" creationId="{A4865051-8F56-4A93-BDED-6B9F19346669}"/>
          </ac:spMkLst>
        </pc:spChg>
        <pc:spChg chg="del">
          <ac:chgData name="Hower Zhang" userId="105cb520a8a010b1" providerId="LiveId" clId="{03690101-6E55-420A-9A11-EE7FB6885433}" dt="2018-06-24T16:18:08.342" v="1608" actId="20577"/>
          <ac:spMkLst>
            <pc:docMk/>
            <pc:sldMk cId="2659760513" sldId="260"/>
            <ac:spMk id="8" creationId="{B72E996A-F321-41E0-9193-D7380F5F0F70}"/>
          </ac:spMkLst>
        </pc:spChg>
        <pc:spChg chg="add mod">
          <ac:chgData name="Hower Zhang" userId="105cb520a8a010b1" providerId="LiveId" clId="{03690101-6E55-420A-9A11-EE7FB6885433}" dt="2018-06-24T17:10:16.565" v="2183" actId="1076"/>
          <ac:spMkLst>
            <pc:docMk/>
            <pc:sldMk cId="2659760513" sldId="260"/>
            <ac:spMk id="10" creationId="{0DA87994-0E9E-4056-90A0-027F8A42264E}"/>
          </ac:spMkLst>
        </pc:spChg>
        <pc:spChg chg="add del">
          <ac:chgData name="Hower Zhang" userId="105cb520a8a010b1" providerId="LiveId" clId="{03690101-6E55-420A-9A11-EE7FB6885433}" dt="2018-06-24T16:18:33.811" v="1615" actId="20577"/>
          <ac:spMkLst>
            <pc:docMk/>
            <pc:sldMk cId="2659760513" sldId="260"/>
            <ac:spMk id="22" creationId="{474BA47D-603C-478C-9E04-CDC5CED1B0C0}"/>
          </ac:spMkLst>
        </pc:spChg>
        <pc:spChg chg="add del">
          <ac:chgData name="Hower Zhang" userId="105cb520a8a010b1" providerId="LiveId" clId="{03690101-6E55-420A-9A11-EE7FB6885433}" dt="2018-06-24T16:18:33.811" v="1615" actId="20577"/>
          <ac:spMkLst>
            <pc:docMk/>
            <pc:sldMk cId="2659760513" sldId="260"/>
            <ac:spMk id="23" creationId="{F8608AC8-4766-4CB3-BBCD-CFF25EAD4BB6}"/>
          </ac:spMkLst>
        </pc:spChg>
        <pc:spChg chg="add del">
          <ac:chgData name="Hower Zhang" userId="105cb520a8a010b1" providerId="LiveId" clId="{03690101-6E55-420A-9A11-EE7FB6885433}" dt="2018-06-24T16:18:33.811" v="1615" actId="20577"/>
          <ac:spMkLst>
            <pc:docMk/>
            <pc:sldMk cId="2659760513" sldId="260"/>
            <ac:spMk id="24" creationId="{DAD3EB01-E2B6-4F16-B4C5-249037AE71D0}"/>
          </ac:spMkLst>
        </pc:spChg>
        <pc:spChg chg="add del">
          <ac:chgData name="Hower Zhang" userId="105cb520a8a010b1" providerId="LiveId" clId="{03690101-6E55-420A-9A11-EE7FB6885433}" dt="2018-06-24T16:18:33.811" v="1615" actId="20577"/>
          <ac:spMkLst>
            <pc:docMk/>
            <pc:sldMk cId="2659760513" sldId="260"/>
            <ac:spMk id="25" creationId="{FE169301-C10D-4A5F-BDF5-FE587BE60ACC}"/>
          </ac:spMkLst>
        </pc:spChg>
        <pc:grpChg chg="add del">
          <ac:chgData name="Hower Zhang" userId="105cb520a8a010b1" providerId="LiveId" clId="{03690101-6E55-420A-9A11-EE7FB6885433}" dt="2018-06-24T16:18:33.811" v="1615" actId="20577"/>
          <ac:grpSpMkLst>
            <pc:docMk/>
            <pc:sldMk cId="2659760513" sldId="260"/>
            <ac:grpSpMk id="11" creationId="{7FD57A68-C6A2-4DD0-A2F6-BB4EEA634D73}"/>
          </ac:grpSpMkLst>
        </pc:grpChg>
        <pc:picChg chg="add del">
          <ac:chgData name="Hower Zhang" userId="105cb520a8a010b1" providerId="LiveId" clId="{03690101-6E55-420A-9A11-EE7FB6885433}" dt="2018-06-24T16:18:08.342" v="1608" actId="20577"/>
          <ac:picMkLst>
            <pc:docMk/>
            <pc:sldMk cId="2659760513" sldId="260"/>
            <ac:picMk id="5" creationId="{8E736630-89C0-496C-AA5B-F5ADF2043474}"/>
          </ac:picMkLst>
        </pc:picChg>
        <pc:picChg chg="add mod">
          <ac:chgData name="Hower Zhang" userId="105cb520a8a010b1" providerId="LiveId" clId="{03690101-6E55-420A-9A11-EE7FB6885433}" dt="2018-06-24T17:10:18.887" v="2184" actId="1076"/>
          <ac:picMkLst>
            <pc:docMk/>
            <pc:sldMk cId="2659760513" sldId="260"/>
            <ac:picMk id="6" creationId="{1A7A9092-3129-4944-ABEB-D390FC9645BE}"/>
          </ac:picMkLst>
        </pc:picChg>
        <pc:picChg chg="add mod">
          <ac:chgData name="Hower Zhang" userId="105cb520a8a010b1" providerId="LiveId" clId="{03690101-6E55-420A-9A11-EE7FB6885433}" dt="2018-06-24T17:10:16.565" v="2183" actId="1076"/>
          <ac:picMkLst>
            <pc:docMk/>
            <pc:sldMk cId="2659760513" sldId="260"/>
            <ac:picMk id="9" creationId="{BF7BA596-3FE5-43BC-ABCC-6D8EDDFC5199}"/>
          </ac:picMkLst>
        </pc:picChg>
        <pc:picChg chg="del mod">
          <ac:chgData name="Hower Zhang" userId="105cb520a8a010b1" providerId="LiveId" clId="{03690101-6E55-420A-9A11-EE7FB6885433}" dt="2018-06-24T16:21:51.806" v="1677" actId="20577"/>
          <ac:picMkLst>
            <pc:docMk/>
            <pc:sldMk cId="2659760513" sldId="260"/>
            <ac:picMk id="1026" creationId="{00000000-0000-0000-0000-000000000000}"/>
          </ac:picMkLst>
        </pc:picChg>
        <pc:cxnChg chg="add del">
          <ac:chgData name="Hower Zhang" userId="105cb520a8a010b1" providerId="LiveId" clId="{03690101-6E55-420A-9A11-EE7FB6885433}" dt="2018-06-24T16:18:33.811" v="1615" actId="20577"/>
          <ac:cxnSpMkLst>
            <pc:docMk/>
            <pc:sldMk cId="2659760513" sldId="260"/>
            <ac:cxnSpMk id="21" creationId="{E90E5F43-2889-4136-9221-3E1123ED1464}"/>
          </ac:cxnSpMkLst>
        </pc:cxnChg>
      </pc:sldChg>
      <pc:sldChg chg="delSp modSp">
        <pc:chgData name="Hower Zhang" userId="105cb520a8a010b1" providerId="LiveId" clId="{03690101-6E55-420A-9A11-EE7FB6885433}" dt="2018-06-25T07:41:07.140" v="3198" actId="27636"/>
        <pc:sldMkLst>
          <pc:docMk/>
          <pc:sldMk cId="2733305582" sldId="261"/>
        </pc:sldMkLst>
        <pc:spChg chg="mod">
          <ac:chgData name="Hower Zhang" userId="105cb520a8a010b1" providerId="LiveId" clId="{03690101-6E55-420A-9A11-EE7FB6885433}" dt="2018-06-24T22:01:25.591" v="2829" actId="1076"/>
          <ac:spMkLst>
            <pc:docMk/>
            <pc:sldMk cId="2733305582" sldId="261"/>
            <ac:spMk id="3" creationId="{00000000-0000-0000-0000-000000000000}"/>
          </ac:spMkLst>
        </pc:spChg>
        <pc:spChg chg="mod">
          <ac:chgData name="Hower Zhang" userId="105cb520a8a010b1" providerId="LiveId" clId="{03690101-6E55-420A-9A11-EE7FB6885433}" dt="2018-06-24T22:01:33.843" v="2831" actId="1076"/>
          <ac:spMkLst>
            <pc:docMk/>
            <pc:sldMk cId="2733305582" sldId="261"/>
            <ac:spMk id="4" creationId="{DDDD84E7-C16C-4C87-A4CE-DDF0188FC07F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733305582" sldId="261"/>
            <ac:spMk id="5" creationId="{1066A0AD-8521-45BE-B3C3-609652E29526}"/>
          </ac:spMkLst>
        </pc:spChg>
        <pc:spChg chg="mod">
          <ac:chgData name="Hower Zhang" userId="105cb520a8a010b1" providerId="LiveId" clId="{03690101-6E55-420A-9A11-EE7FB6885433}" dt="2018-06-25T07:41:07.140" v="3198" actId="27636"/>
          <ac:spMkLst>
            <pc:docMk/>
            <pc:sldMk cId="2733305582" sldId="261"/>
            <ac:spMk id="7" creationId="{65DDE84B-8D2A-45A1-A2DD-6D1DC7DFEA6E}"/>
          </ac:spMkLst>
        </pc:spChg>
        <pc:picChg chg="mod">
          <ac:chgData name="Hower Zhang" userId="105cb520a8a010b1" providerId="LiveId" clId="{03690101-6E55-420A-9A11-EE7FB6885433}" dt="2018-06-24T22:01:28.205" v="2830" actId="1076"/>
          <ac:picMkLst>
            <pc:docMk/>
            <pc:sldMk cId="2733305582" sldId="261"/>
            <ac:picMk id="6" creationId="{4269265C-E565-4581-A0BC-0BF563B5D370}"/>
          </ac:picMkLst>
        </pc:picChg>
        <pc:picChg chg="mod">
          <ac:chgData name="Hower Zhang" userId="105cb520a8a010b1" providerId="LiveId" clId="{03690101-6E55-420A-9A11-EE7FB6885433}" dt="2018-06-24T16:24:23.010" v="1776" actId="1035"/>
          <ac:picMkLst>
            <pc:docMk/>
            <pc:sldMk cId="2733305582" sldId="261"/>
            <ac:picMk id="9" creationId="{FE1AF31D-96C7-4C0C-9EE2-D8A016E3BDF3}"/>
          </ac:picMkLst>
        </pc:picChg>
      </pc:sldChg>
      <pc:sldChg chg="delSp modSp">
        <pc:chgData name="Hower Zhang" userId="105cb520a8a010b1" providerId="LiveId" clId="{03690101-6E55-420A-9A11-EE7FB6885433}" dt="2018-06-25T07:41:06.959" v="3187" actId="27636"/>
        <pc:sldMkLst>
          <pc:docMk/>
          <pc:sldMk cId="1751045047" sldId="263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751045047" sldId="263"/>
            <ac:spMk id="3" creationId="{DC00AEDB-7FDF-4046-B426-3A6471D89348}"/>
          </ac:spMkLst>
        </pc:spChg>
        <pc:spChg chg="mod">
          <ac:chgData name="Hower Zhang" userId="105cb520a8a010b1" providerId="LiveId" clId="{03690101-6E55-420A-9A11-EE7FB6885433}" dt="2018-06-24T21:39:36.457" v="2573" actId="27636"/>
          <ac:spMkLst>
            <pc:docMk/>
            <pc:sldMk cId="1751045047" sldId="263"/>
            <ac:spMk id="5" creationId="{BDB30B03-51FE-44D3-8DB1-5F222958090A}"/>
          </ac:spMkLst>
        </pc:spChg>
        <pc:spChg chg="mod">
          <ac:chgData name="Hower Zhang" userId="105cb520a8a010b1" providerId="LiveId" clId="{03690101-6E55-420A-9A11-EE7FB6885433}" dt="2018-06-25T07:41:06.959" v="3187" actId="27636"/>
          <ac:spMkLst>
            <pc:docMk/>
            <pc:sldMk cId="1751045047" sldId="263"/>
            <ac:spMk id="6" creationId="{ED3A361D-0EB6-4DF9-AF63-9A97316BC5D3}"/>
          </ac:spMkLst>
        </pc:spChg>
      </pc:sldChg>
      <pc:sldChg chg="addSp delSp modSp modNotesTx">
        <pc:chgData name="Hower Zhang" userId="105cb520a8a010b1" providerId="LiveId" clId="{03690101-6E55-420A-9A11-EE7FB6885433}" dt="2018-06-25T07:41:07.092" v="3195" actId="27636"/>
        <pc:sldMkLst>
          <pc:docMk/>
          <pc:sldMk cId="2842409305" sldId="265"/>
        </pc:sldMkLst>
        <pc:spChg chg="add mod">
          <ac:chgData name="Hower Zhang" userId="105cb520a8a010b1" providerId="LiveId" clId="{03690101-6E55-420A-9A11-EE7FB6885433}" dt="2018-06-24T21:42:00.776" v="2657" actId="1076"/>
          <ac:spMkLst>
            <pc:docMk/>
            <pc:sldMk cId="2842409305" sldId="265"/>
            <ac:spMk id="3" creationId="{8CE8C06C-82C1-4C12-AE8B-7E8AD55E942F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842409305" sldId="265"/>
            <ac:spMk id="4" creationId="{7873EBE3-F4F1-45A5-BD79-6C5DE1BF9782}"/>
          </ac:spMkLst>
        </pc:spChg>
        <pc:spChg chg="mod">
          <ac:chgData name="Hower Zhang" userId="105cb520a8a010b1" providerId="LiveId" clId="{03690101-6E55-420A-9A11-EE7FB6885433}" dt="2018-06-25T07:41:07.092" v="3195" actId="27636"/>
          <ac:spMkLst>
            <pc:docMk/>
            <pc:sldMk cId="2842409305" sldId="265"/>
            <ac:spMk id="5" creationId="{CACD514A-49F1-4BAF-844A-DAD19A81EC50}"/>
          </ac:spMkLst>
        </pc:spChg>
        <pc:spChg chg="mod">
          <ac:chgData name="Hower Zhang" userId="105cb520a8a010b1" providerId="LiveId" clId="{03690101-6E55-420A-9A11-EE7FB6885433}" dt="2018-06-24T21:41:35.257" v="2649" actId="1038"/>
          <ac:spMkLst>
            <pc:docMk/>
            <pc:sldMk cId="2842409305" sldId="265"/>
            <ac:spMk id="12" creationId="{0A91EB78-CC5D-436D-AC78-45D06FFE3FB8}"/>
          </ac:spMkLst>
        </pc:spChg>
        <pc:picChg chg="mod">
          <ac:chgData name="Hower Zhang" userId="105cb520a8a010b1" providerId="LiveId" clId="{03690101-6E55-420A-9A11-EE7FB6885433}" dt="2018-06-24T21:41:25.223" v="2617" actId="1036"/>
          <ac:picMkLst>
            <pc:docMk/>
            <pc:sldMk cId="2842409305" sldId="265"/>
            <ac:picMk id="8" creationId="{623DFF60-D7BD-423B-AD6B-987E084071AF}"/>
          </ac:picMkLst>
        </pc:picChg>
        <pc:picChg chg="mod">
          <ac:chgData name="Hower Zhang" userId="105cb520a8a010b1" providerId="LiveId" clId="{03690101-6E55-420A-9A11-EE7FB6885433}" dt="2018-06-24T21:41:35.257" v="2649" actId="1038"/>
          <ac:picMkLst>
            <pc:docMk/>
            <pc:sldMk cId="2842409305" sldId="265"/>
            <ac:picMk id="11" creationId="{245FA4AF-0E45-4A81-A1D0-0DF01BF0801F}"/>
          </ac:picMkLst>
        </pc:picChg>
      </pc:sldChg>
      <pc:sldChg chg="delSp modSp add del">
        <pc:chgData name="Hower Zhang" userId="105cb520a8a010b1" providerId="LiveId" clId="{03690101-6E55-420A-9A11-EE7FB6885433}" dt="2018-06-25T08:53:59.161" v="3527" actId="27636"/>
        <pc:sldMkLst>
          <pc:docMk/>
          <pc:sldMk cId="1689882372" sldId="266"/>
        </pc:sldMkLst>
        <pc:spChg chg="mod">
          <ac:chgData name="Hower Zhang" userId="105cb520a8a010b1" providerId="LiveId" clId="{03690101-6E55-420A-9A11-EE7FB6885433}" dt="2018-06-25T08:53:59.161" v="3527" actId="27636"/>
          <ac:spMkLst>
            <pc:docMk/>
            <pc:sldMk cId="1689882372" sldId="266"/>
            <ac:spMk id="3" creationId="{00000000-0000-0000-0000-000000000000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689882372" sldId="266"/>
            <ac:spMk id="5" creationId="{CC39E9DA-9F48-425C-8BFC-446232909618}"/>
          </ac:spMkLst>
        </pc:spChg>
        <pc:spChg chg="mod">
          <ac:chgData name="Hower Zhang" userId="105cb520a8a010b1" providerId="LiveId" clId="{03690101-6E55-420A-9A11-EE7FB6885433}" dt="2018-06-25T07:41:07.567" v="3211" actId="27636"/>
          <ac:spMkLst>
            <pc:docMk/>
            <pc:sldMk cId="1689882372" sldId="266"/>
            <ac:spMk id="6" creationId="{B939091B-B3D3-4A3C-8DA8-4AA0458356C3}"/>
          </ac:spMkLst>
        </pc:spChg>
        <pc:picChg chg="mod">
          <ac:chgData name="Hower Zhang" userId="105cb520a8a010b1" providerId="LiveId" clId="{03690101-6E55-420A-9A11-EE7FB6885433}" dt="2018-06-24T17:10:40.248" v="2203" actId="1076"/>
          <ac:picMkLst>
            <pc:docMk/>
            <pc:sldMk cId="1689882372" sldId="266"/>
            <ac:picMk id="4" creationId="{D4EFFDEC-AECA-438A-AE4C-50881125215A}"/>
          </ac:picMkLst>
        </pc:picChg>
      </pc:sldChg>
      <pc:sldChg chg="delSp modSp">
        <pc:chgData name="Hower Zhang" userId="105cb520a8a010b1" providerId="LiveId" clId="{03690101-6E55-420A-9A11-EE7FB6885433}" dt="2018-06-25T07:41:07.583" v="3212" actId="27636"/>
        <pc:sldMkLst>
          <pc:docMk/>
          <pc:sldMk cId="495468590" sldId="267"/>
        </pc:sldMkLst>
        <pc:spChg chg="mod">
          <ac:chgData name="Hower Zhang" userId="105cb520a8a010b1" providerId="LiveId" clId="{03690101-6E55-420A-9A11-EE7FB6885433}" dt="2018-06-24T17:13:22.117" v="2238" actId="20577"/>
          <ac:spMkLst>
            <pc:docMk/>
            <pc:sldMk cId="495468590" sldId="267"/>
            <ac:spMk id="3" creationId="{00000000-0000-0000-0000-000000000000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495468590" sldId="267"/>
            <ac:spMk id="5" creationId="{9F1BEB9E-943F-431A-AFE7-91DF8ED492E6}"/>
          </ac:spMkLst>
        </pc:spChg>
        <pc:spChg chg="mod">
          <ac:chgData name="Hower Zhang" userId="105cb520a8a010b1" providerId="LiveId" clId="{03690101-6E55-420A-9A11-EE7FB6885433}" dt="2018-06-25T07:41:07.583" v="3212" actId="27636"/>
          <ac:spMkLst>
            <pc:docMk/>
            <pc:sldMk cId="495468590" sldId="267"/>
            <ac:spMk id="6" creationId="{F8E6B1B9-D047-4EE3-863B-882B1B84676B}"/>
          </ac:spMkLst>
        </pc:spChg>
        <pc:picChg chg="mod">
          <ac:chgData name="Hower Zhang" userId="105cb520a8a010b1" providerId="LiveId" clId="{03690101-6E55-420A-9A11-EE7FB6885433}" dt="2018-06-24T14:28:34.253" v="57" actId="14100"/>
          <ac:picMkLst>
            <pc:docMk/>
            <pc:sldMk cId="495468590" sldId="267"/>
            <ac:picMk id="4" creationId="{6D642473-7431-41B7-9642-49EA561F4A1C}"/>
          </ac:picMkLst>
        </pc:picChg>
      </pc:sldChg>
      <pc:sldChg chg="delSp modSp modNotesTx">
        <pc:chgData name="Hower Zhang" userId="105cb520a8a010b1" providerId="LiveId" clId="{03690101-6E55-420A-9A11-EE7FB6885433}" dt="2018-06-25T07:46:16.705" v="3224" actId="1076"/>
        <pc:sldMkLst>
          <pc:docMk/>
          <pc:sldMk cId="1124608411" sldId="271"/>
        </pc:sldMkLst>
        <pc:spChg chg="mod">
          <ac:chgData name="Hower Zhang" userId="105cb520a8a010b1" providerId="LiveId" clId="{03690101-6E55-420A-9A11-EE7FB6885433}" dt="2018-06-25T07:46:07.507" v="3223" actId="14100"/>
          <ac:spMkLst>
            <pc:docMk/>
            <pc:sldMk cId="1124608411" sldId="271"/>
            <ac:spMk id="3" creationId="{00000000-0000-0000-0000-000000000000}"/>
          </ac:spMkLst>
        </pc:spChg>
        <pc:spChg chg="del mod">
          <ac:chgData name="Hower Zhang" userId="105cb520a8a010b1" providerId="LiveId" clId="{03690101-6E55-420A-9A11-EE7FB6885433}" dt="2018-06-25T07:40:53.714" v="3180" actId="1076"/>
          <ac:spMkLst>
            <pc:docMk/>
            <pc:sldMk cId="1124608411" sldId="271"/>
            <ac:spMk id="6" creationId="{C0B186C5-0452-404B-AF44-5BB7EE2F13E3}"/>
          </ac:spMkLst>
        </pc:spChg>
        <pc:spChg chg="mod">
          <ac:chgData name="Hower Zhang" userId="105cb520a8a010b1" providerId="LiveId" clId="{03690101-6E55-420A-9A11-EE7FB6885433}" dt="2018-06-25T07:46:16.705" v="3224" actId="1076"/>
          <ac:spMkLst>
            <pc:docMk/>
            <pc:sldMk cId="1124608411" sldId="271"/>
            <ac:spMk id="8" creationId="{5B88EB76-A65E-434B-B18E-A7B090BBB032}"/>
          </ac:spMkLst>
        </pc:spChg>
        <pc:spChg chg="mod">
          <ac:chgData name="Hower Zhang" userId="105cb520a8a010b1" providerId="LiveId" clId="{03690101-6E55-420A-9A11-EE7FB6885433}" dt="2018-06-25T07:41:07.075" v="3194" actId="27636"/>
          <ac:spMkLst>
            <pc:docMk/>
            <pc:sldMk cId="1124608411" sldId="271"/>
            <ac:spMk id="9" creationId="{FBABAE87-1162-481A-93D1-120AFFBC06F5}"/>
          </ac:spMkLst>
        </pc:spChg>
      </pc:sldChg>
      <pc:sldChg chg="delSp modSp">
        <pc:chgData name="Hower Zhang" userId="105cb520a8a010b1" providerId="LiveId" clId="{03690101-6E55-420A-9A11-EE7FB6885433}" dt="2018-06-25T07:41:07.222" v="3202" actId="27636"/>
        <pc:sldMkLst>
          <pc:docMk/>
          <pc:sldMk cId="1643931585" sldId="274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643931585" sldId="274"/>
            <ac:spMk id="4" creationId="{1863D925-1B27-4931-A286-360BC8BA8478}"/>
          </ac:spMkLst>
        </pc:spChg>
        <pc:spChg chg="mod">
          <ac:chgData name="Hower Zhang" userId="105cb520a8a010b1" providerId="LiveId" clId="{03690101-6E55-420A-9A11-EE7FB6885433}" dt="2018-06-25T07:41:07.222" v="3202" actId="27636"/>
          <ac:spMkLst>
            <pc:docMk/>
            <pc:sldMk cId="1643931585" sldId="274"/>
            <ac:spMk id="5" creationId="{A825FFB4-A847-4DF9-99BA-FADA3D479892}"/>
          </ac:spMkLst>
        </pc:spChg>
      </pc:sldChg>
      <pc:sldChg chg="delSp modSp">
        <pc:chgData name="Hower Zhang" userId="105cb520a8a010b1" providerId="LiveId" clId="{03690101-6E55-420A-9A11-EE7FB6885433}" dt="2018-06-25T07:41:07.483" v="3207" actId="27636"/>
        <pc:sldMkLst>
          <pc:docMk/>
          <pc:sldMk cId="3896656506" sldId="275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3896656506" sldId="275"/>
            <ac:spMk id="3" creationId="{CB89E9D7-ADF9-4E4E-9563-2AEC1798412E}"/>
          </ac:spMkLst>
        </pc:spChg>
        <pc:spChg chg="mod">
          <ac:chgData name="Hower Zhang" userId="105cb520a8a010b1" providerId="LiveId" clId="{03690101-6E55-420A-9A11-EE7FB6885433}" dt="2018-06-25T07:41:07.483" v="3207" actId="27636"/>
          <ac:spMkLst>
            <pc:docMk/>
            <pc:sldMk cId="3896656506" sldId="275"/>
            <ac:spMk id="8" creationId="{888B460A-4F58-4588-AEF6-7520F7496C10}"/>
          </ac:spMkLst>
        </pc:spChg>
      </pc:sldChg>
      <pc:sldChg chg="addSp delSp modSp">
        <pc:chgData name="Hower Zhang" userId="105cb520a8a010b1" providerId="LiveId" clId="{03690101-6E55-420A-9A11-EE7FB6885433}" dt="2018-06-25T12:55:32.323" v="3751" actId="20577"/>
        <pc:sldMkLst>
          <pc:docMk/>
          <pc:sldMk cId="1381089177" sldId="276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381089177" sldId="276"/>
            <ac:spMk id="4" creationId="{4071B598-94EF-4221-8C1A-519F293C2CD5}"/>
          </ac:spMkLst>
        </pc:spChg>
        <pc:spChg chg="mod">
          <ac:chgData name="Hower Zhang" userId="105cb520a8a010b1" providerId="LiveId" clId="{03690101-6E55-420A-9A11-EE7FB6885433}" dt="2018-06-25T07:41:07.281" v="3206" actId="27636"/>
          <ac:spMkLst>
            <pc:docMk/>
            <pc:sldMk cId="1381089177" sldId="276"/>
            <ac:spMk id="5" creationId="{5BFF4862-4D5F-4F84-8C5B-926210B4F76B}"/>
          </ac:spMkLst>
        </pc:spChg>
        <pc:spChg chg="mod">
          <ac:chgData name="Hower Zhang" userId="105cb520a8a010b1" providerId="LiveId" clId="{03690101-6E55-420A-9A11-EE7FB6885433}" dt="2018-06-25T12:52:17.580" v="3608" actId="1076"/>
          <ac:spMkLst>
            <pc:docMk/>
            <pc:sldMk cId="1381089177" sldId="276"/>
            <ac:spMk id="18" creationId="{1231ACF9-B0CC-4AA5-9A02-53EA77A938E7}"/>
          </ac:spMkLst>
        </pc:spChg>
        <pc:spChg chg="add mod">
          <ac:chgData name="Hower Zhang" userId="105cb520a8a010b1" providerId="LiveId" clId="{03690101-6E55-420A-9A11-EE7FB6885433}" dt="2018-06-25T12:55:32.323" v="3751" actId="20577"/>
          <ac:spMkLst>
            <pc:docMk/>
            <pc:sldMk cId="1381089177" sldId="276"/>
            <ac:spMk id="21" creationId="{5889B8AF-B987-4697-A7A9-DA825E88C965}"/>
          </ac:spMkLst>
        </pc:spChg>
      </pc:sldChg>
      <pc:sldChg chg="delSp modSp">
        <pc:chgData name="Hower Zhang" userId="105cb520a8a010b1" providerId="LiveId" clId="{03690101-6E55-420A-9A11-EE7FB6885433}" dt="2018-06-25T07:41:07.264" v="3205" actId="27636"/>
        <pc:sldMkLst>
          <pc:docMk/>
          <pc:sldMk cId="1112910088" sldId="277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112910088" sldId="277"/>
            <ac:spMk id="5" creationId="{A0BD6CC0-7374-4554-8B3F-D8C69D1F4604}"/>
          </ac:spMkLst>
        </pc:spChg>
        <pc:spChg chg="mod">
          <ac:chgData name="Hower Zhang" userId="105cb520a8a010b1" providerId="LiveId" clId="{03690101-6E55-420A-9A11-EE7FB6885433}" dt="2018-06-25T07:41:07.264" v="3205" actId="27636"/>
          <ac:spMkLst>
            <pc:docMk/>
            <pc:sldMk cId="1112910088" sldId="277"/>
            <ac:spMk id="6" creationId="{15D4F809-A996-4D76-8C3B-24E29DE1CF31}"/>
          </ac:spMkLst>
        </pc:spChg>
      </pc:sldChg>
      <pc:sldChg chg="addSp delSp modSp">
        <pc:chgData name="Hower Zhang" userId="105cb520a8a010b1" providerId="LiveId" clId="{03690101-6E55-420A-9A11-EE7FB6885433}" dt="2018-06-25T07:41:07.153" v="3199" actId="27636"/>
        <pc:sldMkLst>
          <pc:docMk/>
          <pc:sldMk cId="1568957350" sldId="279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568957350" sldId="279"/>
            <ac:spMk id="4" creationId="{AE691A14-C01D-49A0-9DA7-37D854ACB3D7}"/>
          </ac:spMkLst>
        </pc:spChg>
        <pc:spChg chg="mod">
          <ac:chgData name="Hower Zhang" userId="105cb520a8a010b1" providerId="LiveId" clId="{03690101-6E55-420A-9A11-EE7FB6885433}" dt="2018-06-24T16:25:24.727" v="1855" actId="1076"/>
          <ac:spMkLst>
            <pc:docMk/>
            <pc:sldMk cId="1568957350" sldId="279"/>
            <ac:spMk id="8" creationId="{62E9EBE6-5ACD-4110-A0C9-9A6B7C271D63}"/>
          </ac:spMkLst>
        </pc:spChg>
        <pc:spChg chg="mod">
          <ac:chgData name="Hower Zhang" userId="105cb520a8a010b1" providerId="LiveId" clId="{03690101-6E55-420A-9A11-EE7FB6885433}" dt="2018-06-24T16:25:30.681" v="1863" actId="1036"/>
          <ac:spMkLst>
            <pc:docMk/>
            <pc:sldMk cId="1568957350" sldId="279"/>
            <ac:spMk id="10" creationId="{6EDD9A9E-9E39-4DB4-AE1D-079F7A268A63}"/>
          </ac:spMkLst>
        </pc:spChg>
        <pc:spChg chg="mod">
          <ac:chgData name="Hower Zhang" userId="105cb520a8a010b1" providerId="LiveId" clId="{03690101-6E55-420A-9A11-EE7FB6885433}" dt="2018-06-25T07:41:07.153" v="3199" actId="27636"/>
          <ac:spMkLst>
            <pc:docMk/>
            <pc:sldMk cId="1568957350" sldId="279"/>
            <ac:spMk id="11" creationId="{C936AD10-9B8F-460B-A0D2-7296508C9388}"/>
          </ac:spMkLst>
        </pc:spChg>
        <pc:picChg chg="add del">
          <ac:chgData name="Hower Zhang" userId="105cb520a8a010b1" providerId="LiveId" clId="{03690101-6E55-420A-9A11-EE7FB6885433}" dt="2018-06-24T16:25:57.459" v="1865" actId="20577"/>
          <ac:picMkLst>
            <pc:docMk/>
            <pc:sldMk cId="1568957350" sldId="279"/>
            <ac:picMk id="4" creationId="{E069566E-A1C4-4CDE-B183-9728DC50DCE1}"/>
          </ac:picMkLst>
        </pc:picChg>
        <pc:picChg chg="mod">
          <ac:chgData name="Hower Zhang" userId="105cb520a8a010b1" providerId="LiveId" clId="{03690101-6E55-420A-9A11-EE7FB6885433}" dt="2018-06-24T16:25:19.539" v="1854" actId="14100"/>
          <ac:picMkLst>
            <pc:docMk/>
            <pc:sldMk cId="1568957350" sldId="279"/>
            <ac:picMk id="6" creationId="{39880624-EA7C-41F6-9704-85BD2405C20B}"/>
          </ac:picMkLst>
        </pc:picChg>
        <pc:picChg chg="mod">
          <ac:chgData name="Hower Zhang" userId="105cb520a8a010b1" providerId="LiveId" clId="{03690101-6E55-420A-9A11-EE7FB6885433}" dt="2018-06-24T16:25:27.401" v="1856" actId="1076"/>
          <ac:picMkLst>
            <pc:docMk/>
            <pc:sldMk cId="1568957350" sldId="279"/>
            <ac:picMk id="9" creationId="{0A141F33-CA50-417F-B2C4-09E389C85E12}"/>
          </ac:picMkLst>
        </pc:picChg>
      </pc:sldChg>
      <pc:sldChg chg="addSp delSp modSp modNotesTx">
        <pc:chgData name="Hower Zhang" userId="105cb520a8a010b1" providerId="LiveId" clId="{03690101-6E55-420A-9A11-EE7FB6885433}" dt="2018-06-25T07:49:50.359" v="3346" actId="1076"/>
        <pc:sldMkLst>
          <pc:docMk/>
          <pc:sldMk cId="3695742921" sldId="280"/>
        </pc:sldMkLst>
        <pc:spChg chg="mod">
          <ac:chgData name="Hower Zhang" userId="105cb520a8a010b1" providerId="LiveId" clId="{03690101-6E55-420A-9A11-EE7FB6885433}" dt="2018-06-24T21:58:00.135" v="2744" actId="20577"/>
          <ac:spMkLst>
            <pc:docMk/>
            <pc:sldMk cId="3695742921" sldId="280"/>
            <ac:spMk id="2" creationId="{00000000-0000-0000-0000-000000000000}"/>
          </ac:spMkLst>
        </pc:spChg>
        <pc:spChg chg="mod">
          <ac:chgData name="Hower Zhang" userId="105cb520a8a010b1" providerId="LiveId" clId="{03690101-6E55-420A-9A11-EE7FB6885433}" dt="2018-06-24T21:58:08.650" v="2756" actId="20577"/>
          <ac:spMkLst>
            <pc:docMk/>
            <pc:sldMk cId="3695742921" sldId="280"/>
            <ac:spMk id="3" creationId="{00000000-0000-0000-0000-000000000000}"/>
          </ac:spMkLst>
        </pc:spChg>
        <pc:spChg chg="del mod">
          <ac:chgData name="Hower Zhang" userId="105cb520a8a010b1" providerId="LiveId" clId="{03690101-6E55-420A-9A11-EE7FB6885433}" dt="2018-06-25T07:40:53.714" v="3180" actId="1076"/>
          <ac:spMkLst>
            <pc:docMk/>
            <pc:sldMk cId="3695742921" sldId="280"/>
            <ac:spMk id="4" creationId="{AA619E96-07A6-478B-8A46-A1584960A0DC}"/>
          </ac:spMkLst>
        </pc:spChg>
        <pc:spChg chg="add mod">
          <ac:chgData name="Hower Zhang" userId="105cb520a8a010b1" providerId="LiveId" clId="{03690101-6E55-420A-9A11-EE7FB6885433}" dt="2018-06-24T16:21:49.204" v="1676" actId="1036"/>
          <ac:spMkLst>
            <pc:docMk/>
            <pc:sldMk cId="3695742921" sldId="280"/>
            <ac:spMk id="5" creationId="{AEE504A8-DC9D-4415-A053-4B601241698B}"/>
          </ac:spMkLst>
        </pc:spChg>
        <pc:spChg chg="mod">
          <ac:chgData name="Hower Zhang" userId="105cb520a8a010b1" providerId="LiveId" clId="{03690101-6E55-420A-9A11-EE7FB6885433}" dt="2018-06-25T07:41:07.062" v="3193" actId="27636"/>
          <ac:spMkLst>
            <pc:docMk/>
            <pc:sldMk cId="3695742921" sldId="280"/>
            <ac:spMk id="8" creationId="{F45DCA72-91FF-4023-BE21-577187FC841B}"/>
          </ac:spMkLst>
        </pc:spChg>
        <pc:spChg chg="add mod">
          <ac:chgData name="Hower Zhang" userId="105cb520a8a010b1" providerId="LiveId" clId="{03690101-6E55-420A-9A11-EE7FB6885433}" dt="2018-06-25T07:49:50.359" v="3346" actId="1076"/>
          <ac:spMkLst>
            <pc:docMk/>
            <pc:sldMk cId="3695742921" sldId="280"/>
            <ac:spMk id="9" creationId="{23DB4EE4-F1C1-4B2A-AC2A-2DF543F84801}"/>
          </ac:spMkLst>
        </pc:spChg>
        <pc:picChg chg="add del mod">
          <ac:chgData name="Hower Zhang" userId="105cb520a8a010b1" providerId="LiveId" clId="{03690101-6E55-420A-9A11-EE7FB6885433}" dt="2018-06-24T16:22:56.008" v="1728" actId="478"/>
          <ac:picMkLst>
            <pc:docMk/>
            <pc:sldMk cId="3695742921" sldId="280"/>
            <ac:picMk id="4" creationId="{05466556-6C45-4402-8397-79673E21D475}"/>
          </ac:picMkLst>
        </pc:picChg>
        <pc:picChg chg="add mod">
          <ac:chgData name="Hower Zhang" userId="105cb520a8a010b1" providerId="LiveId" clId="{03690101-6E55-420A-9A11-EE7FB6885433}" dt="2018-06-24T16:21:56.197" v="1679" actId="1076"/>
          <ac:picMkLst>
            <pc:docMk/>
            <pc:sldMk cId="3695742921" sldId="280"/>
            <ac:picMk id="6" creationId="{C03FDA5C-8923-463C-B270-DA57699CA092}"/>
          </ac:picMkLst>
        </pc:picChg>
        <pc:picChg chg="add mod modCrop">
          <ac:chgData name="Hower Zhang" userId="105cb520a8a010b1" providerId="LiveId" clId="{03690101-6E55-420A-9A11-EE7FB6885433}" dt="2018-06-24T16:23:18.049" v="1734" actId="1076"/>
          <ac:picMkLst>
            <pc:docMk/>
            <pc:sldMk cId="3695742921" sldId="280"/>
            <ac:picMk id="7" creationId="{D52A3C98-2D31-478A-ADE8-4EC5D2EF7955}"/>
          </ac:picMkLst>
        </pc:picChg>
      </pc:sldChg>
      <pc:sldChg chg="delSp modSp">
        <pc:chgData name="Hower Zhang" userId="105cb520a8a010b1" providerId="LiveId" clId="{03690101-6E55-420A-9A11-EE7FB6885433}" dt="2018-06-25T07:41:07.030" v="3191" actId="27636"/>
        <pc:sldMkLst>
          <pc:docMk/>
          <pc:sldMk cId="481489943" sldId="293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481489943" sldId="293"/>
            <ac:spMk id="5" creationId="{97C01694-AED0-4BF1-985F-1A0A4E87837C}"/>
          </ac:spMkLst>
        </pc:spChg>
        <pc:spChg chg="mod">
          <ac:chgData name="Hower Zhang" userId="105cb520a8a010b1" providerId="LiveId" clId="{03690101-6E55-420A-9A11-EE7FB6885433}" dt="2018-06-25T07:41:07.030" v="3191" actId="27636"/>
          <ac:spMkLst>
            <pc:docMk/>
            <pc:sldMk cId="481489943" sldId="293"/>
            <ac:spMk id="6" creationId="{71924B79-F13B-44AF-B227-D7B4D0CA75C9}"/>
          </ac:spMkLst>
        </pc:spChg>
      </pc:sldChg>
      <pc:sldChg chg="delSp modSp">
        <pc:chgData name="Hower Zhang" userId="105cb520a8a010b1" providerId="LiveId" clId="{03690101-6E55-420A-9A11-EE7FB6885433}" dt="2018-06-25T07:41:07.613" v="3214" actId="27636"/>
        <pc:sldMkLst>
          <pc:docMk/>
          <pc:sldMk cId="1514194349" sldId="294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514194349" sldId="294"/>
            <ac:spMk id="7" creationId="{84E20240-689F-48D4-80D7-D5FD528C69CC}"/>
          </ac:spMkLst>
        </pc:spChg>
        <pc:spChg chg="mod">
          <ac:chgData name="Hower Zhang" userId="105cb520a8a010b1" providerId="LiveId" clId="{03690101-6E55-420A-9A11-EE7FB6885433}" dt="2018-06-25T07:41:07.613" v="3214" actId="27636"/>
          <ac:spMkLst>
            <pc:docMk/>
            <pc:sldMk cId="1514194349" sldId="294"/>
            <ac:spMk id="8" creationId="{FA8846C7-67E0-44BD-98B4-DB199CC2E4F6}"/>
          </ac:spMkLst>
        </pc:spChg>
        <pc:picChg chg="mod">
          <ac:chgData name="Hower Zhang" userId="105cb520a8a010b1" providerId="LiveId" clId="{03690101-6E55-420A-9A11-EE7FB6885433}" dt="2018-06-24T17:10:48.615" v="2204" actId="1076"/>
          <ac:picMkLst>
            <pc:docMk/>
            <pc:sldMk cId="1514194349" sldId="294"/>
            <ac:picMk id="5" creationId="{F9DF63A1-B8AF-4796-873F-D128BE7E0FB6}"/>
          </ac:picMkLst>
        </pc:picChg>
      </pc:sldChg>
      <pc:sldChg chg="delSp modSp modNotesTx">
        <pc:chgData name="Hower Zhang" userId="105cb520a8a010b1" providerId="LiveId" clId="{03690101-6E55-420A-9A11-EE7FB6885433}" dt="2018-06-25T07:41:07.046" v="3192" actId="27636"/>
        <pc:sldMkLst>
          <pc:docMk/>
          <pc:sldMk cId="3410092365" sldId="295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3410092365" sldId="295"/>
            <ac:spMk id="3" creationId="{8617105A-A519-44CB-AAF8-5630D20C33BD}"/>
          </ac:spMkLst>
        </pc:spChg>
        <pc:spChg chg="mod">
          <ac:chgData name="Hower Zhang" userId="105cb520a8a010b1" providerId="LiveId" clId="{03690101-6E55-420A-9A11-EE7FB6885433}" dt="2018-06-25T07:41:07.046" v="3192" actId="27636"/>
          <ac:spMkLst>
            <pc:docMk/>
            <pc:sldMk cId="3410092365" sldId="295"/>
            <ac:spMk id="5" creationId="{4BC0281E-C72A-4450-9430-9E14E8914418}"/>
          </ac:spMkLst>
        </pc:spChg>
      </pc:sldChg>
      <pc:sldChg chg="delSp modSp">
        <pc:chgData name="Hower Zhang" userId="105cb520a8a010b1" providerId="LiveId" clId="{03690101-6E55-420A-9A11-EE7FB6885433}" dt="2018-06-25T08:51:46.706" v="3406" actId="20577"/>
        <pc:sldMkLst>
          <pc:docMk/>
          <pc:sldMk cId="2927978034" sldId="296"/>
        </pc:sldMkLst>
        <pc:spChg chg="mod">
          <ac:chgData name="Hower Zhang" userId="105cb520a8a010b1" providerId="LiveId" clId="{03690101-6E55-420A-9A11-EE7FB6885433}" dt="2018-06-25T08:51:46.706" v="3406" actId="20577"/>
          <ac:spMkLst>
            <pc:docMk/>
            <pc:sldMk cId="2927978034" sldId="296"/>
            <ac:spMk id="3" creationId="{AE11A990-0918-4143-AFB4-B6E4F544227F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927978034" sldId="296"/>
            <ac:spMk id="4" creationId="{233C6C26-4EB4-458C-A33F-27B17F964616}"/>
          </ac:spMkLst>
        </pc:spChg>
        <pc:spChg chg="mod">
          <ac:chgData name="Hower Zhang" userId="105cb520a8a010b1" providerId="LiveId" clId="{03690101-6E55-420A-9A11-EE7FB6885433}" dt="2018-06-25T07:41:06.995" v="3189" actId="27636"/>
          <ac:spMkLst>
            <pc:docMk/>
            <pc:sldMk cId="2927978034" sldId="296"/>
            <ac:spMk id="5" creationId="{3113AA46-1266-4267-92A3-C498D958F1F5}"/>
          </ac:spMkLst>
        </pc:spChg>
      </pc:sldChg>
      <pc:sldChg chg="delSp modSp add">
        <pc:chgData name="Hower Zhang" userId="105cb520a8a010b1" providerId="LiveId" clId="{03690101-6E55-420A-9A11-EE7FB6885433}" dt="2018-06-25T07:41:07.691" v="3219" actId="27636"/>
        <pc:sldMkLst>
          <pc:docMk/>
          <pc:sldMk cId="4053078835" sldId="297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4053078835" sldId="297"/>
            <ac:spMk id="3" creationId="{E01E99D7-13D5-430F-AF6C-CC20299580D1}"/>
          </ac:spMkLst>
        </pc:spChg>
        <pc:spChg chg="mod">
          <ac:chgData name="Hower Zhang" userId="105cb520a8a010b1" providerId="LiveId" clId="{03690101-6E55-420A-9A11-EE7FB6885433}" dt="2018-06-25T07:41:07.691" v="3219" actId="27636"/>
          <ac:spMkLst>
            <pc:docMk/>
            <pc:sldMk cId="4053078835" sldId="297"/>
            <ac:spMk id="4" creationId="{34287045-F0EC-4A66-88F2-8877EC22CE82}"/>
          </ac:spMkLst>
        </pc:spChg>
      </pc:sldChg>
      <pc:sldChg chg="delSp modSp">
        <pc:chgData name="Hower Zhang" userId="105cb520a8a010b1" providerId="LiveId" clId="{03690101-6E55-420A-9A11-EE7FB6885433}" dt="2018-06-25T07:41:06.976" v="3188" actId="27636"/>
        <pc:sldMkLst>
          <pc:docMk/>
          <pc:sldMk cId="1557156773" sldId="298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557156773" sldId="298"/>
            <ac:spMk id="3" creationId="{451E54D3-D6F5-4816-9444-2ECB51FBEE5C}"/>
          </ac:spMkLst>
        </pc:spChg>
        <pc:spChg chg="mod">
          <ac:chgData name="Hower Zhang" userId="105cb520a8a010b1" providerId="LiveId" clId="{03690101-6E55-420A-9A11-EE7FB6885433}" dt="2018-06-25T07:41:06.976" v="3188" actId="27636"/>
          <ac:spMkLst>
            <pc:docMk/>
            <pc:sldMk cId="1557156773" sldId="298"/>
            <ac:spMk id="4" creationId="{4526A843-09FA-4192-9578-7537F717E23E}"/>
          </ac:spMkLst>
        </pc:spChg>
      </pc:sldChg>
      <pc:sldChg chg="delSp modSp">
        <pc:chgData name="Hower Zhang" userId="105cb520a8a010b1" providerId="LiveId" clId="{03690101-6E55-420A-9A11-EE7FB6885433}" dt="2018-06-25T07:41:07.207" v="3201" actId="27636"/>
        <pc:sldMkLst>
          <pc:docMk/>
          <pc:sldMk cId="3047166248" sldId="299"/>
        </pc:sldMkLst>
        <pc:spChg chg="mod">
          <ac:chgData name="Hower Zhang" userId="105cb520a8a010b1" providerId="LiveId" clId="{03690101-6E55-420A-9A11-EE7FB6885433}" dt="2018-06-24T22:07:02.939" v="2886" actId="27636"/>
          <ac:spMkLst>
            <pc:docMk/>
            <pc:sldMk cId="3047166248" sldId="299"/>
            <ac:spMk id="3" creationId="{ED934B75-B03C-4D21-9C78-43A19D3ED377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3047166248" sldId="299"/>
            <ac:spMk id="5" creationId="{785C39D9-7617-4B7D-8D53-93DDA9F12083}"/>
          </ac:spMkLst>
        </pc:spChg>
        <pc:spChg chg="mod">
          <ac:chgData name="Hower Zhang" userId="105cb520a8a010b1" providerId="LiveId" clId="{03690101-6E55-420A-9A11-EE7FB6885433}" dt="2018-06-25T07:41:07.207" v="3201" actId="27636"/>
          <ac:spMkLst>
            <pc:docMk/>
            <pc:sldMk cId="3047166248" sldId="299"/>
            <ac:spMk id="6" creationId="{C60B9DE5-22DF-498F-A5EE-553C9142AD36}"/>
          </ac:spMkLst>
        </pc:spChg>
      </pc:sldChg>
      <pc:sldChg chg="delSp modSp">
        <pc:chgData name="Hower Zhang" userId="105cb520a8a010b1" providerId="LiveId" clId="{03690101-6E55-420A-9A11-EE7FB6885433}" dt="2018-06-25T07:41:07.125" v="3197" actId="27636"/>
        <pc:sldMkLst>
          <pc:docMk/>
          <pc:sldMk cId="815960752" sldId="300"/>
        </pc:sldMkLst>
        <pc:spChg chg="mod">
          <ac:chgData name="Hower Zhang" userId="105cb520a8a010b1" providerId="LiveId" clId="{03690101-6E55-420A-9A11-EE7FB6885433}" dt="2018-06-24T22:08:08.750" v="2887" actId="20577"/>
          <ac:spMkLst>
            <pc:docMk/>
            <pc:sldMk cId="815960752" sldId="300"/>
            <ac:spMk id="3" creationId="{BE537B97-63F6-4EEB-9E3E-E52723227377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815960752" sldId="300"/>
            <ac:spMk id="4" creationId="{74E7F938-DE1A-446A-9F5D-7947EF8E1942}"/>
          </ac:spMkLst>
        </pc:spChg>
        <pc:spChg chg="mod">
          <ac:chgData name="Hower Zhang" userId="105cb520a8a010b1" providerId="LiveId" clId="{03690101-6E55-420A-9A11-EE7FB6885433}" dt="2018-06-25T07:41:07.125" v="3197" actId="27636"/>
          <ac:spMkLst>
            <pc:docMk/>
            <pc:sldMk cId="815960752" sldId="300"/>
            <ac:spMk id="6" creationId="{7FA07F69-229C-4922-BAAE-1BD8C1BD280C}"/>
          </ac:spMkLst>
        </pc:spChg>
      </pc:sldChg>
      <pc:sldChg chg="delSp modSp">
        <pc:chgData name="Hower Zhang" userId="105cb520a8a010b1" providerId="LiveId" clId="{03690101-6E55-420A-9A11-EE7FB6885433}" dt="2018-06-25T07:41:07.109" v="3196" actId="27636"/>
        <pc:sldMkLst>
          <pc:docMk/>
          <pc:sldMk cId="2976412412" sldId="301"/>
        </pc:sldMkLst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976412412" sldId="301"/>
            <ac:spMk id="5" creationId="{80A2CB66-E3F1-4B81-8EB1-690B663E965B}"/>
          </ac:spMkLst>
        </pc:spChg>
        <pc:spChg chg="mod">
          <ac:chgData name="Hower Zhang" userId="105cb520a8a010b1" providerId="LiveId" clId="{03690101-6E55-420A-9A11-EE7FB6885433}" dt="2018-06-25T07:41:07.109" v="3196" actId="27636"/>
          <ac:spMkLst>
            <pc:docMk/>
            <pc:sldMk cId="2976412412" sldId="301"/>
            <ac:spMk id="6" creationId="{A8D8DAB8-5E71-4EA4-B2AC-B666096DD199}"/>
          </ac:spMkLst>
        </pc:spChg>
      </pc:sldChg>
      <pc:sldChg chg="addSp delSp modSp">
        <pc:chgData name="Hower Zhang" userId="105cb520a8a010b1" providerId="LiveId" clId="{03690101-6E55-420A-9A11-EE7FB6885433}" dt="2018-06-25T07:41:07.249" v="3204" actId="27636"/>
        <pc:sldMkLst>
          <pc:docMk/>
          <pc:sldMk cId="568763841" sldId="302"/>
        </pc:sldMkLst>
        <pc:spChg chg="add mod">
          <ac:chgData name="Hower Zhang" userId="105cb520a8a010b1" providerId="LiveId" clId="{03690101-6E55-420A-9A11-EE7FB6885433}" dt="2018-06-24T15:03:53.316" v="465" actId="14100"/>
          <ac:spMkLst>
            <pc:docMk/>
            <pc:sldMk cId="568763841" sldId="302"/>
            <ac:spMk id="3" creationId="{467498BE-98D8-4C01-8BBA-6923DE8C22AA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568763841" sldId="302"/>
            <ac:spMk id="5" creationId="{C37628B7-240B-4979-AE67-804A8E741183}"/>
          </ac:spMkLst>
        </pc:spChg>
        <pc:spChg chg="add mod">
          <ac:chgData name="Hower Zhang" userId="105cb520a8a010b1" providerId="LiveId" clId="{03690101-6E55-420A-9A11-EE7FB6885433}" dt="2018-06-24T15:04:33.740" v="477" actId="1076"/>
          <ac:spMkLst>
            <pc:docMk/>
            <pc:sldMk cId="568763841" sldId="302"/>
            <ac:spMk id="7" creationId="{F5522E72-F5A2-470D-A2F8-655738775BA4}"/>
          </ac:spMkLst>
        </pc:spChg>
        <pc:spChg chg="mod">
          <ac:chgData name="Hower Zhang" userId="105cb520a8a010b1" providerId="LiveId" clId="{03690101-6E55-420A-9A11-EE7FB6885433}" dt="2018-06-25T07:41:07.249" v="3204" actId="27636"/>
          <ac:spMkLst>
            <pc:docMk/>
            <pc:sldMk cId="568763841" sldId="302"/>
            <ac:spMk id="8" creationId="{203D4283-694A-4D22-B3AA-24CA98620E47}"/>
          </ac:spMkLst>
        </pc:spChg>
        <pc:spChg chg="add mod">
          <ac:chgData name="Hower Zhang" userId="105cb520a8a010b1" providerId="LiveId" clId="{03690101-6E55-420A-9A11-EE7FB6885433}" dt="2018-06-24T15:08:53.873" v="553" actId="20577"/>
          <ac:spMkLst>
            <pc:docMk/>
            <pc:sldMk cId="568763841" sldId="302"/>
            <ac:spMk id="10" creationId="{6D7EC2F8-D272-4BF9-84EC-A9BE5492AABA}"/>
          </ac:spMkLst>
        </pc:spChg>
        <pc:spChg chg="add mod">
          <ac:chgData name="Hower Zhang" userId="105cb520a8a010b1" providerId="LiveId" clId="{03690101-6E55-420A-9A11-EE7FB6885433}" dt="2018-06-24T15:09:07.998" v="560" actId="1076"/>
          <ac:spMkLst>
            <pc:docMk/>
            <pc:sldMk cId="568763841" sldId="302"/>
            <ac:spMk id="11" creationId="{0CBA42DE-926E-46DF-B566-37E627B2E286}"/>
          </ac:spMkLst>
        </pc:spChg>
        <pc:spChg chg="add mod">
          <ac:chgData name="Hower Zhang" userId="105cb520a8a010b1" providerId="LiveId" clId="{03690101-6E55-420A-9A11-EE7FB6885433}" dt="2018-06-24T15:09:11.639" v="561" actId="1076"/>
          <ac:spMkLst>
            <pc:docMk/>
            <pc:sldMk cId="568763841" sldId="302"/>
            <ac:spMk id="12" creationId="{D199F898-5970-42B3-B434-769A0ECC8EB4}"/>
          </ac:spMkLst>
        </pc:spChg>
        <pc:picChg chg="mod">
          <ac:chgData name="Hower Zhang" userId="105cb520a8a010b1" providerId="LiveId" clId="{03690101-6E55-420A-9A11-EE7FB6885433}" dt="2018-06-24T15:02:54.272" v="437" actId="1076"/>
          <ac:picMkLst>
            <pc:docMk/>
            <pc:sldMk cId="568763841" sldId="302"/>
            <ac:picMk id="4" creationId="{72327264-37B9-46C5-B235-444D801110B2}"/>
          </ac:picMkLst>
        </pc:picChg>
        <pc:cxnChg chg="add mod">
          <ac:chgData name="Hower Zhang" userId="105cb520a8a010b1" providerId="LiveId" clId="{03690101-6E55-420A-9A11-EE7FB6885433}" dt="2018-06-24T15:04:13.645" v="467" actId="1582"/>
          <ac:cxnSpMkLst>
            <pc:docMk/>
            <pc:sldMk cId="568763841" sldId="302"/>
            <ac:cxnSpMk id="6" creationId="{CAA8506C-B8D5-4D9B-BA7A-4DF308B5D0E2}"/>
          </ac:cxnSpMkLst>
        </pc:cxnChg>
        <pc:cxnChg chg="add del mod">
          <ac:chgData name="Hower Zhang" userId="105cb520a8a010b1" providerId="LiveId" clId="{03690101-6E55-420A-9A11-EE7FB6885433}" dt="2018-06-24T15:05:32.351" v="479" actId="478"/>
          <ac:cxnSpMkLst>
            <pc:docMk/>
            <pc:sldMk cId="568763841" sldId="302"/>
            <ac:cxnSpMk id="9" creationId="{16FC8A76-0F1F-4214-9450-187F088D6263}"/>
          </ac:cxnSpMkLst>
        </pc:cxnChg>
      </pc:sldChg>
      <pc:sldChg chg="modSp add">
        <pc:chgData name="Hower Zhang" userId="105cb520a8a010b1" providerId="LiveId" clId="{03690101-6E55-420A-9A11-EE7FB6885433}" dt="2018-06-24T14:41:08.512" v="64" actId="1076"/>
        <pc:sldMkLst>
          <pc:docMk/>
          <pc:sldMk cId="2216325697" sldId="541"/>
        </pc:sldMkLst>
        <pc:spChg chg="mod">
          <ac:chgData name="Hower Zhang" userId="105cb520a8a010b1" providerId="LiveId" clId="{03690101-6E55-420A-9A11-EE7FB6885433}" dt="2018-06-24T14:41:01.637" v="63" actId="27636"/>
          <ac:spMkLst>
            <pc:docMk/>
            <pc:sldMk cId="2216325697" sldId="541"/>
            <ac:spMk id="32" creationId="{00000000-0000-0000-0000-000000000000}"/>
          </ac:spMkLst>
        </pc:spChg>
        <pc:spChg chg="mod">
          <ac:chgData name="Hower Zhang" userId="105cb520a8a010b1" providerId="LiveId" clId="{03690101-6E55-420A-9A11-EE7FB6885433}" dt="2018-06-24T14:41:08.512" v="64" actId="1076"/>
          <ac:spMkLst>
            <pc:docMk/>
            <pc:sldMk cId="2216325697" sldId="541"/>
            <ac:spMk id="353311" creationId="{00000000-0000-0000-0000-000000000000}"/>
          </ac:spMkLst>
        </pc:spChg>
      </pc:sldChg>
      <pc:sldChg chg="addSp delSp modSp add">
        <pc:chgData name="Hower Zhang" userId="105cb520a8a010b1" providerId="LiveId" clId="{03690101-6E55-420A-9A11-EE7FB6885433}" dt="2018-06-25T07:41:07.519" v="3208" actId="27636"/>
        <pc:sldMkLst>
          <pc:docMk/>
          <pc:sldMk cId="2133818238" sldId="542"/>
        </pc:sldMkLst>
        <pc:spChg chg="mod">
          <ac:chgData name="Hower Zhang" userId="105cb520a8a010b1" providerId="LiveId" clId="{03690101-6E55-420A-9A11-EE7FB6885433}" dt="2018-06-24T14:44:36.283" v="144" actId="20577"/>
          <ac:spMkLst>
            <pc:docMk/>
            <pc:sldMk cId="2133818238" sldId="542"/>
            <ac:spMk id="2" creationId="{A891903C-CBC5-41E5-9610-57265C648C10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133818238" sldId="542"/>
            <ac:spMk id="4" creationId="{C9DE5AB9-FFF0-4997-9A31-C08C72E33047}"/>
          </ac:spMkLst>
        </pc:spChg>
        <pc:spChg chg="mod">
          <ac:chgData name="Hower Zhang" userId="105cb520a8a010b1" providerId="LiveId" clId="{03690101-6E55-420A-9A11-EE7FB6885433}" dt="2018-06-25T07:41:07.519" v="3208" actId="27636"/>
          <ac:spMkLst>
            <pc:docMk/>
            <pc:sldMk cId="2133818238" sldId="542"/>
            <ac:spMk id="5" creationId="{AD2E81FE-0A9B-4CDF-8082-3E2B63190A84}"/>
          </ac:spMkLst>
        </pc:spChg>
        <pc:spChg chg="add mod">
          <ac:chgData name="Hower Zhang" userId="105cb520a8a010b1" providerId="LiveId" clId="{03690101-6E55-420A-9A11-EE7FB6885433}" dt="2018-06-24T14:45:40.458" v="288" actId="1076"/>
          <ac:spMkLst>
            <pc:docMk/>
            <pc:sldMk cId="2133818238" sldId="542"/>
            <ac:spMk id="166" creationId="{28FE09DE-16CD-42EA-8D57-D18081065F87}"/>
          </ac:spMkLst>
        </pc:spChg>
        <pc:grpChg chg="add del mod">
          <ac:chgData name="Hower Zhang" userId="105cb520a8a010b1" providerId="LiveId" clId="{03690101-6E55-420A-9A11-EE7FB6885433}" dt="2018-06-24T14:44:17.393" v="85" actId="478"/>
          <ac:grpSpMkLst>
            <pc:docMk/>
            <pc:sldMk cId="2133818238" sldId="542"/>
            <ac:grpSpMk id="4" creationId="{AD0FEA6B-5177-4D69-8374-309C74DEF89B}"/>
          </ac:grpSpMkLst>
        </pc:grpChg>
        <pc:grpChg chg="add mod">
          <ac:chgData name="Hower Zhang" userId="105cb520a8a010b1" providerId="LiveId" clId="{03690101-6E55-420A-9A11-EE7FB6885433}" dt="2018-06-24T14:44:20.970" v="87" actId="1076"/>
          <ac:grpSpMkLst>
            <pc:docMk/>
            <pc:sldMk cId="2133818238" sldId="542"/>
            <ac:grpSpMk id="73" creationId="{A3E706DB-6F95-4BFD-8D9A-77FF30C40C36}"/>
          </ac:grpSpMkLst>
        </pc:grpChg>
      </pc:sldChg>
      <pc:sldChg chg="addSp delSp modSp add">
        <pc:chgData name="Hower Zhang" userId="105cb520a8a010b1" providerId="LiveId" clId="{03690101-6E55-420A-9A11-EE7FB6885433}" dt="2018-06-25T07:41:07.531" v="3209" actId="27636"/>
        <pc:sldMkLst>
          <pc:docMk/>
          <pc:sldMk cId="2143455535" sldId="543"/>
        </pc:sldMkLst>
        <pc:spChg chg="mod">
          <ac:chgData name="Hower Zhang" userId="105cb520a8a010b1" providerId="LiveId" clId="{03690101-6E55-420A-9A11-EE7FB6885433}" dt="2018-06-24T14:54:01.107" v="360" actId="20577"/>
          <ac:spMkLst>
            <pc:docMk/>
            <pc:sldMk cId="2143455535" sldId="543"/>
            <ac:spMk id="2" creationId="{F7DF2F4E-EDFC-43E8-A164-7B4CA8926E9D}"/>
          </ac:spMkLst>
        </pc:spChg>
        <pc:spChg chg="del">
          <ac:chgData name="Hower Zhang" userId="105cb520a8a010b1" providerId="LiveId" clId="{03690101-6E55-420A-9A11-EE7FB6885433}" dt="2018-06-24T14:54:13.810" v="364" actId="478"/>
          <ac:spMkLst>
            <pc:docMk/>
            <pc:sldMk cId="2143455535" sldId="543"/>
            <ac:spMk id="3" creationId="{38F36A8A-B7ED-4ECA-A7C1-E2584A80D7D9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143455535" sldId="543"/>
            <ac:spMk id="3" creationId="{C637883E-012C-48A5-ABD0-60D136D72609}"/>
          </ac:spMkLst>
        </pc:spChg>
        <pc:spChg chg="mod">
          <ac:chgData name="Hower Zhang" userId="105cb520a8a010b1" providerId="LiveId" clId="{03690101-6E55-420A-9A11-EE7FB6885433}" dt="2018-06-25T07:41:07.531" v="3209" actId="27636"/>
          <ac:spMkLst>
            <pc:docMk/>
            <pc:sldMk cId="2143455535" sldId="543"/>
            <ac:spMk id="4" creationId="{7431F3AF-871C-4C04-85AB-5DD191FB8136}"/>
          </ac:spMkLst>
        </pc:spChg>
        <pc:graphicFrameChg chg="add mod modGraphic">
          <ac:chgData name="Hower Zhang" userId="105cb520a8a010b1" providerId="LiveId" clId="{03690101-6E55-420A-9A11-EE7FB6885433}" dt="2018-06-24T15:00:00.834" v="436" actId="403"/>
          <ac:graphicFrameMkLst>
            <pc:docMk/>
            <pc:sldMk cId="2143455535" sldId="543"/>
            <ac:graphicFrameMk id="5" creationId="{B0C4A7E1-1951-408F-B227-7845EE0169EB}"/>
          </ac:graphicFrameMkLst>
        </pc:graphicFrameChg>
        <pc:picChg chg="add del mod">
          <ac:chgData name="Hower Zhang" userId="105cb520a8a010b1" providerId="LiveId" clId="{03690101-6E55-420A-9A11-EE7FB6885433}" dt="2018-06-24T14:55:01.265" v="366" actId="478"/>
          <ac:picMkLst>
            <pc:docMk/>
            <pc:sldMk cId="2143455535" sldId="543"/>
            <ac:picMk id="4" creationId="{2CC912C0-2741-4C9A-A1C5-D7E2BF50BA9B}"/>
          </ac:picMkLst>
        </pc:picChg>
      </pc:sldChg>
      <pc:sldChg chg="addSp delSp modSp add">
        <pc:chgData name="Hower Zhang" userId="105cb520a8a010b1" providerId="LiveId" clId="{03690101-6E55-420A-9A11-EE7FB6885433}" dt="2018-06-25T07:41:06.927" v="3185" actId="27636"/>
        <pc:sldMkLst>
          <pc:docMk/>
          <pc:sldMk cId="1865017808" sldId="544"/>
        </pc:sldMkLst>
        <pc:spChg chg="mod">
          <ac:chgData name="Hower Zhang" userId="105cb520a8a010b1" providerId="LiveId" clId="{03690101-6E55-420A-9A11-EE7FB6885433}" dt="2018-06-24T15:24:27.809" v="595" actId="20577"/>
          <ac:spMkLst>
            <pc:docMk/>
            <pc:sldMk cId="1865017808" sldId="544"/>
            <ac:spMk id="2" creationId="{D2F601D3-B999-45C7-A41F-09059D1BD84F}"/>
          </ac:spMkLst>
        </pc:spChg>
        <pc:spChg chg="mod">
          <ac:chgData name="Hower Zhang" userId="105cb520a8a010b1" providerId="LiveId" clId="{03690101-6E55-420A-9A11-EE7FB6885433}" dt="2018-06-24T15:51:01.112" v="1296" actId="20577"/>
          <ac:spMkLst>
            <pc:docMk/>
            <pc:sldMk cId="1865017808" sldId="544"/>
            <ac:spMk id="3" creationId="{B337E04D-0222-4852-80D5-CEB38462D5AA}"/>
          </ac:spMkLst>
        </pc:spChg>
        <pc:spChg chg="add del">
          <ac:chgData name="Hower Zhang" userId="105cb520a8a010b1" providerId="LiveId" clId="{03690101-6E55-420A-9A11-EE7FB6885433}" dt="2018-06-24T16:05:52.152" v="1550" actId="20577"/>
          <ac:spMkLst>
            <pc:docMk/>
            <pc:sldMk cId="1865017808" sldId="544"/>
            <ac:spMk id="4" creationId="{445C0E24-DCB7-481C-BE39-22D7B551E19F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865017808" sldId="544"/>
            <ac:spMk id="4" creationId="{78F89966-7D87-46EA-8490-254AF3F11A72}"/>
          </ac:spMkLst>
        </pc:spChg>
        <pc:spChg chg="mod">
          <ac:chgData name="Hower Zhang" userId="105cb520a8a010b1" providerId="LiveId" clId="{03690101-6E55-420A-9A11-EE7FB6885433}" dt="2018-06-25T07:41:06.927" v="3185" actId="27636"/>
          <ac:spMkLst>
            <pc:docMk/>
            <pc:sldMk cId="1865017808" sldId="544"/>
            <ac:spMk id="5" creationId="{B0892194-874F-49B3-9B1E-8E778BA63D3A}"/>
          </ac:spMkLst>
        </pc:spChg>
      </pc:sldChg>
      <pc:sldChg chg="addSp delSp modSp add modAnim">
        <pc:chgData name="Hower Zhang" userId="105cb520a8a010b1" providerId="LiveId" clId="{03690101-6E55-420A-9A11-EE7FB6885433}" dt="2018-06-25T08:05:23.471" v="3375" actId="1076"/>
        <pc:sldMkLst>
          <pc:docMk/>
          <pc:sldMk cId="1080440820" sldId="545"/>
        </pc:sldMkLst>
        <pc:spChg chg="mod">
          <ac:chgData name="Hower Zhang" userId="105cb520a8a010b1" providerId="LiveId" clId="{03690101-6E55-420A-9A11-EE7FB6885433}" dt="2018-06-24T15:26:05.719" v="609" actId="27636"/>
          <ac:spMkLst>
            <pc:docMk/>
            <pc:sldMk cId="1080440820" sldId="545"/>
            <ac:spMk id="2" creationId="{B9C1FCAE-746F-4DD1-B183-09F7713A6FA8}"/>
          </ac:spMkLst>
        </pc:spChg>
        <pc:spChg chg="mod">
          <ac:chgData name="Hower Zhang" userId="105cb520a8a010b1" providerId="LiveId" clId="{03690101-6E55-420A-9A11-EE7FB6885433}" dt="2018-06-25T08:05:00.388" v="3371" actId="1076"/>
          <ac:spMkLst>
            <pc:docMk/>
            <pc:sldMk cId="1080440820" sldId="545"/>
            <ac:spMk id="3" creationId="{2CF42441-94CA-401A-AEC2-FE5C1C8BA441}"/>
          </ac:spMkLst>
        </pc:spChg>
        <pc:spChg chg="add mod ord">
          <ac:chgData name="Hower Zhang" userId="105cb520a8a010b1" providerId="LiveId" clId="{03690101-6E55-420A-9A11-EE7FB6885433}" dt="2018-06-25T08:05:23.471" v="3375" actId="1076"/>
          <ac:spMkLst>
            <pc:docMk/>
            <pc:sldMk cId="1080440820" sldId="545"/>
            <ac:spMk id="4" creationId="{DBBE9497-FA0B-4A35-8D38-02B841F8BF42}"/>
          </ac:spMkLst>
        </pc:spChg>
        <pc:spChg chg="del mod">
          <ac:chgData name="Hower Zhang" userId="105cb520a8a010b1" providerId="LiveId" clId="{03690101-6E55-420A-9A11-EE7FB6885433}" dt="2018-06-25T07:40:53.714" v="3180" actId="1076"/>
          <ac:spMkLst>
            <pc:docMk/>
            <pc:sldMk cId="1080440820" sldId="545"/>
            <ac:spMk id="5" creationId="{C1E95131-6939-4F25-900B-9FC690632827}"/>
          </ac:spMkLst>
        </pc:spChg>
        <pc:spChg chg="add mod">
          <ac:chgData name="Hower Zhang" userId="105cb520a8a010b1" providerId="LiveId" clId="{03690101-6E55-420A-9A11-EE7FB6885433}" dt="2018-06-24T21:37:37.155" v="2555" actId="207"/>
          <ac:spMkLst>
            <pc:docMk/>
            <pc:sldMk cId="1080440820" sldId="545"/>
            <ac:spMk id="7" creationId="{116C43AD-061E-47A4-98DF-4206304E5678}"/>
          </ac:spMkLst>
        </pc:spChg>
        <pc:spChg chg="add mod">
          <ac:chgData name="Hower Zhang" userId="105cb520a8a010b1" providerId="LiveId" clId="{03690101-6E55-420A-9A11-EE7FB6885433}" dt="2018-06-24T21:37:37.155" v="2555" actId="207"/>
          <ac:spMkLst>
            <pc:docMk/>
            <pc:sldMk cId="1080440820" sldId="545"/>
            <ac:spMk id="8" creationId="{426288B4-FEC9-4E7C-8B57-35CFE3854458}"/>
          </ac:spMkLst>
        </pc:spChg>
        <pc:spChg chg="add mod">
          <ac:chgData name="Hower Zhang" userId="105cb520a8a010b1" providerId="LiveId" clId="{03690101-6E55-420A-9A11-EE7FB6885433}" dt="2018-06-24T21:37:37.155" v="2555" actId="207"/>
          <ac:spMkLst>
            <pc:docMk/>
            <pc:sldMk cId="1080440820" sldId="545"/>
            <ac:spMk id="9" creationId="{E0F7F9DF-32FF-4C07-8FBD-EC8850429013}"/>
          </ac:spMkLst>
        </pc:spChg>
        <pc:spChg chg="add mod">
          <ac:chgData name="Hower Zhang" userId="105cb520a8a010b1" providerId="LiveId" clId="{03690101-6E55-420A-9A11-EE7FB6885433}" dt="2018-06-24T21:37:37.155" v="2555" actId="207"/>
          <ac:spMkLst>
            <pc:docMk/>
            <pc:sldMk cId="1080440820" sldId="545"/>
            <ac:spMk id="10" creationId="{EF4E2243-6313-4A88-8ABE-989829324689}"/>
          </ac:spMkLst>
        </pc:spChg>
        <pc:spChg chg="add mod">
          <ac:chgData name="Hower Zhang" userId="105cb520a8a010b1" providerId="LiveId" clId="{03690101-6E55-420A-9A11-EE7FB6885433}" dt="2018-06-24T21:37:37.155" v="2555" actId="207"/>
          <ac:spMkLst>
            <pc:docMk/>
            <pc:sldMk cId="1080440820" sldId="545"/>
            <ac:spMk id="11" creationId="{067EA2B0-584A-4D9F-9A41-FB0897B5D319}"/>
          </ac:spMkLst>
        </pc:spChg>
        <pc:spChg chg="add mod">
          <ac:chgData name="Hower Zhang" userId="105cb520a8a010b1" providerId="LiveId" clId="{03690101-6E55-420A-9A11-EE7FB6885433}" dt="2018-06-24T21:37:37.155" v="2555" actId="207"/>
          <ac:spMkLst>
            <pc:docMk/>
            <pc:sldMk cId="1080440820" sldId="545"/>
            <ac:spMk id="12" creationId="{E83943D8-BC7B-4CD0-A71E-87F29A300ECD}"/>
          </ac:spMkLst>
        </pc:spChg>
        <pc:spChg chg="add mod">
          <ac:chgData name="Hower Zhang" userId="105cb520a8a010b1" providerId="LiveId" clId="{03690101-6E55-420A-9A11-EE7FB6885433}" dt="2018-06-24T21:37:37.155" v="2555" actId="207"/>
          <ac:spMkLst>
            <pc:docMk/>
            <pc:sldMk cId="1080440820" sldId="545"/>
            <ac:spMk id="13" creationId="{1D954071-3E05-49AF-AA5E-A5411D43E164}"/>
          </ac:spMkLst>
        </pc:spChg>
        <pc:spChg chg="add mod">
          <ac:chgData name="Hower Zhang" userId="105cb520a8a010b1" providerId="LiveId" clId="{03690101-6E55-420A-9A11-EE7FB6885433}" dt="2018-06-24T21:37:37.155" v="2555" actId="207"/>
          <ac:spMkLst>
            <pc:docMk/>
            <pc:sldMk cId="1080440820" sldId="545"/>
            <ac:spMk id="14" creationId="{8C353D6D-D9C7-4E24-9202-09B8D3AECF89}"/>
          </ac:spMkLst>
        </pc:spChg>
        <pc:spChg chg="add del mod">
          <ac:chgData name="Hower Zhang" userId="105cb520a8a010b1" providerId="LiveId" clId="{03690101-6E55-420A-9A11-EE7FB6885433}" dt="2018-06-24T21:37:37.155" v="2555" actId="207"/>
          <ac:spMkLst>
            <pc:docMk/>
            <pc:sldMk cId="1080440820" sldId="545"/>
            <ac:spMk id="15" creationId="{C793F9AB-EB78-459D-ADA2-FEC50093E2FD}"/>
          </ac:spMkLst>
        </pc:spChg>
        <pc:spChg chg="mod">
          <ac:chgData name="Hower Zhang" userId="105cb520a8a010b1" providerId="LiveId" clId="{03690101-6E55-420A-9A11-EE7FB6885433}" dt="2018-06-25T07:41:06.912" v="3184" actId="27636"/>
          <ac:spMkLst>
            <pc:docMk/>
            <pc:sldMk cId="1080440820" sldId="545"/>
            <ac:spMk id="16" creationId="{271356F6-E0A2-4227-AE58-22AC41FCB975}"/>
          </ac:spMkLst>
        </pc:spChg>
        <pc:picChg chg="add del mod">
          <ac:chgData name="Hower Zhang" userId="105cb520a8a010b1" providerId="LiveId" clId="{03690101-6E55-420A-9A11-EE7FB6885433}" dt="2018-06-24T15:34:54.659" v="724" actId="478"/>
          <ac:picMkLst>
            <pc:docMk/>
            <pc:sldMk cId="1080440820" sldId="545"/>
            <ac:picMk id="5" creationId="{A514A9B3-BFBB-4EBF-9B69-85E85FD0678E}"/>
          </ac:picMkLst>
        </pc:picChg>
        <pc:picChg chg="add mod modCrop">
          <ac:chgData name="Hower Zhang" userId="105cb520a8a010b1" providerId="LiveId" clId="{03690101-6E55-420A-9A11-EE7FB6885433}" dt="2018-06-24T21:37:55.023" v="2565" actId="1037"/>
          <ac:picMkLst>
            <pc:docMk/>
            <pc:sldMk cId="1080440820" sldId="545"/>
            <ac:picMk id="6" creationId="{9DDD5E1B-D8CC-4098-BAB2-9660A3DF2C47}"/>
          </ac:picMkLst>
        </pc:picChg>
      </pc:sldChg>
      <pc:sldChg chg="addSp delSp modSp add del">
        <pc:chgData name="Hower Zhang" userId="105cb520a8a010b1" providerId="LiveId" clId="{03690101-6E55-420A-9A11-EE7FB6885433}" dt="2018-06-25T07:32:13.528" v="2964" actId="2696"/>
        <pc:sldMkLst>
          <pc:docMk/>
          <pc:sldMk cId="871096583" sldId="546"/>
        </pc:sldMkLst>
        <pc:spChg chg="mod">
          <ac:chgData name="Hower Zhang" userId="105cb520a8a010b1" providerId="LiveId" clId="{03690101-6E55-420A-9A11-EE7FB6885433}" dt="2018-06-24T15:30:45.810" v="712" actId="20577"/>
          <ac:spMkLst>
            <pc:docMk/>
            <pc:sldMk cId="871096583" sldId="546"/>
            <ac:spMk id="2" creationId="{EC03D265-4870-45F0-BCCE-03DC506A2FAD}"/>
          </ac:spMkLst>
        </pc:spChg>
        <pc:spChg chg="mod">
          <ac:chgData name="Hower Zhang" userId="105cb520a8a010b1" providerId="LiveId" clId="{03690101-6E55-420A-9A11-EE7FB6885433}" dt="2018-06-24T15:48:58.154" v="1287" actId="20577"/>
          <ac:spMkLst>
            <pc:docMk/>
            <pc:sldMk cId="871096583" sldId="546"/>
            <ac:spMk id="3" creationId="{FE7DB57C-0320-4CBB-8844-2BD1FD2BE2D8}"/>
          </ac:spMkLst>
        </pc:spChg>
        <pc:picChg chg="add del mod">
          <ac:chgData name="Hower Zhang" userId="105cb520a8a010b1" providerId="LiveId" clId="{03690101-6E55-420A-9A11-EE7FB6885433}" dt="2018-06-24T15:34:04.320" v="722" actId="478"/>
          <ac:picMkLst>
            <pc:docMk/>
            <pc:sldMk cId="871096583" sldId="546"/>
            <ac:picMk id="4" creationId="{5EB72A72-AD1C-48C6-B1BE-78980547F4B5}"/>
          </ac:picMkLst>
        </pc:picChg>
        <pc:picChg chg="add mod modCrop">
          <ac:chgData name="Hower Zhang" userId="105cb520a8a010b1" providerId="LiveId" clId="{03690101-6E55-420A-9A11-EE7FB6885433}" dt="2018-06-24T15:34:07.086" v="723" actId="1076"/>
          <ac:picMkLst>
            <pc:docMk/>
            <pc:sldMk cId="871096583" sldId="546"/>
            <ac:picMk id="5" creationId="{E50ED8D1-D5BF-474B-B4A4-9095F33CA8F9}"/>
          </ac:picMkLst>
        </pc:picChg>
      </pc:sldChg>
      <pc:sldChg chg="addSp delSp modSp add">
        <pc:chgData name="Hower Zhang" userId="105cb520a8a010b1" providerId="LiveId" clId="{03690101-6E55-420A-9A11-EE7FB6885433}" dt="2018-06-25T07:41:06.896" v="3183" actId="27636"/>
        <pc:sldMkLst>
          <pc:docMk/>
          <pc:sldMk cId="3096284476" sldId="546"/>
        </pc:sldMkLst>
        <pc:spChg chg="add mod">
          <ac:chgData name="Hower Zhang" userId="105cb520a8a010b1" providerId="LiveId" clId="{03690101-6E55-420A-9A11-EE7FB6885433}" dt="2018-06-25T07:35:53.197" v="3075" actId="1076"/>
          <ac:spMkLst>
            <pc:docMk/>
            <pc:sldMk cId="3096284476" sldId="546"/>
            <ac:spMk id="4" creationId="{F70A91CC-F437-482A-B8B0-E10DB0EE5999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3096284476" sldId="546"/>
            <ac:spMk id="6" creationId="{42AD18D5-328F-439C-9B5B-7A2F679B0E11}"/>
          </ac:spMkLst>
        </pc:spChg>
        <pc:spChg chg="mod">
          <ac:chgData name="Hower Zhang" userId="105cb520a8a010b1" providerId="LiveId" clId="{03690101-6E55-420A-9A11-EE7FB6885433}" dt="2018-06-25T07:41:06.896" v="3183" actId="27636"/>
          <ac:spMkLst>
            <pc:docMk/>
            <pc:sldMk cId="3096284476" sldId="546"/>
            <ac:spMk id="7" creationId="{DB5AF1FD-7C5A-4CEA-ACA7-EAFA2554F805}"/>
          </ac:spMkLst>
        </pc:spChg>
      </pc:sldChg>
      <pc:sldChg chg="addSp delSp modSp add del">
        <pc:chgData name="Hower Zhang" userId="105cb520a8a010b1" providerId="LiveId" clId="{03690101-6E55-420A-9A11-EE7FB6885433}" dt="2018-06-25T07:41:07.549" v="3210" actId="27636"/>
        <pc:sldMkLst>
          <pc:docMk/>
          <pc:sldMk cId="1444908831" sldId="547"/>
        </pc:sldMkLst>
        <pc:spChg chg="mod">
          <ac:chgData name="Hower Zhang" userId="105cb520a8a010b1" providerId="LiveId" clId="{03690101-6E55-420A-9A11-EE7FB6885433}" dt="2018-06-24T17:10:32.480" v="2202" actId="27636"/>
          <ac:spMkLst>
            <pc:docMk/>
            <pc:sldMk cId="1444908831" sldId="547"/>
            <ac:spMk id="2" creationId="{39C3E185-9E31-4316-9A77-E145FEABAC6A}"/>
          </ac:spMkLst>
        </pc:spChg>
        <pc:spChg chg="del">
          <ac:chgData name="Hower Zhang" userId="105cb520a8a010b1" providerId="LiveId" clId="{03690101-6E55-420A-9A11-EE7FB6885433}" dt="2018-06-24T16:05:18.307" v="1528" actId="478"/>
          <ac:spMkLst>
            <pc:docMk/>
            <pc:sldMk cId="1444908831" sldId="547"/>
            <ac:spMk id="3" creationId="{096B6859-3A8A-4DCC-B954-6E3E19B28E32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1444908831" sldId="547"/>
            <ac:spMk id="3" creationId="{6CF94AA7-1F74-40B2-96E9-F8F553401A1B}"/>
          </ac:spMkLst>
        </pc:spChg>
        <pc:spChg chg="add del">
          <ac:chgData name="Hower Zhang" userId="105cb520a8a010b1" providerId="LiveId" clId="{03690101-6E55-420A-9A11-EE7FB6885433}" dt="2018-06-24T16:05:14.120" v="1527" actId="478"/>
          <ac:spMkLst>
            <pc:docMk/>
            <pc:sldMk cId="1444908831" sldId="547"/>
            <ac:spMk id="4" creationId="{18E265EA-3E95-46DF-97AE-80366B6D30A1}"/>
          </ac:spMkLst>
        </pc:spChg>
        <pc:spChg chg="mod">
          <ac:chgData name="Hower Zhang" userId="105cb520a8a010b1" providerId="LiveId" clId="{03690101-6E55-420A-9A11-EE7FB6885433}" dt="2018-06-25T07:41:07.549" v="3210" actId="27636"/>
          <ac:spMkLst>
            <pc:docMk/>
            <pc:sldMk cId="1444908831" sldId="547"/>
            <ac:spMk id="4" creationId="{F74D272F-CE63-4356-BB33-ECFB99E40F49}"/>
          </ac:spMkLst>
        </pc:spChg>
      </pc:sldChg>
      <pc:sldChg chg="addSp delSp modSp add">
        <pc:chgData name="Hower Zhang" userId="105cb520a8a010b1" providerId="LiveId" clId="{03690101-6E55-420A-9A11-EE7FB6885433}" dt="2018-06-25T07:41:06.944" v="3186" actId="27636"/>
        <pc:sldMkLst>
          <pc:docMk/>
          <pc:sldMk cId="2299520109" sldId="548"/>
        </pc:sldMkLst>
        <pc:spChg chg="add mod">
          <ac:chgData name="Hower Zhang" userId="105cb520a8a010b1" providerId="LiveId" clId="{03690101-6E55-420A-9A11-EE7FB6885433}" dt="2018-06-24T16:06:11.683" v="1573" actId="20577"/>
          <ac:spMkLst>
            <pc:docMk/>
            <pc:sldMk cId="2299520109" sldId="548"/>
            <ac:spMk id="4" creationId="{2FBD9860-05C6-442D-9FBF-4C95DE533095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299520109" sldId="548"/>
            <ac:spMk id="5" creationId="{C0EAFEE0-AB49-4D13-B190-0244D8B6A36E}"/>
          </ac:spMkLst>
        </pc:spChg>
        <pc:spChg chg="mod">
          <ac:chgData name="Hower Zhang" userId="105cb520a8a010b1" providerId="LiveId" clId="{03690101-6E55-420A-9A11-EE7FB6885433}" dt="2018-06-25T07:41:06.944" v="3186" actId="27636"/>
          <ac:spMkLst>
            <pc:docMk/>
            <pc:sldMk cId="2299520109" sldId="548"/>
            <ac:spMk id="6" creationId="{2F68EDAF-0272-43A1-82BE-556FE2178921}"/>
          </ac:spMkLst>
        </pc:spChg>
      </pc:sldChg>
      <pc:sldChg chg="delSp modSp add">
        <pc:chgData name="Hower Zhang" userId="105cb520a8a010b1" providerId="LiveId" clId="{03690101-6E55-420A-9A11-EE7FB6885433}" dt="2018-06-25T07:41:07.191" v="3200" actId="27636"/>
        <pc:sldMkLst>
          <pc:docMk/>
          <pc:sldMk cId="407360849" sldId="549"/>
        </pc:sldMkLst>
        <pc:spChg chg="mod">
          <ac:chgData name="Hower Zhang" userId="105cb520a8a010b1" providerId="LiveId" clId="{03690101-6E55-420A-9A11-EE7FB6885433}" dt="2018-06-24T16:26:18.631" v="1900" actId="20577"/>
          <ac:spMkLst>
            <pc:docMk/>
            <pc:sldMk cId="407360849" sldId="549"/>
            <ac:spMk id="2" creationId="{39C3E185-9E31-4316-9A77-E145FEABAC6A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407360849" sldId="549"/>
            <ac:spMk id="3" creationId="{153FADA2-DBE3-4453-BB9B-52B10F6C6E9F}"/>
          </ac:spMkLst>
        </pc:spChg>
        <pc:spChg chg="mod">
          <ac:chgData name="Hower Zhang" userId="105cb520a8a010b1" providerId="LiveId" clId="{03690101-6E55-420A-9A11-EE7FB6885433}" dt="2018-06-25T07:41:07.191" v="3200" actId="27636"/>
          <ac:spMkLst>
            <pc:docMk/>
            <pc:sldMk cId="407360849" sldId="549"/>
            <ac:spMk id="4" creationId="{3B07E14D-6A45-4A6A-B2C6-68E89159DA99}"/>
          </ac:spMkLst>
        </pc:spChg>
      </pc:sldChg>
      <pc:sldChg chg="addSp delSp modSp add modNotesTx">
        <pc:chgData name="Hower Zhang" userId="105cb520a8a010b1" providerId="LiveId" clId="{03690101-6E55-420A-9A11-EE7FB6885433}" dt="2018-06-25T07:41:07.233" v="3203" actId="27636"/>
        <pc:sldMkLst>
          <pc:docMk/>
          <pc:sldMk cId="951672917" sldId="550"/>
        </pc:sldMkLst>
        <pc:spChg chg="mod">
          <ac:chgData name="Hower Zhang" userId="105cb520a8a010b1" providerId="LiveId" clId="{03690101-6E55-420A-9A11-EE7FB6885433}" dt="2018-06-24T16:29:22.804" v="1983" actId="20577"/>
          <ac:spMkLst>
            <pc:docMk/>
            <pc:sldMk cId="951672917" sldId="550"/>
            <ac:spMk id="2" creationId="{B5A98684-3E7C-44E6-8161-F542BA793F5E}"/>
          </ac:spMkLst>
        </pc:spChg>
        <pc:spChg chg="mod">
          <ac:chgData name="Hower Zhang" userId="105cb520a8a010b1" providerId="LiveId" clId="{03690101-6E55-420A-9A11-EE7FB6885433}" dt="2018-06-24T22:13:48.956" v="2898" actId="20577"/>
          <ac:spMkLst>
            <pc:docMk/>
            <pc:sldMk cId="951672917" sldId="550"/>
            <ac:spMk id="3" creationId="{5809AA6A-0561-4B3E-86C9-AE7082459C67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951672917" sldId="550"/>
            <ac:spMk id="5" creationId="{69AD8A59-0B9B-4A3E-BD0B-B3750A62D3AD}"/>
          </ac:spMkLst>
        </pc:spChg>
        <pc:spChg chg="add del mod">
          <ac:chgData name="Hower Zhang" userId="105cb520a8a010b1" providerId="LiveId" clId="{03690101-6E55-420A-9A11-EE7FB6885433}" dt="2018-06-24T16:59:37.687" v="2155" actId="478"/>
          <ac:spMkLst>
            <pc:docMk/>
            <pc:sldMk cId="951672917" sldId="550"/>
            <ac:spMk id="5" creationId="{7F454883-EDA7-470F-8B04-2B05B36033DC}"/>
          </ac:spMkLst>
        </pc:spChg>
        <pc:spChg chg="mod">
          <ac:chgData name="Hower Zhang" userId="105cb520a8a010b1" providerId="LiveId" clId="{03690101-6E55-420A-9A11-EE7FB6885433}" dt="2018-06-25T07:41:07.233" v="3203" actId="27636"/>
          <ac:spMkLst>
            <pc:docMk/>
            <pc:sldMk cId="951672917" sldId="550"/>
            <ac:spMk id="7" creationId="{C24CC9BE-43DC-48BA-BF20-EEDE6D5E3652}"/>
          </ac:spMkLst>
        </pc:spChg>
        <pc:picChg chg="add mod">
          <ac:chgData name="Hower Zhang" userId="105cb520a8a010b1" providerId="LiveId" clId="{03690101-6E55-420A-9A11-EE7FB6885433}" dt="2018-06-24T22:02:25.968" v="2845" actId="1036"/>
          <ac:picMkLst>
            <pc:docMk/>
            <pc:sldMk cId="951672917" sldId="550"/>
            <ac:picMk id="4" creationId="{CCB9BAC5-FB25-4BB0-8E12-D38977327240}"/>
          </ac:picMkLst>
        </pc:picChg>
        <pc:picChg chg="add mod modCrop">
          <ac:chgData name="Hower Zhang" userId="105cb520a8a010b1" providerId="LiveId" clId="{03690101-6E55-420A-9A11-EE7FB6885433}" dt="2018-06-24T16:59:41.560" v="2157" actId="14100"/>
          <ac:picMkLst>
            <pc:docMk/>
            <pc:sldMk cId="951672917" sldId="550"/>
            <ac:picMk id="6" creationId="{CDC19B20-115E-486C-BF3A-E433BD17EE42}"/>
          </ac:picMkLst>
        </pc:picChg>
      </pc:sldChg>
      <pc:sldChg chg="delSp modSp add">
        <pc:chgData name="Hower Zhang" userId="105cb520a8a010b1" providerId="LiveId" clId="{03690101-6E55-420A-9A11-EE7FB6885433}" dt="2018-06-25T07:41:07.630" v="3215" actId="27636"/>
        <pc:sldMkLst>
          <pc:docMk/>
          <pc:sldMk cId="3700530140" sldId="552"/>
        </pc:sldMkLst>
        <pc:spChg chg="mod">
          <ac:chgData name="Hower Zhang" userId="105cb520a8a010b1" providerId="LiveId" clId="{03690101-6E55-420A-9A11-EE7FB6885433}" dt="2018-06-24T17:11:51.643" v="2209" actId="1076"/>
          <ac:spMkLst>
            <pc:docMk/>
            <pc:sldMk cId="3700530140" sldId="552"/>
            <ac:spMk id="2" creationId="{BF9FAFFD-1FD4-48D7-ABEA-3BAE3A3899DF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3700530140" sldId="552"/>
            <ac:spMk id="4" creationId="{15E35E0F-5C53-43BB-9AE5-F4D1A455B0E1}"/>
          </ac:spMkLst>
        </pc:spChg>
        <pc:spChg chg="mod">
          <ac:chgData name="Hower Zhang" userId="105cb520a8a010b1" providerId="LiveId" clId="{03690101-6E55-420A-9A11-EE7FB6885433}" dt="2018-06-25T07:41:07.630" v="3215" actId="27636"/>
          <ac:spMkLst>
            <pc:docMk/>
            <pc:sldMk cId="3700530140" sldId="552"/>
            <ac:spMk id="5" creationId="{3E4E46EF-3729-45D0-BAE4-6BD4F06C1D8A}"/>
          </ac:spMkLst>
        </pc:spChg>
      </pc:sldChg>
      <pc:sldChg chg="addSp delSp modSp add">
        <pc:chgData name="Hower Zhang" userId="105cb520a8a010b1" providerId="LiveId" clId="{03690101-6E55-420A-9A11-EE7FB6885433}" dt="2018-06-25T07:41:07.599" v="3213" actId="27636"/>
        <pc:sldMkLst>
          <pc:docMk/>
          <pc:sldMk cId="3042105340" sldId="553"/>
        </pc:sldMkLst>
        <pc:spChg chg="mod">
          <ac:chgData name="Hower Zhang" userId="105cb520a8a010b1" providerId="LiveId" clId="{03690101-6E55-420A-9A11-EE7FB6885433}" dt="2018-06-24T17:17:00.790" v="2286" actId="14100"/>
          <ac:spMkLst>
            <pc:docMk/>
            <pc:sldMk cId="3042105340" sldId="553"/>
            <ac:spMk id="3" creationId="{93F0741F-91AE-4DD6-8294-75009F743B62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3042105340" sldId="553"/>
            <ac:spMk id="5" creationId="{851DEB68-0625-4ECF-A5C6-E48A848DDDD3}"/>
          </ac:spMkLst>
        </pc:spChg>
        <pc:spChg chg="mod">
          <ac:chgData name="Hower Zhang" userId="105cb520a8a010b1" providerId="LiveId" clId="{03690101-6E55-420A-9A11-EE7FB6885433}" dt="2018-06-25T07:41:07.599" v="3213" actId="27636"/>
          <ac:spMkLst>
            <pc:docMk/>
            <pc:sldMk cId="3042105340" sldId="553"/>
            <ac:spMk id="6" creationId="{93A394AD-047F-4AE6-9A6F-8E4040D05016}"/>
          </ac:spMkLst>
        </pc:spChg>
        <pc:picChg chg="add mod modCrop">
          <ac:chgData name="Hower Zhang" userId="105cb520a8a010b1" providerId="LiveId" clId="{03690101-6E55-420A-9A11-EE7FB6885433}" dt="2018-06-24T17:16:05.166" v="2258" actId="1076"/>
          <ac:picMkLst>
            <pc:docMk/>
            <pc:sldMk cId="3042105340" sldId="553"/>
            <ac:picMk id="4" creationId="{C6F572B3-C3D6-4BE6-9751-C0B2BCB24820}"/>
          </ac:picMkLst>
        </pc:picChg>
      </pc:sldChg>
      <pc:sldChg chg="delSp modSp add">
        <pc:chgData name="Hower Zhang" userId="105cb520a8a010b1" providerId="LiveId" clId="{03690101-6E55-420A-9A11-EE7FB6885433}" dt="2018-06-25T08:55:56.900" v="3537" actId="20577"/>
        <pc:sldMkLst>
          <pc:docMk/>
          <pc:sldMk cId="2574584986" sldId="554"/>
        </pc:sldMkLst>
        <pc:spChg chg="mod">
          <ac:chgData name="Hower Zhang" userId="105cb520a8a010b1" providerId="LiveId" clId="{03690101-6E55-420A-9A11-EE7FB6885433}" dt="2018-06-24T17:19:55.921" v="2315" actId="20577"/>
          <ac:spMkLst>
            <pc:docMk/>
            <pc:sldMk cId="2574584986" sldId="554"/>
            <ac:spMk id="2" creationId="{2131244A-4250-4E00-A4CC-D2D907B3E3B6}"/>
          </ac:spMkLst>
        </pc:spChg>
        <pc:spChg chg="mod">
          <ac:chgData name="Hower Zhang" userId="105cb520a8a010b1" providerId="LiveId" clId="{03690101-6E55-420A-9A11-EE7FB6885433}" dt="2018-06-25T08:55:56.900" v="3537" actId="20577"/>
          <ac:spMkLst>
            <pc:docMk/>
            <pc:sldMk cId="2574584986" sldId="554"/>
            <ac:spMk id="3" creationId="{96018E2C-F54A-40E7-9F20-6337CE97CD62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574584986" sldId="554"/>
            <ac:spMk id="4" creationId="{1C73FD22-DC4D-4ED1-A6AF-8CF00E7982CB}"/>
          </ac:spMkLst>
        </pc:spChg>
        <pc:spChg chg="mod">
          <ac:chgData name="Hower Zhang" userId="105cb520a8a010b1" providerId="LiveId" clId="{03690101-6E55-420A-9A11-EE7FB6885433}" dt="2018-06-25T07:41:07.646" v="3216" actId="27636"/>
          <ac:spMkLst>
            <pc:docMk/>
            <pc:sldMk cId="2574584986" sldId="554"/>
            <ac:spMk id="5" creationId="{259E5F4E-002C-4AB9-98C3-1D9BC020C85E}"/>
          </ac:spMkLst>
        </pc:spChg>
      </pc:sldChg>
      <pc:sldChg chg="delSp modSp add modTransition">
        <pc:chgData name="Hower Zhang" userId="105cb520a8a010b1" providerId="LiveId" clId="{03690101-6E55-420A-9A11-EE7FB6885433}" dt="2018-06-25T07:41:07.662" v="3217" actId="27636"/>
        <pc:sldMkLst>
          <pc:docMk/>
          <pc:sldMk cId="2754729520" sldId="555"/>
        </pc:sldMkLst>
        <pc:spChg chg="mod">
          <ac:chgData name="Hower Zhang" userId="105cb520a8a010b1" providerId="LiveId" clId="{03690101-6E55-420A-9A11-EE7FB6885433}" dt="2018-06-24T21:44:53.908" v="2671" actId="20577"/>
          <ac:spMkLst>
            <pc:docMk/>
            <pc:sldMk cId="2754729520" sldId="555"/>
            <ac:spMk id="2" creationId="{940199E3-E802-4379-94F0-8308D2D894F3}"/>
          </ac:spMkLst>
        </pc:spChg>
        <pc:spChg chg="del mod">
          <ac:chgData name="Hower Zhang" userId="105cb520a8a010b1" providerId="LiveId" clId="{03690101-6E55-420A-9A11-EE7FB6885433}" dt="2018-06-25T07:40:53.714" v="3180" actId="27636"/>
          <ac:spMkLst>
            <pc:docMk/>
            <pc:sldMk cId="2754729520" sldId="555"/>
            <ac:spMk id="4" creationId="{08E6A3D8-87FF-4CE9-A916-F2C3EC3A171E}"/>
          </ac:spMkLst>
        </pc:spChg>
        <pc:spChg chg="mod">
          <ac:chgData name="Hower Zhang" userId="105cb520a8a010b1" providerId="LiveId" clId="{03690101-6E55-420A-9A11-EE7FB6885433}" dt="2018-06-25T07:41:07.662" v="3217" actId="27636"/>
          <ac:spMkLst>
            <pc:docMk/>
            <pc:sldMk cId="2754729520" sldId="555"/>
            <ac:spMk id="5" creationId="{77B6F56C-7FF7-4CC6-91AE-A08B4F7BACE2}"/>
          </ac:spMkLst>
        </pc:spChg>
      </pc:sldChg>
      <pc:sldChg chg="modSp add">
        <pc:chgData name="Hower Zhang" userId="105cb520a8a010b1" providerId="LiveId" clId="{03690101-6E55-420A-9A11-EE7FB6885433}" dt="2018-06-26T12:46:14.148" v="3753" actId="27636"/>
        <pc:sldMkLst>
          <pc:docMk/>
          <pc:sldMk cId="880605290" sldId="556"/>
        </pc:sldMkLst>
        <pc:spChg chg="mod">
          <ac:chgData name="Hower Zhang" userId="105cb520a8a010b1" providerId="LiveId" clId="{03690101-6E55-420A-9A11-EE7FB6885433}" dt="2018-06-26T12:46:14.148" v="3753" actId="27636"/>
          <ac:spMkLst>
            <pc:docMk/>
            <pc:sldMk cId="880605290" sldId="556"/>
            <ac:spMk id="3" creationId="{B1A2F2EF-DDFD-4CBF-9B2F-B24375B9937A}"/>
          </ac:spMkLst>
        </pc:spChg>
      </pc:sldChg>
      <pc:sldChg chg="modSp add del">
        <pc:chgData name="Hower Zhang" userId="105cb520a8a010b1" providerId="LiveId" clId="{03690101-6E55-420A-9A11-EE7FB6885433}" dt="2018-06-25T09:08:05.223" v="3548" actId="2696"/>
        <pc:sldMkLst>
          <pc:docMk/>
          <pc:sldMk cId="2765867962" sldId="556"/>
        </pc:sldMkLst>
        <pc:spChg chg="mod">
          <ac:chgData name="Hower Zhang" userId="105cb520a8a010b1" providerId="LiveId" clId="{03690101-6E55-420A-9A11-EE7FB6885433}" dt="2018-06-25T09:07:58.048" v="3547" actId="20577"/>
          <ac:spMkLst>
            <pc:docMk/>
            <pc:sldMk cId="2765867962" sldId="556"/>
            <ac:spMk id="2" creationId="{2486C3C4-EACF-437C-A70F-A20457C60D7D}"/>
          </ac:spMkLst>
        </pc:spChg>
        <pc:spChg chg="mod">
          <ac:chgData name="Hower Zhang" userId="105cb520a8a010b1" providerId="LiveId" clId="{03690101-6E55-420A-9A11-EE7FB6885433}" dt="2018-06-25T09:07:43.658" v="3539" actId="27636"/>
          <ac:spMkLst>
            <pc:docMk/>
            <pc:sldMk cId="2765867962" sldId="556"/>
            <ac:spMk id="3" creationId="{7366895B-507F-467D-A16C-26FBF05C510A}"/>
          </ac:spMkLst>
        </pc:spChg>
      </pc:sldChg>
      <pc:sldMasterChg chg="addSp delSp modSp modSldLayout">
        <pc:chgData name="Hower Zhang" userId="105cb520a8a010b1" providerId="LiveId" clId="{03690101-6E55-420A-9A11-EE7FB6885433}" dt="2018-06-25T07:40:56.237" v="3181" actId="6549"/>
        <pc:sldMasterMkLst>
          <pc:docMk/>
          <pc:sldMasterMk cId="1653359437" sldId="2147483660"/>
        </pc:sldMasterMkLst>
        <pc:spChg chg="del mod">
          <ac:chgData name="Hower Zhang" userId="105cb520a8a010b1" providerId="LiveId" clId="{03690101-6E55-420A-9A11-EE7FB6885433}" dt="2018-06-25T07:39:54.436" v="3139" actId="478"/>
          <ac:spMkLst>
            <pc:docMk/>
            <pc:sldMasterMk cId="1653359437" sldId="2147483660"/>
            <ac:spMk id="14" creationId="{00000000-0000-0000-0000-000000000000}"/>
          </ac:spMkLst>
        </pc:spChg>
        <pc:picChg chg="add mod">
          <ac:chgData name="Hower Zhang" userId="105cb520a8a010b1" providerId="LiveId" clId="{03690101-6E55-420A-9A11-EE7FB6885433}" dt="2018-06-25T07:39:17.098" v="3136" actId="1038"/>
          <ac:picMkLst>
            <pc:docMk/>
            <pc:sldMasterMk cId="1653359437" sldId="2147483660"/>
            <ac:picMk id="18" creationId="{042A8A1E-3384-4EAB-BC82-4067EBB84FF3}"/>
          </ac:picMkLst>
        </pc:picChg>
        <pc:sldLayoutChg chg="addSp modSp">
          <pc:chgData name="Hower Zhang" userId="105cb520a8a010b1" providerId="LiveId" clId="{03690101-6E55-420A-9A11-EE7FB6885433}" dt="2018-06-25T07:39:02.807" v="3107" actId="1038"/>
          <pc:sldLayoutMkLst>
            <pc:docMk/>
            <pc:sldMasterMk cId="1653359437" sldId="2147483660"/>
            <pc:sldLayoutMk cId="2487832289" sldId="2147483661"/>
          </pc:sldLayoutMkLst>
          <pc:picChg chg="add mod">
            <ac:chgData name="Hower Zhang" userId="105cb520a8a010b1" providerId="LiveId" clId="{03690101-6E55-420A-9A11-EE7FB6885433}" dt="2018-06-25T07:39:02.807" v="3107" actId="1038"/>
            <ac:picMkLst>
              <pc:docMk/>
              <pc:sldMasterMk cId="1653359437" sldId="2147483660"/>
              <pc:sldLayoutMk cId="2487832289" sldId="2147483661"/>
              <ac:picMk id="16" creationId="{A2F16F35-104D-42E0-B320-4936633F47A4}"/>
            </ac:picMkLst>
          </pc:picChg>
          <pc:picChg chg="add mod">
            <ac:chgData name="Hower Zhang" userId="105cb520a8a010b1" providerId="LiveId" clId="{03690101-6E55-420A-9A11-EE7FB6885433}" dt="2018-06-25T07:39:02.807" v="3107" actId="1038"/>
            <ac:picMkLst>
              <pc:docMk/>
              <pc:sldMasterMk cId="1653359437" sldId="2147483660"/>
              <pc:sldLayoutMk cId="2487832289" sldId="2147483661"/>
              <ac:picMk id="18" creationId="{98212CBD-0379-4416-BB46-5009E2C5CF52}"/>
            </ac:picMkLst>
          </pc:picChg>
        </pc:sldLayoutChg>
        <pc:sldLayoutChg chg="modSp">
          <pc:chgData name="Hower Zhang" userId="105cb520a8a010b1" providerId="LiveId" clId="{03690101-6E55-420A-9A11-EE7FB6885433}" dt="2018-06-25T07:40:56.237" v="3181" actId="6549"/>
          <pc:sldLayoutMkLst>
            <pc:docMk/>
            <pc:sldMasterMk cId="1653359437" sldId="2147483660"/>
            <pc:sldLayoutMk cId="4228337463" sldId="2147483662"/>
          </pc:sldLayoutMkLst>
          <pc:spChg chg="mod">
            <ac:chgData name="Hower Zhang" userId="105cb520a8a010b1" providerId="LiveId" clId="{03690101-6E55-420A-9A11-EE7FB6885433}" dt="2018-06-25T07:40:56.237" v="3181" actId="6549"/>
            <ac:spMkLst>
              <pc:docMk/>
              <pc:sldMasterMk cId="1653359437" sldId="2147483660"/>
              <pc:sldLayoutMk cId="4228337463" sldId="2147483662"/>
              <ac:spMk id="6" creationId="{00000000-0000-0000-0000-000000000000}"/>
            </ac:spMkLst>
          </pc:spChg>
        </pc:sldLayoutChg>
      </pc:sldMasterChg>
    </pc:docChg>
  </pc:docChgLst>
  <pc:docChgLst>
    <pc:chgData name="Hao Zhang" userId="24e64bb6-7a3b-4ace-8960-3339a8934562" providerId="ADAL" clId="{0C2AFA40-3BC9-474C-9141-C907DF71202D}"/>
    <pc:docChg chg="undo custSel addSld delSld modSld sldOrd modMainMaster">
      <pc:chgData name="Hao Zhang" userId="24e64bb6-7a3b-4ace-8960-3339a8934562" providerId="ADAL" clId="{0C2AFA40-3BC9-474C-9141-C907DF71202D}" dt="2020-03-23T08:20:53.024" v="1352" actId="108"/>
      <pc:docMkLst>
        <pc:docMk/>
      </pc:docMkLst>
      <pc:sldChg chg="modSp">
        <pc:chgData name="Hao Zhang" userId="24e64bb6-7a3b-4ace-8960-3339a8934562" providerId="ADAL" clId="{0C2AFA40-3BC9-474C-9141-C907DF71202D}" dt="2020-03-22T19:57:40.616" v="111"/>
        <pc:sldMkLst>
          <pc:docMk/>
          <pc:sldMk cId="1958668933" sldId="256"/>
        </pc:sldMkLst>
        <pc:spChg chg="mod">
          <ac:chgData name="Hao Zhang" userId="24e64bb6-7a3b-4ace-8960-3339a8934562" providerId="ADAL" clId="{0C2AFA40-3BC9-474C-9141-C907DF71202D}" dt="2020-03-22T19:57:40.616" v="111"/>
          <ac:spMkLst>
            <pc:docMk/>
            <pc:sldMk cId="1958668933" sldId="256"/>
            <ac:spMk id="2" creationId="{9C216B55-B0C7-4645-ABC0-A0C7288F0B19}"/>
          </ac:spMkLst>
        </pc:spChg>
      </pc:sldChg>
      <pc:sldChg chg="modSp mod">
        <pc:chgData name="Hao Zhang" userId="24e64bb6-7a3b-4ace-8960-3339a8934562" providerId="ADAL" clId="{0C2AFA40-3BC9-474C-9141-C907DF71202D}" dt="2020-03-23T08:20:53.024" v="1352" actId="108"/>
        <pc:sldMkLst>
          <pc:docMk/>
          <pc:sldMk cId="1239405057" sldId="257"/>
        </pc:sldMkLst>
        <pc:spChg chg="mod">
          <ac:chgData name="Hao Zhang" userId="24e64bb6-7a3b-4ace-8960-3339a8934562" providerId="ADAL" clId="{0C2AFA40-3BC9-474C-9141-C907DF71202D}" dt="2020-03-23T08:20:53.024" v="1352" actId="108"/>
          <ac:spMkLst>
            <pc:docMk/>
            <pc:sldMk cId="1239405057" sldId="257"/>
            <ac:spMk id="3" creationId="{E55BA2DB-C485-4F17-97C2-1E62E6233EE6}"/>
          </ac:spMkLst>
        </pc:spChg>
      </pc:sldChg>
      <pc:sldChg chg="del">
        <pc:chgData name="Hao Zhang" userId="24e64bb6-7a3b-4ace-8960-3339a8934562" providerId="ADAL" clId="{0C2AFA40-3BC9-474C-9141-C907DF71202D}" dt="2020-03-22T20:01:17.299" v="115" actId="47"/>
        <pc:sldMkLst>
          <pc:docMk/>
          <pc:sldMk cId="3257531029" sldId="259"/>
        </pc:sldMkLst>
      </pc:sldChg>
      <pc:sldChg chg="modSp add mod">
        <pc:chgData name="Hao Zhang" userId="24e64bb6-7a3b-4ace-8960-3339a8934562" providerId="ADAL" clId="{0C2AFA40-3BC9-474C-9141-C907DF71202D}" dt="2020-03-22T21:14:11.945" v="534" actId="1076"/>
        <pc:sldMkLst>
          <pc:docMk/>
          <pc:sldMk cId="1667138526" sldId="260"/>
        </pc:sldMkLst>
        <pc:spChg chg="mod">
          <ac:chgData name="Hao Zhang" userId="24e64bb6-7a3b-4ace-8960-3339a8934562" providerId="ADAL" clId="{0C2AFA40-3BC9-474C-9141-C907DF71202D}" dt="2020-03-22T21:13:57.633" v="530" actId="1076"/>
          <ac:spMkLst>
            <pc:docMk/>
            <pc:sldMk cId="1667138526" sldId="260"/>
            <ac:spMk id="10" creationId="{0DA87994-0E9E-4056-90A0-027F8A42264E}"/>
          </ac:spMkLst>
        </pc:spChg>
        <pc:picChg chg="mod">
          <ac:chgData name="Hao Zhang" userId="24e64bb6-7a3b-4ace-8960-3339a8934562" providerId="ADAL" clId="{0C2AFA40-3BC9-474C-9141-C907DF71202D}" dt="2020-03-22T21:14:11.945" v="534" actId="1076"/>
          <ac:picMkLst>
            <pc:docMk/>
            <pc:sldMk cId="1667138526" sldId="260"/>
            <ac:picMk id="6" creationId="{1A7A9092-3129-4944-ABEB-D390FC9645BE}"/>
          </ac:picMkLst>
        </pc:picChg>
        <pc:picChg chg="mod">
          <ac:chgData name="Hao Zhang" userId="24e64bb6-7a3b-4ace-8960-3339a8934562" providerId="ADAL" clId="{0C2AFA40-3BC9-474C-9141-C907DF71202D}" dt="2020-03-22T21:13:58.880" v="531" actId="1076"/>
          <ac:picMkLst>
            <pc:docMk/>
            <pc:sldMk cId="1667138526" sldId="260"/>
            <ac:picMk id="9" creationId="{BF7BA596-3FE5-43BC-ABCC-6D8EDDFC5199}"/>
          </ac:picMkLst>
        </pc:picChg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2659760513" sldId="260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2733305582" sldId="261"/>
        </pc:sldMkLst>
      </pc:sldChg>
      <pc:sldChg chg="add">
        <pc:chgData name="Hao Zhang" userId="24e64bb6-7a3b-4ace-8960-3339a8934562" providerId="ADAL" clId="{0C2AFA40-3BC9-474C-9141-C907DF71202D}" dt="2020-03-22T20:10:00.429" v="124"/>
        <pc:sldMkLst>
          <pc:docMk/>
          <pc:sldMk cId="4020189094" sldId="261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1751045047" sldId="263"/>
        </pc:sldMkLst>
      </pc:sldChg>
      <pc:sldChg chg="add del">
        <pc:chgData name="Hao Zhang" userId="24e64bb6-7a3b-4ace-8960-3339a8934562" providerId="ADAL" clId="{0C2AFA40-3BC9-474C-9141-C907DF71202D}" dt="2020-03-22T21:13:45.161" v="526" actId="47"/>
        <pc:sldMkLst>
          <pc:docMk/>
          <pc:sldMk cId="1971416331" sldId="263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2842409305" sldId="265"/>
        </pc:sldMkLst>
      </pc:sldChg>
      <pc:sldChg chg="add">
        <pc:chgData name="Hao Zhang" userId="24e64bb6-7a3b-4ace-8960-3339a8934562" providerId="ADAL" clId="{0C2AFA40-3BC9-474C-9141-C907DF71202D}" dt="2020-03-22T20:10:00.429" v="124"/>
        <pc:sldMkLst>
          <pc:docMk/>
          <pc:sldMk cId="2881926595" sldId="265"/>
        </pc:sldMkLst>
      </pc:sldChg>
      <pc:sldChg chg="add del modTransition">
        <pc:chgData name="Hao Zhang" userId="24e64bb6-7a3b-4ace-8960-3339a8934562" providerId="ADAL" clId="{0C2AFA40-3BC9-474C-9141-C907DF71202D}" dt="2020-03-22T21:49:33.879" v="640" actId="47"/>
        <pc:sldMkLst>
          <pc:docMk/>
          <pc:sldMk cId="1689882372" sldId="266"/>
        </pc:sldMkLst>
      </pc:sldChg>
      <pc:sldChg chg="addSp delSp modSp mod">
        <pc:chgData name="Hao Zhang" userId="24e64bb6-7a3b-4ace-8960-3339a8934562" providerId="ADAL" clId="{0C2AFA40-3BC9-474C-9141-C907DF71202D}" dt="2020-03-22T20:48:37.952" v="260" actId="478"/>
        <pc:sldMkLst>
          <pc:docMk/>
          <pc:sldMk cId="495468590" sldId="267"/>
        </pc:sldMkLst>
        <pc:picChg chg="mod">
          <ac:chgData name="Hao Zhang" userId="24e64bb6-7a3b-4ace-8960-3339a8934562" providerId="ADAL" clId="{0C2AFA40-3BC9-474C-9141-C907DF71202D}" dt="2020-03-22T20:15:16.250" v="160" actId="1076"/>
          <ac:picMkLst>
            <pc:docMk/>
            <pc:sldMk cId="495468590" sldId="267"/>
            <ac:picMk id="4" creationId="{6D642473-7431-41B7-9642-49EA561F4A1C}"/>
          </ac:picMkLst>
        </pc:picChg>
        <pc:picChg chg="add del mod modCrop">
          <ac:chgData name="Hao Zhang" userId="24e64bb6-7a3b-4ace-8960-3339a8934562" providerId="ADAL" clId="{0C2AFA40-3BC9-474C-9141-C907DF71202D}" dt="2020-03-22T20:48:37.952" v="260" actId="478"/>
          <ac:picMkLst>
            <pc:docMk/>
            <pc:sldMk cId="495468590" sldId="267"/>
            <ac:picMk id="5" creationId="{047E0348-32ED-463F-AA44-B63E56F49948}"/>
          </ac:picMkLst>
        </pc:picChg>
      </pc:sldChg>
      <pc:sldChg chg="modSp add mod">
        <pc:chgData name="Hao Zhang" userId="24e64bb6-7a3b-4ace-8960-3339a8934562" providerId="ADAL" clId="{0C2AFA40-3BC9-474C-9141-C907DF71202D}" dt="2020-03-22T20:54:49.966" v="304" actId="20577"/>
        <pc:sldMkLst>
          <pc:docMk/>
          <pc:sldMk cId="3657740624" sldId="269"/>
        </pc:sldMkLst>
        <pc:spChg chg="mod">
          <ac:chgData name="Hao Zhang" userId="24e64bb6-7a3b-4ace-8960-3339a8934562" providerId="ADAL" clId="{0C2AFA40-3BC9-474C-9141-C907DF71202D}" dt="2020-03-22T20:54:49.966" v="304" actId="20577"/>
          <ac:spMkLst>
            <pc:docMk/>
            <pc:sldMk cId="3657740624" sldId="269"/>
            <ac:spMk id="3" creationId="{00000000-0000-0000-0000-000000000000}"/>
          </ac:spMkLst>
        </pc:spChg>
      </pc:sldChg>
      <pc:sldChg chg="modSp add mod">
        <pc:chgData name="Hao Zhang" userId="24e64bb6-7a3b-4ace-8960-3339a8934562" providerId="ADAL" clId="{0C2AFA40-3BC9-474C-9141-C907DF71202D}" dt="2020-03-22T21:25:16.643" v="635" actId="1076"/>
        <pc:sldMkLst>
          <pc:docMk/>
          <pc:sldMk cId="2021252142" sldId="270"/>
        </pc:sldMkLst>
        <pc:spChg chg="mod">
          <ac:chgData name="Hao Zhang" userId="24e64bb6-7a3b-4ace-8960-3339a8934562" providerId="ADAL" clId="{0C2AFA40-3BC9-474C-9141-C907DF71202D}" dt="2020-03-22T21:25:13.392" v="634" actId="1076"/>
          <ac:spMkLst>
            <pc:docMk/>
            <pc:sldMk cId="2021252142" sldId="270"/>
            <ac:spMk id="12" creationId="{E062C521-F63E-437C-A4C7-7CB2981D24FB}"/>
          </ac:spMkLst>
        </pc:spChg>
        <pc:graphicFrameChg chg="mod">
          <ac:chgData name="Hao Zhang" userId="24e64bb6-7a3b-4ace-8960-3339a8934562" providerId="ADAL" clId="{0C2AFA40-3BC9-474C-9141-C907DF71202D}" dt="2020-03-22T21:25:16.643" v="635" actId="1076"/>
          <ac:graphicFrameMkLst>
            <pc:docMk/>
            <pc:sldMk cId="2021252142" sldId="270"/>
            <ac:graphicFrameMk id="15" creationId="{0A30414E-0C4E-47F6-A916-2C6AE3C2D27F}"/>
          </ac:graphicFrameMkLst>
        </pc:graphicFrameChg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1124608411" sldId="271"/>
        </pc:sldMkLst>
      </pc:sldChg>
      <pc:sldChg chg="add">
        <pc:chgData name="Hao Zhang" userId="24e64bb6-7a3b-4ace-8960-3339a8934562" providerId="ADAL" clId="{0C2AFA40-3BC9-474C-9141-C907DF71202D}" dt="2020-03-22T20:10:00.429" v="124"/>
        <pc:sldMkLst>
          <pc:docMk/>
          <pc:sldMk cId="1431017702" sldId="271"/>
        </pc:sldMkLst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1031497830" sldId="272"/>
        </pc:sldMkLst>
      </pc:sldChg>
      <pc:sldChg chg="del modTransition">
        <pc:chgData name="Hao Zhang" userId="24e64bb6-7a3b-4ace-8960-3339a8934562" providerId="ADAL" clId="{0C2AFA40-3BC9-474C-9141-C907DF71202D}" dt="2020-03-22T21:00:38.107" v="391" actId="2696"/>
        <pc:sldMkLst>
          <pc:docMk/>
          <pc:sldMk cId="1643931585" sldId="274"/>
        </pc:sldMkLst>
      </pc:sldChg>
      <pc:sldChg chg="add del">
        <pc:chgData name="Hao Zhang" userId="24e64bb6-7a3b-4ace-8960-3339a8934562" providerId="ADAL" clId="{0C2AFA40-3BC9-474C-9141-C907DF71202D}" dt="2020-03-22T21:03:41.303" v="423" actId="47"/>
        <pc:sldMkLst>
          <pc:docMk/>
          <pc:sldMk cId="2377467377" sldId="274"/>
        </pc:sldMkLst>
      </pc:sldChg>
      <pc:sldChg chg="delSp add mod">
        <pc:chgData name="Hao Zhang" userId="24e64bb6-7a3b-4ace-8960-3339a8934562" providerId="ADAL" clId="{0C2AFA40-3BC9-474C-9141-C907DF71202D}" dt="2020-03-22T21:04:39.737" v="425" actId="478"/>
        <pc:sldMkLst>
          <pc:docMk/>
          <pc:sldMk cId="750551663" sldId="275"/>
        </pc:sldMkLst>
        <pc:spChg chg="del">
          <ac:chgData name="Hao Zhang" userId="24e64bb6-7a3b-4ace-8960-3339a8934562" providerId="ADAL" clId="{0C2AFA40-3BC9-474C-9141-C907DF71202D}" dt="2020-03-22T21:04:39.737" v="425" actId="478"/>
          <ac:spMkLst>
            <pc:docMk/>
            <pc:sldMk cId="750551663" sldId="275"/>
            <ac:spMk id="5" creationId="{750ACEFE-DF5E-4E3A-86FA-B68B53674C87}"/>
          </ac:spMkLst>
        </pc:spChg>
      </pc:sldChg>
      <pc:sldChg chg="del">
        <pc:chgData name="Hao Zhang" userId="24e64bb6-7a3b-4ace-8960-3339a8934562" providerId="ADAL" clId="{0C2AFA40-3BC9-474C-9141-C907DF71202D}" dt="2020-03-22T21:00:38.107" v="391" actId="2696"/>
        <pc:sldMkLst>
          <pc:docMk/>
          <pc:sldMk cId="3896656506" sldId="275"/>
        </pc:sldMkLst>
      </pc:sldChg>
      <pc:sldChg chg="delSp add mod">
        <pc:chgData name="Hao Zhang" userId="24e64bb6-7a3b-4ace-8960-3339a8934562" providerId="ADAL" clId="{0C2AFA40-3BC9-474C-9141-C907DF71202D}" dt="2020-03-22T21:04:34.592" v="424" actId="478"/>
        <pc:sldMkLst>
          <pc:docMk/>
          <pc:sldMk cId="231720052" sldId="276"/>
        </pc:sldMkLst>
        <pc:spChg chg="del">
          <ac:chgData name="Hao Zhang" userId="24e64bb6-7a3b-4ace-8960-3339a8934562" providerId="ADAL" clId="{0C2AFA40-3BC9-474C-9141-C907DF71202D}" dt="2020-03-22T21:04:34.592" v="424" actId="478"/>
          <ac:spMkLst>
            <pc:docMk/>
            <pc:sldMk cId="231720052" sldId="276"/>
            <ac:spMk id="30" creationId="{D64BE300-578F-4731-9C51-9D0F423180C6}"/>
          </ac:spMkLst>
        </pc:spChg>
      </pc:sldChg>
      <pc:sldChg chg="modSp del mod">
        <pc:chgData name="Hao Zhang" userId="24e64bb6-7a3b-4ace-8960-3339a8934562" providerId="ADAL" clId="{0C2AFA40-3BC9-474C-9141-C907DF71202D}" dt="2020-03-22T21:00:38.107" v="391" actId="2696"/>
        <pc:sldMkLst>
          <pc:docMk/>
          <pc:sldMk cId="1381089177" sldId="276"/>
        </pc:sldMkLst>
        <pc:spChg chg="mod">
          <ac:chgData name="Hao Zhang" userId="24e64bb6-7a3b-4ace-8960-3339a8934562" providerId="ADAL" clId="{0C2AFA40-3BC9-474C-9141-C907DF71202D}" dt="2020-03-22T20:00:06.232" v="113" actId="1076"/>
          <ac:spMkLst>
            <pc:docMk/>
            <pc:sldMk cId="1381089177" sldId="276"/>
            <ac:spMk id="26" creationId="{295D6AB4-5242-4F4E-B78C-632495E26556}"/>
          </ac:spMkLst>
        </pc:spChg>
      </pc:sldChg>
      <pc:sldChg chg="add">
        <pc:chgData name="Hao Zhang" userId="24e64bb6-7a3b-4ace-8960-3339a8934562" providerId="ADAL" clId="{0C2AFA40-3BC9-474C-9141-C907DF71202D}" dt="2020-03-22T21:00:49.025" v="392"/>
        <pc:sldMkLst>
          <pc:docMk/>
          <pc:sldMk cId="832561640" sldId="277"/>
        </pc:sldMkLst>
      </pc:sldChg>
      <pc:sldChg chg="del">
        <pc:chgData name="Hao Zhang" userId="24e64bb6-7a3b-4ace-8960-3339a8934562" providerId="ADAL" clId="{0C2AFA40-3BC9-474C-9141-C907DF71202D}" dt="2020-03-22T21:00:38.107" v="391" actId="2696"/>
        <pc:sldMkLst>
          <pc:docMk/>
          <pc:sldMk cId="1112910088" sldId="277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1568957350" sldId="279"/>
        </pc:sldMkLst>
      </pc:sldChg>
      <pc:sldChg chg="add">
        <pc:chgData name="Hao Zhang" userId="24e64bb6-7a3b-4ace-8960-3339a8934562" providerId="ADAL" clId="{0C2AFA40-3BC9-474C-9141-C907DF71202D}" dt="2020-03-22T20:10:00.429" v="124"/>
        <pc:sldMkLst>
          <pc:docMk/>
          <pc:sldMk cId="4055246383" sldId="279"/>
        </pc:sldMkLst>
      </pc:sldChg>
      <pc:sldChg chg="add del">
        <pc:chgData name="Hao Zhang" userId="24e64bb6-7a3b-4ace-8960-3339a8934562" providerId="ADAL" clId="{0C2AFA40-3BC9-474C-9141-C907DF71202D}" dt="2020-03-22T21:50:08.938" v="641" actId="47"/>
        <pc:sldMkLst>
          <pc:docMk/>
          <pc:sldMk cId="1341226135" sldId="280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3695742921" sldId="280"/>
        </pc:sldMkLst>
      </pc:sldChg>
      <pc:sldChg chg="modSp add mod">
        <pc:chgData name="Hao Zhang" userId="24e64bb6-7a3b-4ace-8960-3339a8934562" providerId="ADAL" clId="{0C2AFA40-3BC9-474C-9141-C907DF71202D}" dt="2020-03-22T20:52:55.435" v="300" actId="20577"/>
        <pc:sldMkLst>
          <pc:docMk/>
          <pc:sldMk cId="576569375" sldId="281"/>
        </pc:sldMkLst>
        <pc:spChg chg="mod">
          <ac:chgData name="Hao Zhang" userId="24e64bb6-7a3b-4ace-8960-3339a8934562" providerId="ADAL" clId="{0C2AFA40-3BC9-474C-9141-C907DF71202D}" dt="2020-03-22T20:52:55.435" v="300" actId="20577"/>
          <ac:spMkLst>
            <pc:docMk/>
            <pc:sldMk cId="576569375" sldId="281"/>
            <ac:spMk id="8" creationId="{2438124F-47E0-4E87-810A-90EA0B33768B}"/>
          </ac:spMkLst>
        </pc:spChg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1611323932" sldId="286"/>
        </pc:sldMkLst>
      </pc:sldChg>
      <pc:sldChg chg="add del">
        <pc:chgData name="Hao Zhang" userId="24e64bb6-7a3b-4ace-8960-3339a8934562" providerId="ADAL" clId="{0C2AFA40-3BC9-474C-9141-C907DF71202D}" dt="2020-03-22T21:00:26.321" v="390" actId="47"/>
        <pc:sldMkLst>
          <pc:docMk/>
          <pc:sldMk cId="2460624165" sldId="288"/>
        </pc:sldMkLst>
      </pc:sldChg>
      <pc:sldChg chg="add del">
        <pc:chgData name="Hao Zhang" userId="24e64bb6-7a3b-4ace-8960-3339a8934562" providerId="ADAL" clId="{0C2AFA40-3BC9-474C-9141-C907DF71202D}" dt="2020-03-22T21:11:08.798" v="519" actId="47"/>
        <pc:sldMkLst>
          <pc:docMk/>
          <pc:sldMk cId="1537272655" sldId="291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481489943" sldId="293"/>
        </pc:sldMkLst>
      </pc:sldChg>
      <pc:sldChg chg="add">
        <pc:chgData name="Hao Zhang" userId="24e64bb6-7a3b-4ace-8960-3339a8934562" providerId="ADAL" clId="{0C2AFA40-3BC9-474C-9141-C907DF71202D}" dt="2020-03-22T20:10:00.429" v="124"/>
        <pc:sldMkLst>
          <pc:docMk/>
          <pc:sldMk cId="4064468932" sldId="293"/>
        </pc:sldMkLst>
      </pc:sldChg>
      <pc:sldChg chg="del modTransition">
        <pc:chgData name="Hao Zhang" userId="24e64bb6-7a3b-4ace-8960-3339a8934562" providerId="ADAL" clId="{0C2AFA40-3BC9-474C-9141-C907DF71202D}" dt="2020-03-22T20:58:37.223" v="386" actId="47"/>
        <pc:sldMkLst>
          <pc:docMk/>
          <pc:sldMk cId="1514194349" sldId="294"/>
        </pc:sldMkLst>
      </pc:sldChg>
      <pc:sldChg chg="add">
        <pc:chgData name="Hao Zhang" userId="24e64bb6-7a3b-4ace-8960-3339a8934562" providerId="ADAL" clId="{0C2AFA40-3BC9-474C-9141-C907DF71202D}" dt="2020-03-22T20:10:00.429" v="124"/>
        <pc:sldMkLst>
          <pc:docMk/>
          <pc:sldMk cId="1628553252" sldId="295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3410092365" sldId="295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2927978034" sldId="296"/>
        </pc:sldMkLst>
      </pc:sldChg>
      <pc:sldChg chg="add del">
        <pc:chgData name="Hao Zhang" userId="24e64bb6-7a3b-4ace-8960-3339a8934562" providerId="ADAL" clId="{0C2AFA40-3BC9-474C-9141-C907DF71202D}" dt="2020-03-22T21:13:47.374" v="527" actId="47"/>
        <pc:sldMkLst>
          <pc:docMk/>
          <pc:sldMk cId="4126353559" sldId="296"/>
        </pc:sldMkLst>
      </pc:sldChg>
      <pc:sldChg chg="del">
        <pc:chgData name="Hao Zhang" userId="24e64bb6-7a3b-4ace-8960-3339a8934562" providerId="ADAL" clId="{0C2AFA40-3BC9-474C-9141-C907DF71202D}" dt="2020-03-22T20:01:17.299" v="115" actId="47"/>
        <pc:sldMkLst>
          <pc:docMk/>
          <pc:sldMk cId="4053078835" sldId="297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1557156773" sldId="298"/>
        </pc:sldMkLst>
      </pc:sldChg>
      <pc:sldChg chg="add del">
        <pc:chgData name="Hao Zhang" userId="24e64bb6-7a3b-4ace-8960-3339a8934562" providerId="ADAL" clId="{0C2AFA40-3BC9-474C-9141-C907DF71202D}" dt="2020-03-22T21:13:43.801" v="525" actId="47"/>
        <pc:sldMkLst>
          <pc:docMk/>
          <pc:sldMk cId="2543240516" sldId="298"/>
        </pc:sldMkLst>
      </pc:sldChg>
      <pc:sldChg chg="add del">
        <pc:chgData name="Hao Zhang" userId="24e64bb6-7a3b-4ace-8960-3339a8934562" providerId="ADAL" clId="{0C2AFA40-3BC9-474C-9141-C907DF71202D}" dt="2020-03-22T21:03:41.303" v="423" actId="47"/>
        <pc:sldMkLst>
          <pc:docMk/>
          <pc:sldMk cId="2376103651" sldId="299"/>
        </pc:sldMkLst>
      </pc:sldChg>
      <pc:sldChg chg="del modTransition">
        <pc:chgData name="Hao Zhang" userId="24e64bb6-7a3b-4ace-8960-3339a8934562" providerId="ADAL" clId="{0C2AFA40-3BC9-474C-9141-C907DF71202D}" dt="2020-03-22T21:00:38.107" v="391" actId="2696"/>
        <pc:sldMkLst>
          <pc:docMk/>
          <pc:sldMk cId="3047166248" sldId="299"/>
        </pc:sldMkLst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815960752" sldId="300"/>
        </pc:sldMkLst>
      </pc:sldChg>
      <pc:sldChg chg="add">
        <pc:chgData name="Hao Zhang" userId="24e64bb6-7a3b-4ace-8960-3339a8934562" providerId="ADAL" clId="{0C2AFA40-3BC9-474C-9141-C907DF71202D}" dt="2020-03-22T20:10:00.429" v="124"/>
        <pc:sldMkLst>
          <pc:docMk/>
          <pc:sldMk cId="4284675808" sldId="300"/>
        </pc:sldMkLst>
      </pc:sldChg>
      <pc:sldChg chg="modSp add mod ord">
        <pc:chgData name="Hao Zhang" userId="24e64bb6-7a3b-4ace-8960-3339a8934562" providerId="ADAL" clId="{0C2AFA40-3BC9-474C-9141-C907DF71202D}" dt="2020-03-22T21:50:18.150" v="642" actId="33524"/>
        <pc:sldMkLst>
          <pc:docMk/>
          <pc:sldMk cId="1543385871" sldId="301"/>
        </pc:sldMkLst>
        <pc:spChg chg="mod">
          <ac:chgData name="Hao Zhang" userId="24e64bb6-7a3b-4ace-8960-3339a8934562" providerId="ADAL" clId="{0C2AFA40-3BC9-474C-9141-C907DF71202D}" dt="2020-03-22T21:50:18.150" v="642" actId="33524"/>
          <ac:spMkLst>
            <pc:docMk/>
            <pc:sldMk cId="1543385871" sldId="301"/>
            <ac:spMk id="3" creationId="{9E5DC684-CA5A-4086-BF06-E9FFE2B9DE88}"/>
          </ac:spMkLst>
        </pc:spChg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2976412412" sldId="301"/>
        </pc:sldMkLst>
      </pc:sldChg>
      <pc:sldChg chg="del">
        <pc:chgData name="Hao Zhang" userId="24e64bb6-7a3b-4ace-8960-3339a8934562" providerId="ADAL" clId="{0C2AFA40-3BC9-474C-9141-C907DF71202D}" dt="2020-03-22T21:00:38.107" v="391" actId="2696"/>
        <pc:sldMkLst>
          <pc:docMk/>
          <pc:sldMk cId="568763841" sldId="302"/>
        </pc:sldMkLst>
      </pc:sldChg>
      <pc:sldChg chg="add">
        <pc:chgData name="Hao Zhang" userId="24e64bb6-7a3b-4ace-8960-3339a8934562" providerId="ADAL" clId="{0C2AFA40-3BC9-474C-9141-C907DF71202D}" dt="2020-03-22T21:00:49.025" v="392"/>
        <pc:sldMkLst>
          <pc:docMk/>
          <pc:sldMk cId="3633734843" sldId="302"/>
        </pc:sldMkLst>
      </pc:sldChg>
      <pc:sldChg chg="addSp delSp modSp add mod delAnim">
        <pc:chgData name="Hao Zhang" userId="24e64bb6-7a3b-4ace-8960-3339a8934562" providerId="ADAL" clId="{0C2AFA40-3BC9-474C-9141-C907DF71202D}" dt="2020-03-22T21:24:27.582" v="632" actId="1076"/>
        <pc:sldMkLst>
          <pc:docMk/>
          <pc:sldMk cId="1142614463" sldId="309"/>
        </pc:sldMkLst>
        <pc:spChg chg="mod">
          <ac:chgData name="Hao Zhang" userId="24e64bb6-7a3b-4ace-8960-3339a8934562" providerId="ADAL" clId="{0C2AFA40-3BC9-474C-9141-C907DF71202D}" dt="2020-03-22T21:22:48.194" v="617"/>
          <ac:spMkLst>
            <pc:docMk/>
            <pc:sldMk cId="1142614463" sldId="309"/>
            <ac:spMk id="2" creationId="{00000000-0000-0000-0000-000000000000}"/>
          </ac:spMkLst>
        </pc:spChg>
        <pc:spChg chg="del">
          <ac:chgData name="Hao Zhang" userId="24e64bb6-7a3b-4ace-8960-3339a8934562" providerId="ADAL" clId="{0C2AFA40-3BC9-474C-9141-C907DF71202D}" dt="2020-03-22T21:23:04.470" v="621" actId="478"/>
          <ac:spMkLst>
            <pc:docMk/>
            <pc:sldMk cId="1142614463" sldId="309"/>
            <ac:spMk id="3" creationId="{EB0068E1-7382-42E7-A6D6-4FFA5E3EE8FD}"/>
          </ac:spMkLst>
        </pc:spChg>
        <pc:spChg chg="del">
          <ac:chgData name="Hao Zhang" userId="24e64bb6-7a3b-4ace-8960-3339a8934562" providerId="ADAL" clId="{0C2AFA40-3BC9-474C-9141-C907DF71202D}" dt="2020-03-22T21:22:55.365" v="619" actId="478"/>
          <ac:spMkLst>
            <pc:docMk/>
            <pc:sldMk cId="1142614463" sldId="309"/>
            <ac:spMk id="20" creationId="{00000000-0000-0000-0000-000000000000}"/>
          </ac:spMkLst>
        </pc:spChg>
        <pc:spChg chg="del">
          <ac:chgData name="Hao Zhang" userId="24e64bb6-7a3b-4ace-8960-3339a8934562" providerId="ADAL" clId="{0C2AFA40-3BC9-474C-9141-C907DF71202D}" dt="2020-03-22T21:22:58.295" v="620" actId="478"/>
          <ac:spMkLst>
            <pc:docMk/>
            <pc:sldMk cId="1142614463" sldId="309"/>
            <ac:spMk id="23" creationId="{00000000-0000-0000-0000-000000000000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26" creationId="{47112F06-B31A-494B-A798-E760CFF31D60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27" creationId="{AF7704DC-A58D-439E-A3AE-8498809629F9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28" creationId="{F05FE8E5-8A5D-4565-9495-A6E2C292AD22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29" creationId="{A376C481-B3B9-493E-B14E-DDEC5EAC6980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0" creationId="{8BF45F84-EB79-4C97-BB44-677A7B5479C7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1" creationId="{D5CA99D9-4328-49AC-B1A7-1F318D43997E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2" creationId="{CB243284-0FE6-4662-AE49-A7B883ABABDF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3" creationId="{828E68CD-D76B-4FD1-9A1E-FCFE049EB0D7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4" creationId="{319D65DD-0AFF-4E8B-A565-BA24FE270AEA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5" creationId="{CCE3EF2B-6A47-49F5-824B-43817DE285CC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6" creationId="{4F6EA75B-F753-4FA4-AC27-3A76589FF499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7" creationId="{74597CF0-26F5-45F2-B88E-593FBBD76B20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8" creationId="{9AD06E75-1D83-42E1-B517-E11DAB7C8093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39" creationId="{4CFF30CA-8BB6-49D5-889C-EF2898B266F5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40" creationId="{29B3F79E-A010-4FCA-AF78-B1C3F9C7FDC5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41" creationId="{20D2DE30-4E5D-4BA3-901D-D50B82783DEC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42" creationId="{3FA8D664-6A2E-4E9F-9156-3F50F8E8C3D7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43" creationId="{05BB5A12-0E41-4B2A-9D60-DF2D7E594788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44" creationId="{9DB27CCD-7A2F-45FB-8F6A-6A8A578C449F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45" creationId="{6A89602D-3CF0-4E57-859B-0E3CFD18760E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48" creationId="{3CDCC262-9FD0-4219-BA16-DAD7FB75D563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49" creationId="{5FE7D477-D757-4FD9-B2B2-F0724BE03311}"/>
          </ac:spMkLst>
        </pc:spChg>
        <pc:spChg chg="add mod">
          <ac:chgData name="Hao Zhang" userId="24e64bb6-7a3b-4ace-8960-3339a8934562" providerId="ADAL" clId="{0C2AFA40-3BC9-474C-9141-C907DF71202D}" dt="2020-03-22T21:24:18.311" v="628" actId="164"/>
          <ac:spMkLst>
            <pc:docMk/>
            <pc:sldMk cId="1142614463" sldId="309"/>
            <ac:spMk id="56" creationId="{9AF121AC-347C-4CBE-99BB-13651A3D2134}"/>
          </ac:spMkLst>
        </pc:spChg>
        <pc:grpChg chg="del">
          <ac:chgData name="Hao Zhang" userId="24e64bb6-7a3b-4ace-8960-3339a8934562" providerId="ADAL" clId="{0C2AFA40-3BC9-474C-9141-C907DF71202D}" dt="2020-03-22T21:22:54.006" v="618" actId="478"/>
          <ac:grpSpMkLst>
            <pc:docMk/>
            <pc:sldMk cId="1142614463" sldId="309"/>
            <ac:grpSpMk id="4" creationId="{00000000-0000-0000-0000-000000000000}"/>
          </ac:grpSpMkLst>
        </pc:grpChg>
        <pc:grpChg chg="del">
          <ac:chgData name="Hao Zhang" userId="24e64bb6-7a3b-4ace-8960-3339a8934562" providerId="ADAL" clId="{0C2AFA40-3BC9-474C-9141-C907DF71202D}" dt="2020-03-22T21:23:14.351" v="623" actId="478"/>
          <ac:grpSpMkLst>
            <pc:docMk/>
            <pc:sldMk cId="1142614463" sldId="309"/>
            <ac:grpSpMk id="10" creationId="{B1B65898-E4FD-47A8-A4DD-11798D6212D3}"/>
          </ac:grpSpMkLst>
        </pc:grpChg>
        <pc:grpChg chg="add mod">
          <ac:chgData name="Hao Zhang" userId="24e64bb6-7a3b-4ace-8960-3339a8934562" providerId="ADAL" clId="{0C2AFA40-3BC9-474C-9141-C907DF71202D}" dt="2020-03-22T21:24:22.417" v="629" actId="1076"/>
          <ac:grpSpMkLst>
            <pc:docMk/>
            <pc:sldMk cId="1142614463" sldId="309"/>
            <ac:grpSpMk id="11" creationId="{5B02A573-1EC2-4778-ADE1-3DD20EBD809A}"/>
          </ac:grpSpMkLst>
        </pc:grpChg>
        <pc:picChg chg="add mod">
          <ac:chgData name="Hao Zhang" userId="24e64bb6-7a3b-4ace-8960-3339a8934562" providerId="ADAL" clId="{0C2AFA40-3BC9-474C-9141-C907DF71202D}" dt="2020-03-22T21:24:27.582" v="632" actId="1076"/>
          <ac:picMkLst>
            <pc:docMk/>
            <pc:sldMk cId="1142614463" sldId="309"/>
            <ac:picMk id="9" creationId="{AB94CAB7-B862-45ED-8335-87D94DCA448B}"/>
          </ac:picMkLst>
        </pc:picChg>
        <pc:picChg chg="add mod">
          <ac:chgData name="Hao Zhang" userId="24e64bb6-7a3b-4ace-8960-3339a8934562" providerId="ADAL" clId="{0C2AFA40-3BC9-474C-9141-C907DF71202D}" dt="2020-03-22T21:24:18.311" v="628" actId="164"/>
          <ac:picMkLst>
            <pc:docMk/>
            <pc:sldMk cId="1142614463" sldId="309"/>
            <ac:picMk id="25" creationId="{EE6A0002-B3D0-4AB5-A423-ACE9A801E14B}"/>
          </ac:picMkLst>
        </pc:picChg>
        <pc:picChg chg="add mod">
          <ac:chgData name="Hao Zhang" userId="24e64bb6-7a3b-4ace-8960-3339a8934562" providerId="ADAL" clId="{0C2AFA40-3BC9-474C-9141-C907DF71202D}" dt="2020-03-22T21:24:18.311" v="628" actId="164"/>
          <ac:picMkLst>
            <pc:docMk/>
            <pc:sldMk cId="1142614463" sldId="309"/>
            <ac:picMk id="46" creationId="{AF36C9E3-3F59-4506-BCC7-78B6D7C93FBB}"/>
          </ac:picMkLst>
        </pc:picChg>
        <pc:picChg chg="add mod">
          <ac:chgData name="Hao Zhang" userId="24e64bb6-7a3b-4ace-8960-3339a8934562" providerId="ADAL" clId="{0C2AFA40-3BC9-474C-9141-C907DF71202D}" dt="2020-03-22T21:24:18.311" v="628" actId="164"/>
          <ac:picMkLst>
            <pc:docMk/>
            <pc:sldMk cId="1142614463" sldId="309"/>
            <ac:picMk id="57" creationId="{CF6CF6D9-D0BE-4F86-80A5-D73CCD0A8C60}"/>
          </ac:picMkLst>
        </pc:picChg>
        <pc:cxnChg chg="add mod">
          <ac:chgData name="Hao Zhang" userId="24e64bb6-7a3b-4ace-8960-3339a8934562" providerId="ADAL" clId="{0C2AFA40-3BC9-474C-9141-C907DF71202D}" dt="2020-03-22T21:24:18.311" v="628" actId="164"/>
          <ac:cxnSpMkLst>
            <pc:docMk/>
            <pc:sldMk cId="1142614463" sldId="309"/>
            <ac:cxnSpMk id="47" creationId="{72DFF617-AF75-4C38-90BA-51826457254E}"/>
          </ac:cxnSpMkLst>
        </pc:cxnChg>
        <pc:cxnChg chg="add mod">
          <ac:chgData name="Hao Zhang" userId="24e64bb6-7a3b-4ace-8960-3339a8934562" providerId="ADAL" clId="{0C2AFA40-3BC9-474C-9141-C907DF71202D}" dt="2020-03-22T21:24:18.311" v="628" actId="164"/>
          <ac:cxnSpMkLst>
            <pc:docMk/>
            <pc:sldMk cId="1142614463" sldId="309"/>
            <ac:cxnSpMk id="50" creationId="{48E7BD9A-E492-4E04-8C05-619085614D47}"/>
          </ac:cxnSpMkLst>
        </pc:cxnChg>
        <pc:cxnChg chg="add mod">
          <ac:chgData name="Hao Zhang" userId="24e64bb6-7a3b-4ace-8960-3339a8934562" providerId="ADAL" clId="{0C2AFA40-3BC9-474C-9141-C907DF71202D}" dt="2020-03-22T21:24:18.311" v="628" actId="164"/>
          <ac:cxnSpMkLst>
            <pc:docMk/>
            <pc:sldMk cId="1142614463" sldId="309"/>
            <ac:cxnSpMk id="51" creationId="{917DA654-E1BB-43F9-AA83-2A2EE268C3AE}"/>
          </ac:cxnSpMkLst>
        </pc:cxnChg>
        <pc:cxnChg chg="add mod">
          <ac:chgData name="Hao Zhang" userId="24e64bb6-7a3b-4ace-8960-3339a8934562" providerId="ADAL" clId="{0C2AFA40-3BC9-474C-9141-C907DF71202D}" dt="2020-03-22T21:24:18.311" v="628" actId="164"/>
          <ac:cxnSpMkLst>
            <pc:docMk/>
            <pc:sldMk cId="1142614463" sldId="309"/>
            <ac:cxnSpMk id="52" creationId="{5B4B4A9B-12D7-4400-BC6B-A865F8E71DD5}"/>
          </ac:cxnSpMkLst>
        </pc:cxnChg>
        <pc:cxnChg chg="add mod">
          <ac:chgData name="Hao Zhang" userId="24e64bb6-7a3b-4ace-8960-3339a8934562" providerId="ADAL" clId="{0C2AFA40-3BC9-474C-9141-C907DF71202D}" dt="2020-03-22T21:24:18.311" v="628" actId="164"/>
          <ac:cxnSpMkLst>
            <pc:docMk/>
            <pc:sldMk cId="1142614463" sldId="309"/>
            <ac:cxnSpMk id="53" creationId="{38D7655C-508F-438B-9EAD-ECDF5595FFFD}"/>
          </ac:cxnSpMkLst>
        </pc:cxnChg>
        <pc:cxnChg chg="add mod">
          <ac:chgData name="Hao Zhang" userId="24e64bb6-7a3b-4ace-8960-3339a8934562" providerId="ADAL" clId="{0C2AFA40-3BC9-474C-9141-C907DF71202D}" dt="2020-03-22T21:24:18.311" v="628" actId="164"/>
          <ac:cxnSpMkLst>
            <pc:docMk/>
            <pc:sldMk cId="1142614463" sldId="309"/>
            <ac:cxnSpMk id="54" creationId="{E0567A07-5542-42A8-9CD8-CBDD4DDA53B9}"/>
          </ac:cxnSpMkLst>
        </pc:cxnChg>
        <pc:cxnChg chg="add mod">
          <ac:chgData name="Hao Zhang" userId="24e64bb6-7a3b-4ace-8960-3339a8934562" providerId="ADAL" clId="{0C2AFA40-3BC9-474C-9141-C907DF71202D}" dt="2020-03-22T21:24:18.311" v="628" actId="164"/>
          <ac:cxnSpMkLst>
            <pc:docMk/>
            <pc:sldMk cId="1142614463" sldId="309"/>
            <ac:cxnSpMk id="55" creationId="{30E18727-BA17-49E7-9A27-0C600F674C98}"/>
          </ac:cxnSpMkLst>
        </pc:cxnChg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2209081478" sldId="395"/>
        </pc:sldMkLst>
      </pc:sldChg>
      <pc:sldChg chg="add del modTransition">
        <pc:chgData name="Hao Zhang" userId="24e64bb6-7a3b-4ace-8960-3339a8934562" providerId="ADAL" clId="{0C2AFA40-3BC9-474C-9141-C907DF71202D}" dt="2020-03-22T21:05:57.259" v="427" actId="47"/>
        <pc:sldMkLst>
          <pc:docMk/>
          <pc:sldMk cId="655019612" sldId="405"/>
        </pc:sldMkLst>
      </pc:sldChg>
      <pc:sldChg chg="addSp delSp modSp add mod delAnim modAnim">
        <pc:chgData name="Hao Zhang" userId="24e64bb6-7a3b-4ace-8960-3339a8934562" providerId="ADAL" clId="{0C2AFA40-3BC9-474C-9141-C907DF71202D}" dt="2020-03-22T21:09:47.058" v="517" actId="403"/>
        <pc:sldMkLst>
          <pc:docMk/>
          <pc:sldMk cId="2381143530" sldId="406"/>
        </pc:sldMkLst>
        <pc:spChg chg="mod">
          <ac:chgData name="Hao Zhang" userId="24e64bb6-7a3b-4ace-8960-3339a8934562" providerId="ADAL" clId="{0C2AFA40-3BC9-474C-9141-C907DF71202D}" dt="2020-03-22T20:36:19.855" v="193" actId="20577"/>
          <ac:spMkLst>
            <pc:docMk/>
            <pc:sldMk cId="2381143530" sldId="406"/>
            <ac:spMk id="2" creationId="{F4233FC8-5BEE-EC4D-A910-83FE08A24D04}"/>
          </ac:spMkLst>
        </pc:spChg>
        <pc:spChg chg="del mod">
          <ac:chgData name="Hao Zhang" userId="24e64bb6-7a3b-4ace-8960-3339a8934562" providerId="ADAL" clId="{0C2AFA40-3BC9-474C-9141-C907DF71202D}" dt="2020-03-22T21:07:09.553" v="438" actId="478"/>
          <ac:spMkLst>
            <pc:docMk/>
            <pc:sldMk cId="2381143530" sldId="406"/>
            <ac:spMk id="5" creationId="{AA52A864-36C4-FF4F-8096-E16287605CEA}"/>
          </ac:spMkLst>
        </pc:spChg>
        <pc:spChg chg="add mod">
          <ac:chgData name="Hao Zhang" userId="24e64bb6-7a3b-4ace-8960-3339a8934562" providerId="ADAL" clId="{0C2AFA40-3BC9-474C-9141-C907DF71202D}" dt="2020-03-22T20:37:59.275" v="214" actId="1076"/>
          <ac:spMkLst>
            <pc:docMk/>
            <pc:sldMk cId="2381143530" sldId="406"/>
            <ac:spMk id="6" creationId="{FE5BA653-4B84-4A73-8DC9-7F07C98EB8EE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9" creationId="{92917C95-0B7D-704C-A735-BAC19790F44F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10" creationId="{93542D70-431F-B44E-98F0-5A21D5A58207}"/>
          </ac:spMkLst>
        </pc:spChg>
        <pc:spChg chg="del mod">
          <ac:chgData name="Hao Zhang" userId="24e64bb6-7a3b-4ace-8960-3339a8934562" providerId="ADAL" clId="{0C2AFA40-3BC9-474C-9141-C907DF71202D}" dt="2020-03-22T21:07:12.135" v="439" actId="478"/>
          <ac:spMkLst>
            <pc:docMk/>
            <pc:sldMk cId="2381143530" sldId="406"/>
            <ac:spMk id="11" creationId="{9957EA58-D256-AD41-81F5-0FFC1BC08E5C}"/>
          </ac:spMkLst>
        </pc:spChg>
        <pc:spChg chg="del mod">
          <ac:chgData name="Hao Zhang" userId="24e64bb6-7a3b-4ace-8960-3339a8934562" providerId="ADAL" clId="{0C2AFA40-3BC9-474C-9141-C907DF71202D}" dt="2020-03-22T21:07:07.120" v="437" actId="478"/>
          <ac:spMkLst>
            <pc:docMk/>
            <pc:sldMk cId="2381143530" sldId="406"/>
            <ac:spMk id="12" creationId="{ED1FFEA5-1628-9247-BBE8-58E4A9C3B33C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13" creationId="{A813C030-3E3F-8E48-9A7D-57D9122A3BFC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14" creationId="{B76FD779-4425-0440-A5BC-F7AAC5785A01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15" creationId="{F3F58C3F-A391-8445-ADED-8FD6D413D6D3}"/>
          </ac:spMkLst>
        </pc:spChg>
        <pc:spChg chg="add mod">
          <ac:chgData name="Hao Zhang" userId="24e64bb6-7a3b-4ace-8960-3339a8934562" providerId="ADAL" clId="{0C2AFA40-3BC9-474C-9141-C907DF71202D}" dt="2020-03-22T21:09:47.058" v="517" actId="403"/>
          <ac:spMkLst>
            <pc:docMk/>
            <pc:sldMk cId="2381143530" sldId="406"/>
            <ac:spMk id="16" creationId="{2A9599DD-88CF-4114-B4A3-86588C99BBA5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19" creationId="{E4E91020-6E37-1742-9742-F5F551462DD9}"/>
          </ac:spMkLst>
        </pc:spChg>
        <pc:spChg chg="mod">
          <ac:chgData name="Hao Zhang" userId="24e64bb6-7a3b-4ace-8960-3339a8934562" providerId="ADAL" clId="{0C2AFA40-3BC9-474C-9141-C907DF71202D}" dt="2020-03-22T21:07:01.064" v="435" actId="113"/>
          <ac:spMkLst>
            <pc:docMk/>
            <pc:sldMk cId="2381143530" sldId="406"/>
            <ac:spMk id="20" creationId="{345D0827-07F5-0A44-8CBD-369347027EA5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21" creationId="{E8ED30C5-E57D-D04D-B196-BBDCA7691711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22" creationId="{BD78D3A7-F1E9-9748-9B08-D46FC789CCA1}"/>
          </ac:spMkLst>
        </pc:spChg>
        <pc:spChg chg="del mod">
          <ac:chgData name="Hao Zhang" userId="24e64bb6-7a3b-4ace-8960-3339a8934562" providerId="ADAL" clId="{0C2AFA40-3BC9-474C-9141-C907DF71202D}" dt="2020-03-22T21:06:59.131" v="434" actId="478"/>
          <ac:spMkLst>
            <pc:docMk/>
            <pc:sldMk cId="2381143530" sldId="406"/>
            <ac:spMk id="23" creationId="{CBEE0290-D379-E046-91B9-8668D63C14DE}"/>
          </ac:spMkLst>
        </pc:spChg>
        <pc:spChg chg="del mod">
          <ac:chgData name="Hao Zhang" userId="24e64bb6-7a3b-4ace-8960-3339a8934562" providerId="ADAL" clId="{0C2AFA40-3BC9-474C-9141-C907DF71202D}" dt="2020-03-22T21:07:05.824" v="436" actId="478"/>
          <ac:spMkLst>
            <pc:docMk/>
            <pc:sldMk cId="2381143530" sldId="406"/>
            <ac:spMk id="24" creationId="{A6FA1C79-5166-8043-8963-5AEDE47DD339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25" creationId="{E9440CC3-8962-5442-980B-0DA5A9040118}"/>
          </ac:spMkLst>
        </pc:spChg>
        <pc:spChg chg="mod">
          <ac:chgData name="Hao Zhang" userId="24e64bb6-7a3b-4ace-8960-3339a8934562" providerId="ADAL" clId="{0C2AFA40-3BC9-474C-9141-C907DF71202D}" dt="2020-03-22T20:36:29.287" v="196" actId="1076"/>
          <ac:spMkLst>
            <pc:docMk/>
            <pc:sldMk cId="2381143530" sldId="406"/>
            <ac:spMk id="26" creationId="{7A278D5C-6123-264A-BF56-E55043DBC6BE}"/>
          </ac:spMkLst>
        </pc:spChg>
        <pc:spChg chg="add del mod">
          <ac:chgData name="Hao Zhang" userId="24e64bb6-7a3b-4ace-8960-3339a8934562" providerId="ADAL" clId="{0C2AFA40-3BC9-474C-9141-C907DF71202D}" dt="2020-03-22T21:06:48.118" v="430" actId="478"/>
          <ac:spMkLst>
            <pc:docMk/>
            <pc:sldMk cId="2381143530" sldId="406"/>
            <ac:spMk id="28" creationId="{21D68959-03B4-4F90-B376-917CF542076E}"/>
          </ac:spMkLst>
        </pc:spChg>
        <pc:picChg chg="add mod">
          <ac:chgData name="Hao Zhang" userId="24e64bb6-7a3b-4ace-8960-3339a8934562" providerId="ADAL" clId="{0C2AFA40-3BC9-474C-9141-C907DF71202D}" dt="2020-03-22T20:38:41.236" v="219" actId="1076"/>
          <ac:picMkLst>
            <pc:docMk/>
            <pc:sldMk cId="2381143530" sldId="406"/>
            <ac:picMk id="4" creationId="{9ADD9C94-77C1-4E7E-9865-BD6794D91CF1}"/>
          </ac:picMkLst>
        </pc:picChg>
        <pc:picChg chg="mod">
          <ac:chgData name="Hao Zhang" userId="24e64bb6-7a3b-4ace-8960-3339a8934562" providerId="ADAL" clId="{0C2AFA40-3BC9-474C-9141-C907DF71202D}" dt="2020-03-22T20:36:29.287" v="196" actId="1076"/>
          <ac:picMkLst>
            <pc:docMk/>
            <pc:sldMk cId="2381143530" sldId="406"/>
            <ac:picMk id="7" creationId="{F8118626-5C04-364C-9E98-E96D9E796FED}"/>
          </ac:picMkLst>
        </pc:picChg>
        <pc:picChg chg="add mod">
          <ac:chgData name="Hao Zhang" userId="24e64bb6-7a3b-4ace-8960-3339a8934562" providerId="ADAL" clId="{0C2AFA40-3BC9-474C-9141-C907DF71202D}" dt="2020-03-22T21:07:22.855" v="443" actId="1076"/>
          <ac:picMkLst>
            <pc:docMk/>
            <pc:sldMk cId="2381143530" sldId="406"/>
            <ac:picMk id="8" creationId="{D2D26557-8936-4179-B5FA-DD352588E1ED}"/>
          </ac:picMkLst>
        </pc:picChg>
        <pc:picChg chg="add del mod">
          <ac:chgData name="Hao Zhang" userId="24e64bb6-7a3b-4ace-8960-3339a8934562" providerId="ADAL" clId="{0C2AFA40-3BC9-474C-9141-C907DF71202D}" dt="2020-03-22T21:06:48.118" v="430" actId="478"/>
          <ac:picMkLst>
            <pc:docMk/>
            <pc:sldMk cId="2381143530" sldId="406"/>
            <ac:picMk id="27" creationId="{08C8E76C-6A21-4DC2-BB18-ABFEFD30088E}"/>
          </ac:picMkLst>
        </pc:picChg>
        <pc:cxnChg chg="mod">
          <ac:chgData name="Hao Zhang" userId="24e64bb6-7a3b-4ace-8960-3339a8934562" providerId="ADAL" clId="{0C2AFA40-3BC9-474C-9141-C907DF71202D}" dt="2020-03-22T20:36:29.287" v="196" actId="1076"/>
          <ac:cxnSpMkLst>
            <pc:docMk/>
            <pc:sldMk cId="2381143530" sldId="406"/>
            <ac:cxnSpMk id="17" creationId="{01375E32-05CD-484C-8324-30EB1DF86D99}"/>
          </ac:cxnSpMkLst>
        </pc:cxnChg>
        <pc:cxnChg chg="mod">
          <ac:chgData name="Hao Zhang" userId="24e64bb6-7a3b-4ace-8960-3339a8934562" providerId="ADAL" clId="{0C2AFA40-3BC9-474C-9141-C907DF71202D}" dt="2020-03-22T20:36:29.287" v="196" actId="1076"/>
          <ac:cxnSpMkLst>
            <pc:docMk/>
            <pc:sldMk cId="2381143530" sldId="406"/>
            <ac:cxnSpMk id="18" creationId="{00B5185F-A9E8-CB40-BDBE-728D31C5B9D8}"/>
          </ac:cxnSpMkLst>
        </pc:cxnChg>
      </pc:sldChg>
      <pc:sldChg chg="add del">
        <pc:chgData name="Hao Zhang" userId="24e64bb6-7a3b-4ace-8960-3339a8934562" providerId="ADAL" clId="{0C2AFA40-3BC9-474C-9141-C907DF71202D}" dt="2020-03-22T21:11:10.430" v="520" actId="47"/>
        <pc:sldMkLst>
          <pc:docMk/>
          <pc:sldMk cId="2389974277" sldId="417"/>
        </pc:sldMkLst>
      </pc:sldChg>
      <pc:sldChg chg="add del">
        <pc:chgData name="Hao Zhang" userId="24e64bb6-7a3b-4ace-8960-3339a8934562" providerId="ADAL" clId="{0C2AFA40-3BC9-474C-9141-C907DF71202D}" dt="2020-03-22T21:11:36.168" v="521" actId="47"/>
        <pc:sldMkLst>
          <pc:docMk/>
          <pc:sldMk cId="2935117191" sldId="418"/>
        </pc:sldMkLst>
      </pc:sldChg>
      <pc:sldChg chg="add del">
        <pc:chgData name="Hao Zhang" userId="24e64bb6-7a3b-4ace-8960-3339a8934562" providerId="ADAL" clId="{0C2AFA40-3BC9-474C-9141-C907DF71202D}" dt="2020-03-22T21:11:44.835" v="523" actId="47"/>
        <pc:sldMkLst>
          <pc:docMk/>
          <pc:sldMk cId="516577142" sldId="426"/>
        </pc:sldMkLst>
      </pc:sldChg>
      <pc:sldChg chg="add del">
        <pc:chgData name="Hao Zhang" userId="24e64bb6-7a3b-4ace-8960-3339a8934562" providerId="ADAL" clId="{0C2AFA40-3BC9-474C-9141-C907DF71202D}" dt="2020-03-22T21:11:05.685" v="518" actId="47"/>
        <pc:sldMkLst>
          <pc:docMk/>
          <pc:sldMk cId="3359736146" sldId="429"/>
        </pc:sldMkLst>
      </pc:sldChg>
      <pc:sldChg chg="del">
        <pc:chgData name="Hao Zhang" userId="24e64bb6-7a3b-4ace-8960-3339a8934562" providerId="ADAL" clId="{0C2AFA40-3BC9-474C-9141-C907DF71202D}" dt="2020-03-22T21:00:38.107" v="391" actId="2696"/>
        <pc:sldMkLst>
          <pc:docMk/>
          <pc:sldMk cId="2216325697" sldId="541"/>
        </pc:sldMkLst>
      </pc:sldChg>
      <pc:sldChg chg="add">
        <pc:chgData name="Hao Zhang" userId="24e64bb6-7a3b-4ace-8960-3339a8934562" providerId="ADAL" clId="{0C2AFA40-3BC9-474C-9141-C907DF71202D}" dt="2020-03-22T21:00:49.025" v="392"/>
        <pc:sldMkLst>
          <pc:docMk/>
          <pc:sldMk cId="3740996602" sldId="541"/>
        </pc:sldMkLst>
      </pc:sldChg>
      <pc:sldChg chg="add">
        <pc:chgData name="Hao Zhang" userId="24e64bb6-7a3b-4ace-8960-3339a8934562" providerId="ADAL" clId="{0C2AFA40-3BC9-474C-9141-C907DF71202D}" dt="2020-03-22T21:00:49.025" v="392"/>
        <pc:sldMkLst>
          <pc:docMk/>
          <pc:sldMk cId="1519368088" sldId="542"/>
        </pc:sldMkLst>
      </pc:sldChg>
      <pc:sldChg chg="del">
        <pc:chgData name="Hao Zhang" userId="24e64bb6-7a3b-4ace-8960-3339a8934562" providerId="ADAL" clId="{0C2AFA40-3BC9-474C-9141-C907DF71202D}" dt="2020-03-22T21:00:38.107" v="391" actId="2696"/>
        <pc:sldMkLst>
          <pc:docMk/>
          <pc:sldMk cId="2133818238" sldId="542"/>
        </pc:sldMkLst>
      </pc:sldChg>
      <pc:sldChg chg="add">
        <pc:chgData name="Hao Zhang" userId="24e64bb6-7a3b-4ace-8960-3339a8934562" providerId="ADAL" clId="{0C2AFA40-3BC9-474C-9141-C907DF71202D}" dt="2020-03-22T21:00:49.025" v="392"/>
        <pc:sldMkLst>
          <pc:docMk/>
          <pc:sldMk cId="1018738288" sldId="543"/>
        </pc:sldMkLst>
      </pc:sldChg>
      <pc:sldChg chg="del">
        <pc:chgData name="Hao Zhang" userId="24e64bb6-7a3b-4ace-8960-3339a8934562" providerId="ADAL" clId="{0C2AFA40-3BC9-474C-9141-C907DF71202D}" dt="2020-03-22T21:00:38.107" v="391" actId="2696"/>
        <pc:sldMkLst>
          <pc:docMk/>
          <pc:sldMk cId="2143455535" sldId="543"/>
        </pc:sldMkLst>
      </pc:sldChg>
      <pc:sldChg chg="modSp mod">
        <pc:chgData name="Hao Zhang" userId="24e64bb6-7a3b-4ace-8960-3339a8934562" providerId="ADAL" clId="{0C2AFA40-3BC9-474C-9141-C907DF71202D}" dt="2020-03-22T21:05:17.358" v="426" actId="20577"/>
        <pc:sldMkLst>
          <pc:docMk/>
          <pc:sldMk cId="1865017808" sldId="544"/>
        </pc:sldMkLst>
        <pc:spChg chg="mod">
          <ac:chgData name="Hao Zhang" userId="24e64bb6-7a3b-4ace-8960-3339a8934562" providerId="ADAL" clId="{0C2AFA40-3BC9-474C-9141-C907DF71202D}" dt="2020-03-22T21:05:17.358" v="426" actId="20577"/>
          <ac:spMkLst>
            <pc:docMk/>
            <pc:sldMk cId="1865017808" sldId="544"/>
            <ac:spMk id="3" creationId="{B337E04D-0222-4852-80D5-CEB38462D5AA}"/>
          </ac:spMkLst>
        </pc:spChg>
      </pc:sldChg>
      <pc:sldChg chg="del">
        <pc:chgData name="Hao Zhang" userId="24e64bb6-7a3b-4ace-8960-3339a8934562" providerId="ADAL" clId="{0C2AFA40-3BC9-474C-9141-C907DF71202D}" dt="2020-03-22T20:09:49.170" v="123" actId="2696"/>
        <pc:sldMkLst>
          <pc:docMk/>
          <pc:sldMk cId="2299520109" sldId="548"/>
        </pc:sldMkLst>
      </pc:sldChg>
      <pc:sldChg chg="add">
        <pc:chgData name="Hao Zhang" userId="24e64bb6-7a3b-4ace-8960-3339a8934562" providerId="ADAL" clId="{0C2AFA40-3BC9-474C-9141-C907DF71202D}" dt="2020-03-22T20:10:00.429" v="124"/>
        <pc:sldMkLst>
          <pc:docMk/>
          <pc:sldMk cId="2938450783" sldId="548"/>
        </pc:sldMkLst>
      </pc:sldChg>
      <pc:sldChg chg="del">
        <pc:chgData name="Hao Zhang" userId="24e64bb6-7a3b-4ace-8960-3339a8934562" providerId="ADAL" clId="{0C2AFA40-3BC9-474C-9141-C907DF71202D}" dt="2020-03-22T21:00:38.107" v="391" actId="2696"/>
        <pc:sldMkLst>
          <pc:docMk/>
          <pc:sldMk cId="407360849" sldId="549"/>
        </pc:sldMkLst>
      </pc:sldChg>
      <pc:sldChg chg="add">
        <pc:chgData name="Hao Zhang" userId="24e64bb6-7a3b-4ace-8960-3339a8934562" providerId="ADAL" clId="{0C2AFA40-3BC9-474C-9141-C907DF71202D}" dt="2020-03-22T21:00:49.025" v="392"/>
        <pc:sldMkLst>
          <pc:docMk/>
          <pc:sldMk cId="3713427578" sldId="549"/>
        </pc:sldMkLst>
      </pc:sldChg>
      <pc:sldChg chg="del modTransition">
        <pc:chgData name="Hao Zhang" userId="24e64bb6-7a3b-4ace-8960-3339a8934562" providerId="ADAL" clId="{0C2AFA40-3BC9-474C-9141-C907DF71202D}" dt="2020-03-22T21:00:38.107" v="391" actId="2696"/>
        <pc:sldMkLst>
          <pc:docMk/>
          <pc:sldMk cId="951672917" sldId="550"/>
        </pc:sldMkLst>
      </pc:sldChg>
      <pc:sldChg chg="add del">
        <pc:chgData name="Hao Zhang" userId="24e64bb6-7a3b-4ace-8960-3339a8934562" providerId="ADAL" clId="{0C2AFA40-3BC9-474C-9141-C907DF71202D}" dt="2020-03-22T21:03:41.303" v="423" actId="47"/>
        <pc:sldMkLst>
          <pc:docMk/>
          <pc:sldMk cId="1506674713" sldId="550"/>
        </pc:sldMkLst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2459750997" sldId="551"/>
        </pc:sldMkLst>
      </pc:sldChg>
      <pc:sldChg chg="del">
        <pc:chgData name="Hao Zhang" userId="24e64bb6-7a3b-4ace-8960-3339a8934562" providerId="ADAL" clId="{0C2AFA40-3BC9-474C-9141-C907DF71202D}" dt="2020-03-22T20:10:45.778" v="125" actId="47"/>
        <pc:sldMkLst>
          <pc:docMk/>
          <pc:sldMk cId="3700530140" sldId="552"/>
        </pc:sldMkLst>
      </pc:sldChg>
      <pc:sldChg chg="modSp del mod modTransition">
        <pc:chgData name="Hao Zhang" userId="24e64bb6-7a3b-4ace-8960-3339a8934562" providerId="ADAL" clId="{0C2AFA40-3BC9-474C-9141-C907DF71202D}" dt="2020-03-22T20:58:37.223" v="386" actId="47"/>
        <pc:sldMkLst>
          <pc:docMk/>
          <pc:sldMk cId="3042105340" sldId="553"/>
        </pc:sldMkLst>
        <pc:spChg chg="mod">
          <ac:chgData name="Hao Zhang" userId="24e64bb6-7a3b-4ace-8960-3339a8934562" providerId="ADAL" clId="{0C2AFA40-3BC9-474C-9141-C907DF71202D}" dt="2020-03-22T20:29:04.813" v="162" actId="27636"/>
          <ac:spMkLst>
            <pc:docMk/>
            <pc:sldMk cId="3042105340" sldId="553"/>
            <ac:spMk id="3" creationId="{93F0741F-91AE-4DD6-8294-75009F743B62}"/>
          </ac:spMkLst>
        </pc:spChg>
      </pc:sldChg>
      <pc:sldChg chg="del">
        <pc:chgData name="Hao Zhang" userId="24e64bb6-7a3b-4ace-8960-3339a8934562" providerId="ADAL" clId="{0C2AFA40-3BC9-474C-9141-C907DF71202D}" dt="2020-03-22T20:01:17.299" v="115" actId="47"/>
        <pc:sldMkLst>
          <pc:docMk/>
          <pc:sldMk cId="2754729520" sldId="555"/>
        </pc:sldMkLst>
      </pc:sldChg>
      <pc:sldChg chg="modSp add del mod">
        <pc:chgData name="Hao Zhang" userId="24e64bb6-7a3b-4ace-8960-3339a8934562" providerId="ADAL" clId="{0C2AFA40-3BC9-474C-9141-C907DF71202D}" dt="2020-03-22T20:06:48.627" v="121" actId="47"/>
        <pc:sldMkLst>
          <pc:docMk/>
          <pc:sldMk cId="4017649347" sldId="555"/>
        </pc:sldMkLst>
        <pc:spChg chg="mod">
          <ac:chgData name="Hao Zhang" userId="24e64bb6-7a3b-4ace-8960-3339a8934562" providerId="ADAL" clId="{0C2AFA40-3BC9-474C-9141-C907DF71202D}" dt="2020-03-22T20:01:26.748" v="117" actId="27636"/>
          <ac:spMkLst>
            <pc:docMk/>
            <pc:sldMk cId="4017649347" sldId="555"/>
            <ac:spMk id="3" creationId="{BBCA9DCA-2871-44CE-B7C3-6D5925CEE71D}"/>
          </ac:spMkLst>
        </pc:spChg>
      </pc:sldChg>
      <pc:sldChg chg="del">
        <pc:chgData name="Hao Zhang" userId="24e64bb6-7a3b-4ace-8960-3339a8934562" providerId="ADAL" clId="{0C2AFA40-3BC9-474C-9141-C907DF71202D}" dt="2020-03-22T20:00:18.512" v="114" actId="47"/>
        <pc:sldMkLst>
          <pc:docMk/>
          <pc:sldMk cId="880605290" sldId="556"/>
        </pc:sldMkLst>
      </pc:sldChg>
      <pc:sldChg chg="addSp delSp modSp add mod modAnim">
        <pc:chgData name="Hao Zhang" userId="24e64bb6-7a3b-4ace-8960-3339a8934562" providerId="ADAL" clId="{0C2AFA40-3BC9-474C-9141-C907DF71202D}" dt="2020-03-22T21:02:59.479" v="421" actId="478"/>
        <pc:sldMkLst>
          <pc:docMk/>
          <pc:sldMk cId="3761771021" sldId="556"/>
        </pc:sldMkLst>
        <pc:spChg chg="mod">
          <ac:chgData name="Hao Zhang" userId="24e64bb6-7a3b-4ace-8960-3339a8934562" providerId="ADAL" clId="{0C2AFA40-3BC9-474C-9141-C907DF71202D}" dt="2020-03-22T21:02:55.094" v="420" actId="1038"/>
          <ac:spMkLst>
            <pc:docMk/>
            <pc:sldMk cId="3761771021" sldId="556"/>
            <ac:spMk id="20" creationId="{811E98B0-CCE8-4FDC-8614-ADA2AC090D68}"/>
          </ac:spMkLst>
        </pc:spChg>
        <pc:spChg chg="mod">
          <ac:chgData name="Hao Zhang" userId="24e64bb6-7a3b-4ace-8960-3339a8934562" providerId="ADAL" clId="{0C2AFA40-3BC9-474C-9141-C907DF71202D}" dt="2020-03-22T21:02:20.837" v="404" actId="14100"/>
          <ac:spMkLst>
            <pc:docMk/>
            <pc:sldMk cId="3761771021" sldId="556"/>
            <ac:spMk id="26" creationId="{EFEDB8AA-5120-418E-BEB3-7FF443079DE7}"/>
          </ac:spMkLst>
        </pc:spChg>
        <pc:spChg chg="del">
          <ac:chgData name="Hao Zhang" userId="24e64bb6-7a3b-4ace-8960-3339a8934562" providerId="ADAL" clId="{0C2AFA40-3BC9-474C-9141-C907DF71202D}" dt="2020-03-22T21:02:59.479" v="421" actId="478"/>
          <ac:spMkLst>
            <pc:docMk/>
            <pc:sldMk cId="3761771021" sldId="556"/>
            <ac:spMk id="37" creationId="{E8E7D17E-E49D-4AE5-A296-B231FC58B609}"/>
          </ac:spMkLst>
        </pc:spChg>
        <pc:grpChg chg="mod">
          <ac:chgData name="Hao Zhang" userId="24e64bb6-7a3b-4ace-8960-3339a8934562" providerId="ADAL" clId="{0C2AFA40-3BC9-474C-9141-C907DF71202D}" dt="2020-03-22T21:02:55.094" v="420" actId="1038"/>
          <ac:grpSpMkLst>
            <pc:docMk/>
            <pc:sldMk cId="3761771021" sldId="556"/>
            <ac:grpSpMk id="6" creationId="{2FA5894D-1ECF-47D0-9CB6-F55BB12CA8E1}"/>
          </ac:grpSpMkLst>
        </pc:grpChg>
        <pc:grpChg chg="mod">
          <ac:chgData name="Hao Zhang" userId="24e64bb6-7a3b-4ace-8960-3339a8934562" providerId="ADAL" clId="{0C2AFA40-3BC9-474C-9141-C907DF71202D}" dt="2020-03-22T21:02:55.094" v="420" actId="1038"/>
          <ac:grpSpMkLst>
            <pc:docMk/>
            <pc:sldMk cId="3761771021" sldId="556"/>
            <ac:grpSpMk id="13" creationId="{CBD719DE-029D-4603-A686-D2BD32D72C6C}"/>
          </ac:grpSpMkLst>
        </pc:grpChg>
        <pc:grpChg chg="add del">
          <ac:chgData name="Hao Zhang" userId="24e64bb6-7a3b-4ace-8960-3339a8934562" providerId="ADAL" clId="{0C2AFA40-3BC9-474C-9141-C907DF71202D}" dt="2020-03-22T21:02:21.252" v="406"/>
          <ac:grpSpMkLst>
            <pc:docMk/>
            <pc:sldMk cId="3761771021" sldId="556"/>
            <ac:grpSpMk id="27" creationId="{96BDE390-585C-4E8F-9D44-CFE5F29819F3}"/>
          </ac:grpSpMkLst>
        </pc:grpChg>
        <pc:grpChg chg="add del mod">
          <ac:chgData name="Hao Zhang" userId="24e64bb6-7a3b-4ace-8960-3339a8934562" providerId="ADAL" clId="{0C2AFA40-3BC9-474C-9141-C907DF71202D}" dt="2020-03-22T21:02:59.479" v="421" actId="478"/>
          <ac:grpSpMkLst>
            <pc:docMk/>
            <pc:sldMk cId="3761771021" sldId="556"/>
            <ac:grpSpMk id="36" creationId="{77C34498-4CCA-4B96-8869-279AF64BB3A3}"/>
          </ac:grpSpMkLst>
        </pc:grpChg>
        <pc:grpChg chg="mod">
          <ac:chgData name="Hao Zhang" userId="24e64bb6-7a3b-4ace-8960-3339a8934562" providerId="ADAL" clId="{0C2AFA40-3BC9-474C-9141-C907DF71202D}" dt="2020-03-22T21:02:59.479" v="421" actId="478"/>
          <ac:grpSpMkLst>
            <pc:docMk/>
            <pc:sldMk cId="3761771021" sldId="556"/>
            <ac:grpSpMk id="38" creationId="{65D3FED7-ECEB-4073-8EED-68D1B3750688}"/>
          </ac:grpSpMkLst>
        </pc:grpChg>
        <pc:graphicFrameChg chg="mod">
          <ac:chgData name="Hao Zhang" userId="24e64bb6-7a3b-4ace-8960-3339a8934562" providerId="ADAL" clId="{0C2AFA40-3BC9-474C-9141-C907DF71202D}" dt="2020-03-22T21:02:21.036" v="405" actId="1076"/>
          <ac:graphicFrameMkLst>
            <pc:docMk/>
            <pc:sldMk cId="3761771021" sldId="556"/>
            <ac:graphicFrameMk id="30" creationId="{82215714-3A3E-4BC0-99A2-E20BCACA8F55}"/>
          </ac:graphicFrameMkLst>
        </pc:graphicFrameChg>
        <pc:graphicFrameChg chg="mod">
          <ac:chgData name="Hao Zhang" userId="24e64bb6-7a3b-4ace-8960-3339a8934562" providerId="ADAL" clId="{0C2AFA40-3BC9-474C-9141-C907DF71202D}" dt="2020-03-22T21:02:41.783" v="413" actId="1076"/>
          <ac:graphicFrameMkLst>
            <pc:docMk/>
            <pc:sldMk cId="3761771021" sldId="556"/>
            <ac:graphicFrameMk id="39" creationId="{41ACC4EF-BE01-4FE3-9FCD-5E7C03EF2C50}"/>
          </ac:graphicFrameMkLst>
        </pc:graphicFrameChg>
      </pc:sldChg>
      <pc:sldChg chg="add del">
        <pc:chgData name="Hao Zhang" userId="24e64bb6-7a3b-4ace-8960-3339a8934562" providerId="ADAL" clId="{0C2AFA40-3BC9-474C-9141-C907DF71202D}" dt="2020-03-22T21:03:06.215" v="422" actId="47"/>
        <pc:sldMkLst>
          <pc:docMk/>
          <pc:sldMk cId="961508913" sldId="557"/>
        </pc:sldMkLst>
      </pc:sldChg>
      <pc:sldChg chg="delSp add mod">
        <pc:chgData name="Hao Zhang" userId="24e64bb6-7a3b-4ace-8960-3339a8934562" providerId="ADAL" clId="{0C2AFA40-3BC9-474C-9141-C907DF71202D}" dt="2020-03-22T21:24:37.480" v="633" actId="478"/>
        <pc:sldMkLst>
          <pc:docMk/>
          <pc:sldMk cId="3853350901" sldId="558"/>
        </pc:sldMkLst>
        <pc:picChg chg="del">
          <ac:chgData name="Hao Zhang" userId="24e64bb6-7a3b-4ace-8960-3339a8934562" providerId="ADAL" clId="{0C2AFA40-3BC9-474C-9141-C907DF71202D}" dt="2020-03-22T21:24:37.480" v="633" actId="478"/>
          <ac:picMkLst>
            <pc:docMk/>
            <pc:sldMk cId="3853350901" sldId="558"/>
            <ac:picMk id="10" creationId="{84E7EFBE-C757-4EB4-A9C3-593BA8368A8D}"/>
          </ac:picMkLst>
        </pc:picChg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856798758" sldId="560"/>
        </pc:sldMkLst>
      </pc:sldChg>
      <pc:sldChg chg="add del">
        <pc:chgData name="Hao Zhang" userId="24e64bb6-7a3b-4ace-8960-3339a8934562" providerId="ADAL" clId="{0C2AFA40-3BC9-474C-9141-C907DF71202D}" dt="2020-03-22T20:14:42.619" v="157" actId="47"/>
        <pc:sldMkLst>
          <pc:docMk/>
          <pc:sldMk cId="394753111" sldId="561"/>
        </pc:sldMkLst>
      </pc:sldChg>
      <pc:sldChg chg="add del">
        <pc:chgData name="Hao Zhang" userId="24e64bb6-7a3b-4ace-8960-3339a8934562" providerId="ADAL" clId="{0C2AFA40-3BC9-474C-9141-C907DF71202D}" dt="2020-03-22T20:58:46.184" v="387" actId="47"/>
        <pc:sldMkLst>
          <pc:docMk/>
          <pc:sldMk cId="1001154852" sldId="562"/>
        </pc:sldMkLst>
      </pc:sldChg>
      <pc:sldChg chg="modSp add mod">
        <pc:chgData name="Hao Zhang" userId="24e64bb6-7a3b-4ace-8960-3339a8934562" providerId="ADAL" clId="{0C2AFA40-3BC9-474C-9141-C907DF71202D}" dt="2020-03-22T21:27:05.556" v="637" actId="33524"/>
        <pc:sldMkLst>
          <pc:docMk/>
          <pc:sldMk cId="1653544896" sldId="563"/>
        </pc:sldMkLst>
        <pc:spChg chg="mod">
          <ac:chgData name="Hao Zhang" userId="24e64bb6-7a3b-4ace-8960-3339a8934562" providerId="ADAL" clId="{0C2AFA40-3BC9-474C-9141-C907DF71202D}" dt="2020-03-22T21:27:05.556" v="637" actId="33524"/>
          <ac:spMkLst>
            <pc:docMk/>
            <pc:sldMk cId="1653544896" sldId="563"/>
            <ac:spMk id="10" creationId="{D8497D9A-CDBC-4CCA-BB44-B36D0C5341AC}"/>
          </ac:spMkLst>
        </pc:spChg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2760588645" sldId="564"/>
        </pc:sldMkLst>
      </pc:sldChg>
      <pc:sldChg chg="add del">
        <pc:chgData name="Hao Zhang" userId="24e64bb6-7a3b-4ace-8960-3339a8934562" providerId="ADAL" clId="{0C2AFA40-3BC9-474C-9141-C907DF71202D}" dt="2020-03-22T21:16:06.990" v="535" actId="47"/>
        <pc:sldMkLst>
          <pc:docMk/>
          <pc:sldMk cId="3504466120" sldId="565"/>
        </pc:sldMkLst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3116345406" sldId="566"/>
        </pc:sldMkLst>
      </pc:sldChg>
      <pc:sldChg chg="add">
        <pc:chgData name="Hao Zhang" userId="24e64bb6-7a3b-4ace-8960-3339a8934562" providerId="ADAL" clId="{0C2AFA40-3BC9-474C-9141-C907DF71202D}" dt="2020-03-22T20:31:04.599" v="163"/>
        <pc:sldMkLst>
          <pc:docMk/>
          <pc:sldMk cId="295715303" sldId="567"/>
        </pc:sldMkLst>
      </pc:sldChg>
      <pc:sldChg chg="add del">
        <pc:chgData name="Hao Zhang" userId="24e64bb6-7a3b-4ace-8960-3339a8934562" providerId="ADAL" clId="{0C2AFA40-3BC9-474C-9141-C907DF71202D}" dt="2020-03-22T21:11:38.141" v="522" actId="47"/>
        <pc:sldMkLst>
          <pc:docMk/>
          <pc:sldMk cId="113330956" sldId="568"/>
        </pc:sldMkLst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395173078" sldId="569"/>
        </pc:sldMkLst>
      </pc:sldChg>
      <pc:sldChg chg="add del">
        <pc:chgData name="Hao Zhang" userId="24e64bb6-7a3b-4ace-8960-3339a8934562" providerId="ADAL" clId="{0C2AFA40-3BC9-474C-9141-C907DF71202D}" dt="2020-03-22T21:13:16.234" v="524" actId="47"/>
        <pc:sldMkLst>
          <pc:docMk/>
          <pc:sldMk cId="2021358539" sldId="570"/>
        </pc:sldMkLst>
      </pc:sldChg>
      <pc:sldChg chg="add del">
        <pc:chgData name="Hao Zhang" userId="24e64bb6-7a3b-4ace-8960-3339a8934562" providerId="ADAL" clId="{0C2AFA40-3BC9-474C-9141-C907DF71202D}" dt="2020-03-22T20:09:25.882" v="122" actId="47"/>
        <pc:sldMkLst>
          <pc:docMk/>
          <pc:sldMk cId="1754186072" sldId="571"/>
        </pc:sldMkLst>
      </pc:sldChg>
      <pc:sldChg chg="add del">
        <pc:chgData name="Hao Zhang" userId="24e64bb6-7a3b-4ace-8960-3339a8934562" providerId="ADAL" clId="{0C2AFA40-3BC9-474C-9141-C907DF71202D}" dt="2020-03-22T20:09:25.882" v="122" actId="47"/>
        <pc:sldMkLst>
          <pc:docMk/>
          <pc:sldMk cId="1166773339" sldId="572"/>
        </pc:sldMkLst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655397950" sldId="573"/>
        </pc:sldMkLst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3187479810" sldId="574"/>
        </pc:sldMkLst>
      </pc:sldChg>
      <pc:sldChg chg="add del modTransition">
        <pc:chgData name="Hao Zhang" userId="24e64bb6-7a3b-4ace-8960-3339a8934562" providerId="ADAL" clId="{0C2AFA40-3BC9-474C-9141-C907DF71202D}" dt="2020-03-22T21:02:24.544" v="408" actId="47"/>
        <pc:sldMkLst>
          <pc:docMk/>
          <pc:sldMk cId="3675211959" sldId="575"/>
        </pc:sldMkLst>
      </pc:sldChg>
      <pc:sldChg chg="add del modTransition">
        <pc:chgData name="Hao Zhang" userId="24e64bb6-7a3b-4ace-8960-3339a8934562" providerId="ADAL" clId="{0C2AFA40-3BC9-474C-9141-C907DF71202D}" dt="2020-03-22T21:02:24.544" v="408" actId="47"/>
        <pc:sldMkLst>
          <pc:docMk/>
          <pc:sldMk cId="2390944652" sldId="576"/>
        </pc:sldMkLst>
      </pc:sldChg>
      <pc:sldChg chg="add">
        <pc:chgData name="Hao Zhang" userId="24e64bb6-7a3b-4ace-8960-3339a8934562" providerId="ADAL" clId="{0C2AFA40-3BC9-474C-9141-C907DF71202D}" dt="2020-03-22T20:03:30.357" v="118"/>
        <pc:sldMkLst>
          <pc:docMk/>
          <pc:sldMk cId="2758394000" sldId="577"/>
        </pc:sldMkLst>
      </pc:sldChg>
      <pc:sldChg chg="delSp modSp add mod">
        <pc:chgData name="Hao Zhang" userId="24e64bb6-7a3b-4ace-8960-3339a8934562" providerId="ADAL" clId="{0C2AFA40-3BC9-474C-9141-C907DF71202D}" dt="2020-03-22T20:11:31.298" v="153" actId="1076"/>
        <pc:sldMkLst>
          <pc:docMk/>
          <pc:sldMk cId="3619187565" sldId="578"/>
        </pc:sldMkLst>
        <pc:spChg chg="mod">
          <ac:chgData name="Hao Zhang" userId="24e64bb6-7a3b-4ace-8960-3339a8934562" providerId="ADAL" clId="{0C2AFA40-3BC9-474C-9141-C907DF71202D}" dt="2020-03-22T20:11:31.298" v="153" actId="1076"/>
          <ac:spMkLst>
            <pc:docMk/>
            <pc:sldMk cId="3619187565" sldId="578"/>
            <ac:spMk id="2" creationId="{BF9FAFFD-1FD4-48D7-ABEA-3BAE3A3899DF}"/>
          </ac:spMkLst>
        </pc:spChg>
        <pc:spChg chg="del">
          <ac:chgData name="Hao Zhang" userId="24e64bb6-7a3b-4ace-8960-3339a8934562" providerId="ADAL" clId="{0C2AFA40-3BC9-474C-9141-C907DF71202D}" dt="2020-03-22T20:11:00.431" v="126" actId="478"/>
          <ac:spMkLst>
            <pc:docMk/>
            <pc:sldMk cId="3619187565" sldId="578"/>
            <ac:spMk id="3" creationId="{4765EAE9-2F00-4A23-ABAC-076DF07605CA}"/>
          </ac:spMkLst>
        </pc:spChg>
      </pc:sldChg>
      <pc:sldChg chg="add">
        <pc:chgData name="Hao Zhang" userId="24e64bb6-7a3b-4ace-8960-3339a8934562" providerId="ADAL" clId="{0C2AFA40-3BC9-474C-9141-C907DF71202D}" dt="2020-03-22T20:31:04.599" v="163"/>
        <pc:sldMkLst>
          <pc:docMk/>
          <pc:sldMk cId="4127601725" sldId="579"/>
        </pc:sldMkLst>
      </pc:sldChg>
      <pc:sldChg chg="addSp delSp modSp add del mod">
        <pc:chgData name="Hao Zhang" userId="24e64bb6-7a3b-4ace-8960-3339a8934562" providerId="ADAL" clId="{0C2AFA40-3BC9-474C-9141-C907DF71202D}" dt="2020-03-22T20:49:03.013" v="266" actId="47"/>
        <pc:sldMkLst>
          <pc:docMk/>
          <pc:sldMk cId="4128334037" sldId="580"/>
        </pc:sldMkLst>
        <pc:spChg chg="mod">
          <ac:chgData name="Hao Zhang" userId="24e64bb6-7a3b-4ace-8960-3339a8934562" providerId="ADAL" clId="{0C2AFA40-3BC9-474C-9141-C907DF71202D}" dt="2020-03-22T20:48:42.617" v="262" actId="27636"/>
          <ac:spMkLst>
            <pc:docMk/>
            <pc:sldMk cId="4128334037" sldId="580"/>
            <ac:spMk id="3" creationId="{0BCB9AF6-8FDA-414D-B6B6-E272FAA56A20}"/>
          </ac:spMkLst>
        </pc:spChg>
        <pc:picChg chg="add del">
          <ac:chgData name="Hao Zhang" userId="24e64bb6-7a3b-4ace-8960-3339a8934562" providerId="ADAL" clId="{0C2AFA40-3BC9-474C-9141-C907DF71202D}" dt="2020-03-22T20:48:45.625" v="264" actId="478"/>
          <ac:picMkLst>
            <pc:docMk/>
            <pc:sldMk cId="4128334037" sldId="580"/>
            <ac:picMk id="5" creationId="{67E75E21-AA12-4C34-B967-FCD97D10A64B}"/>
          </ac:picMkLst>
        </pc:picChg>
      </pc:sldChg>
      <pc:sldChg chg="addSp delSp modSp add mod">
        <pc:chgData name="Hao Zhang" userId="24e64bb6-7a3b-4ace-8960-3339a8934562" providerId="ADAL" clId="{0C2AFA40-3BC9-474C-9141-C907DF71202D}" dt="2020-03-22T20:58:18.131" v="385" actId="1076"/>
        <pc:sldMkLst>
          <pc:docMk/>
          <pc:sldMk cId="1777279923" sldId="581"/>
        </pc:sldMkLst>
        <pc:spChg chg="add mod">
          <ac:chgData name="Hao Zhang" userId="24e64bb6-7a3b-4ace-8960-3339a8934562" providerId="ADAL" clId="{0C2AFA40-3BC9-474C-9141-C907DF71202D}" dt="2020-03-22T20:58:04.002" v="381" actId="14100"/>
          <ac:spMkLst>
            <pc:docMk/>
            <pc:sldMk cId="1777279923" sldId="581"/>
            <ac:spMk id="2" creationId="{3DC0F324-EE55-4B58-BBE8-09643B0FE180}"/>
          </ac:spMkLst>
        </pc:spChg>
        <pc:spChg chg="add mod">
          <ac:chgData name="Hao Zhang" userId="24e64bb6-7a3b-4ace-8960-3339a8934562" providerId="ADAL" clId="{0C2AFA40-3BC9-474C-9141-C907DF71202D}" dt="2020-03-22T20:56:54.218" v="331" actId="20577"/>
          <ac:spMkLst>
            <pc:docMk/>
            <pc:sldMk cId="1777279923" sldId="581"/>
            <ac:spMk id="6" creationId="{BE935EA1-7B5D-489C-833B-ABD20DBA8E64}"/>
          </ac:spMkLst>
        </pc:spChg>
        <pc:spChg chg="add">
          <ac:chgData name="Hao Zhang" userId="24e64bb6-7a3b-4ace-8960-3339a8934562" providerId="ADAL" clId="{0C2AFA40-3BC9-474C-9141-C907DF71202D}" dt="2020-03-22T20:57:42.593" v="371"/>
          <ac:spMkLst>
            <pc:docMk/>
            <pc:sldMk cId="1777279923" sldId="581"/>
            <ac:spMk id="10" creationId="{5DFBA5C9-05BE-491E-A54E-137EC24D42E3}"/>
          </ac:spMkLst>
        </pc:spChg>
        <pc:spChg chg="add">
          <ac:chgData name="Hao Zhang" userId="24e64bb6-7a3b-4ace-8960-3339a8934562" providerId="ADAL" clId="{0C2AFA40-3BC9-474C-9141-C907DF71202D}" dt="2020-03-22T20:57:42.593" v="371"/>
          <ac:spMkLst>
            <pc:docMk/>
            <pc:sldMk cId="1777279923" sldId="581"/>
            <ac:spMk id="12" creationId="{6822500B-8104-4632-90E0-5ABB56898A29}"/>
          </ac:spMkLst>
        </pc:spChg>
        <pc:spChg chg="add">
          <ac:chgData name="Hao Zhang" userId="24e64bb6-7a3b-4ace-8960-3339a8934562" providerId="ADAL" clId="{0C2AFA40-3BC9-474C-9141-C907DF71202D}" dt="2020-03-22T20:57:42.593" v="371"/>
          <ac:spMkLst>
            <pc:docMk/>
            <pc:sldMk cId="1777279923" sldId="581"/>
            <ac:spMk id="14" creationId="{DF341112-BCC5-41EC-8EA6-B3AAD2A756F0}"/>
          </ac:spMkLst>
        </pc:spChg>
        <pc:spChg chg="add">
          <ac:chgData name="Hao Zhang" userId="24e64bb6-7a3b-4ace-8960-3339a8934562" providerId="ADAL" clId="{0C2AFA40-3BC9-474C-9141-C907DF71202D}" dt="2020-03-22T20:57:42.593" v="371"/>
          <ac:spMkLst>
            <pc:docMk/>
            <pc:sldMk cId="1777279923" sldId="581"/>
            <ac:spMk id="17" creationId="{3D78FEE4-3ECC-4F1C-81E5-0057BA41020F}"/>
          </ac:spMkLst>
        </pc:spChg>
        <pc:spChg chg="add">
          <ac:chgData name="Hao Zhang" userId="24e64bb6-7a3b-4ace-8960-3339a8934562" providerId="ADAL" clId="{0C2AFA40-3BC9-474C-9141-C907DF71202D}" dt="2020-03-22T20:57:42.593" v="371"/>
          <ac:spMkLst>
            <pc:docMk/>
            <pc:sldMk cId="1777279923" sldId="581"/>
            <ac:spMk id="18" creationId="{8930827B-F2E3-4C2F-A181-6ECD1A0CF76B}"/>
          </ac:spMkLst>
        </pc:spChg>
        <pc:spChg chg="add mod">
          <ac:chgData name="Hao Zhang" userId="24e64bb6-7a3b-4ace-8960-3339a8934562" providerId="ADAL" clId="{0C2AFA40-3BC9-474C-9141-C907DF71202D}" dt="2020-03-22T20:58:18.131" v="385" actId="1076"/>
          <ac:spMkLst>
            <pc:docMk/>
            <pc:sldMk cId="1777279923" sldId="581"/>
            <ac:spMk id="22" creationId="{00A48D1D-E258-4ACC-A8ED-8E1026694E2B}"/>
          </ac:spMkLst>
        </pc:spChg>
        <pc:grpChg chg="add mod">
          <ac:chgData name="Hao Zhang" userId="24e64bb6-7a3b-4ace-8960-3339a8934562" providerId="ADAL" clId="{0C2AFA40-3BC9-474C-9141-C907DF71202D}" dt="2020-03-22T20:57:55.217" v="376"/>
          <ac:grpSpMkLst>
            <pc:docMk/>
            <pc:sldMk cId="1777279923" sldId="581"/>
            <ac:grpSpMk id="8" creationId="{714F5280-DE88-4616-8042-9FE11D436253}"/>
          </ac:grpSpMkLst>
        </pc:grpChg>
        <pc:picChg chg="add mod">
          <ac:chgData name="Hao Zhang" userId="24e64bb6-7a3b-4ace-8960-3339a8934562" providerId="ADAL" clId="{0C2AFA40-3BC9-474C-9141-C907DF71202D}" dt="2020-03-22T20:58:09.091" v="383" actId="1076"/>
          <ac:picMkLst>
            <pc:docMk/>
            <pc:sldMk cId="1777279923" sldId="581"/>
            <ac:picMk id="3" creationId="{6C0AF1A8-954E-42BE-AC9A-BC0BBE5632C6}"/>
          </ac:picMkLst>
        </pc:picChg>
        <pc:picChg chg="add">
          <ac:chgData name="Hao Zhang" userId="24e64bb6-7a3b-4ace-8960-3339a8934562" providerId="ADAL" clId="{0C2AFA40-3BC9-474C-9141-C907DF71202D}" dt="2020-03-22T20:57:42.593" v="371"/>
          <ac:picMkLst>
            <pc:docMk/>
            <pc:sldMk cId="1777279923" sldId="581"/>
            <ac:picMk id="9" creationId="{F61FB0C3-8ED6-4EE1-99AC-332B85620FE4}"/>
          </ac:picMkLst>
        </pc:picChg>
        <pc:picChg chg="add mod">
          <ac:chgData name="Hao Zhang" userId="24e64bb6-7a3b-4ace-8960-3339a8934562" providerId="ADAL" clId="{0C2AFA40-3BC9-474C-9141-C907DF71202D}" dt="2020-03-22T20:58:18.131" v="385" actId="1076"/>
          <ac:picMkLst>
            <pc:docMk/>
            <pc:sldMk cId="1777279923" sldId="581"/>
            <ac:picMk id="21" creationId="{1AE77F8E-02DF-4DC7-B928-BBAF0B988D49}"/>
          </ac:picMkLst>
        </pc:picChg>
        <pc:picChg chg="mod">
          <ac:chgData name="Hao Zhang" userId="24e64bb6-7a3b-4ace-8960-3339a8934562" providerId="ADAL" clId="{0C2AFA40-3BC9-474C-9141-C907DF71202D}" dt="2020-03-22T20:56:56.226" v="332" actId="1076"/>
          <ac:picMkLst>
            <pc:docMk/>
            <pc:sldMk cId="1777279923" sldId="581"/>
            <ac:picMk id="3074" creationId="{00000000-0000-0000-0000-000000000000}"/>
          </ac:picMkLst>
        </pc:picChg>
        <pc:picChg chg="del mod">
          <ac:chgData name="Hao Zhang" userId="24e64bb6-7a3b-4ace-8960-3339a8934562" providerId="ADAL" clId="{0C2AFA40-3BC9-474C-9141-C907DF71202D}" dt="2020-03-22T20:56:09.862" v="315" actId="478"/>
          <ac:picMkLst>
            <pc:docMk/>
            <pc:sldMk cId="1777279923" sldId="581"/>
            <ac:picMk id="3075" creationId="{00000000-0000-0000-0000-000000000000}"/>
          </ac:picMkLst>
        </pc:picChg>
        <pc:picChg chg="mod">
          <ac:chgData name="Hao Zhang" userId="24e64bb6-7a3b-4ace-8960-3339a8934562" providerId="ADAL" clId="{0C2AFA40-3BC9-474C-9141-C907DF71202D}" dt="2020-03-22T20:56:46.426" v="328" actId="14100"/>
          <ac:picMkLst>
            <pc:docMk/>
            <pc:sldMk cId="1777279923" sldId="581"/>
            <ac:picMk id="3076" creationId="{00000000-0000-0000-0000-000000000000}"/>
          </ac:picMkLst>
        </pc:picChg>
        <pc:picChg chg="mod">
          <ac:chgData name="Hao Zhang" userId="24e64bb6-7a3b-4ace-8960-3339a8934562" providerId="ADAL" clId="{0C2AFA40-3BC9-474C-9141-C907DF71202D}" dt="2020-03-22T20:56:41.250" v="326" actId="1076"/>
          <ac:picMkLst>
            <pc:docMk/>
            <pc:sldMk cId="1777279923" sldId="581"/>
            <ac:picMk id="3077" creationId="{00000000-0000-0000-0000-000000000000}"/>
          </ac:picMkLst>
        </pc:picChg>
        <pc:cxnChg chg="add">
          <ac:chgData name="Hao Zhang" userId="24e64bb6-7a3b-4ace-8960-3339a8934562" providerId="ADAL" clId="{0C2AFA40-3BC9-474C-9141-C907DF71202D}" dt="2020-03-22T20:57:42.593" v="371"/>
          <ac:cxnSpMkLst>
            <pc:docMk/>
            <pc:sldMk cId="1777279923" sldId="581"/>
            <ac:cxnSpMk id="11" creationId="{7CB7DAFA-FD4A-4602-80DF-29CAB36D7CC2}"/>
          </ac:cxnSpMkLst>
        </pc:cxnChg>
        <pc:cxnChg chg="add">
          <ac:chgData name="Hao Zhang" userId="24e64bb6-7a3b-4ace-8960-3339a8934562" providerId="ADAL" clId="{0C2AFA40-3BC9-474C-9141-C907DF71202D}" dt="2020-03-22T20:57:42.593" v="371"/>
          <ac:cxnSpMkLst>
            <pc:docMk/>
            <pc:sldMk cId="1777279923" sldId="581"/>
            <ac:cxnSpMk id="13" creationId="{AD7732FB-5F71-418F-A9C0-CB20E850653C}"/>
          </ac:cxnSpMkLst>
        </pc:cxnChg>
        <pc:cxnChg chg="add">
          <ac:chgData name="Hao Zhang" userId="24e64bb6-7a3b-4ace-8960-3339a8934562" providerId="ADAL" clId="{0C2AFA40-3BC9-474C-9141-C907DF71202D}" dt="2020-03-22T20:57:42.593" v="371"/>
          <ac:cxnSpMkLst>
            <pc:docMk/>
            <pc:sldMk cId="1777279923" sldId="581"/>
            <ac:cxnSpMk id="15" creationId="{2E546EFB-3BD6-4CD2-8129-2FC9D95F5B70}"/>
          </ac:cxnSpMkLst>
        </pc:cxnChg>
        <pc:cxnChg chg="add">
          <ac:chgData name="Hao Zhang" userId="24e64bb6-7a3b-4ace-8960-3339a8934562" providerId="ADAL" clId="{0C2AFA40-3BC9-474C-9141-C907DF71202D}" dt="2020-03-22T20:57:42.593" v="371"/>
          <ac:cxnSpMkLst>
            <pc:docMk/>
            <pc:sldMk cId="1777279923" sldId="581"/>
            <ac:cxnSpMk id="16" creationId="{814414DC-4F73-4934-860E-8AC899E22B8F}"/>
          </ac:cxnSpMkLst>
        </pc:cxnChg>
        <pc:cxnChg chg="add">
          <ac:chgData name="Hao Zhang" userId="24e64bb6-7a3b-4ace-8960-3339a8934562" providerId="ADAL" clId="{0C2AFA40-3BC9-474C-9141-C907DF71202D}" dt="2020-03-22T20:57:42.593" v="371"/>
          <ac:cxnSpMkLst>
            <pc:docMk/>
            <pc:sldMk cId="1777279923" sldId="581"/>
            <ac:cxnSpMk id="19" creationId="{016B226A-0B4E-44A1-BDC3-9D8DB941ED01}"/>
          </ac:cxnSpMkLst>
        </pc:cxnChg>
      </pc:sldChg>
      <pc:sldChg chg="modSp add del mod">
        <pc:chgData name="Hao Zhang" userId="24e64bb6-7a3b-4ace-8960-3339a8934562" providerId="ADAL" clId="{0C2AFA40-3BC9-474C-9141-C907DF71202D}" dt="2020-03-23T08:02:58.249" v="727" actId="47"/>
        <pc:sldMkLst>
          <pc:docMk/>
          <pc:sldMk cId="1523612979" sldId="582"/>
        </pc:sldMkLst>
        <pc:spChg chg="mod">
          <ac:chgData name="Hao Zhang" userId="24e64bb6-7a3b-4ace-8960-3339a8934562" providerId="ADAL" clId="{0C2AFA40-3BC9-474C-9141-C907DF71202D}" dt="2020-03-23T08:02:34.815" v="715" actId="27636"/>
          <ac:spMkLst>
            <pc:docMk/>
            <pc:sldMk cId="1523612979" sldId="582"/>
            <ac:spMk id="3" creationId="{49C7688D-E16C-4929-9092-1ECCCE2CDD01}"/>
          </ac:spMkLst>
        </pc:spChg>
      </pc:sldChg>
      <pc:sldChg chg="modSp add del mod">
        <pc:chgData name="Hao Zhang" userId="24e64bb6-7a3b-4ace-8960-3339a8934562" providerId="ADAL" clId="{0C2AFA40-3BC9-474C-9141-C907DF71202D}" dt="2020-03-22T21:25:49.748" v="636" actId="47"/>
        <pc:sldMkLst>
          <pc:docMk/>
          <pc:sldMk cId="2476767499" sldId="582"/>
        </pc:sldMkLst>
        <pc:spChg chg="mod">
          <ac:chgData name="Hao Zhang" userId="24e64bb6-7a3b-4ace-8960-3339a8934562" providerId="ADAL" clId="{0C2AFA40-3BC9-474C-9141-C907DF71202D}" dt="2020-03-22T21:22:43.775" v="616" actId="21"/>
          <ac:spMkLst>
            <pc:docMk/>
            <pc:sldMk cId="2476767499" sldId="582"/>
            <ac:spMk id="2" creationId="{14DD5692-6783-4C28-A4CC-FB509EDD71A7}"/>
          </ac:spMkLst>
        </pc:spChg>
        <pc:spChg chg="mod">
          <ac:chgData name="Hao Zhang" userId="24e64bb6-7a3b-4ace-8960-3339a8934562" providerId="ADAL" clId="{0C2AFA40-3BC9-474C-9141-C907DF71202D}" dt="2020-03-22T21:17:33.886" v="537" actId="27636"/>
          <ac:spMkLst>
            <pc:docMk/>
            <pc:sldMk cId="2476767499" sldId="582"/>
            <ac:spMk id="3" creationId="{C83F7009-0635-4D85-8CE6-6DF3477872D7}"/>
          </ac:spMkLst>
        </pc:spChg>
      </pc:sldChg>
      <pc:sldChg chg="addSp delSp modSp add mod">
        <pc:chgData name="Hao Zhang" userId="24e64bb6-7a3b-4ace-8960-3339a8934562" providerId="ADAL" clId="{0C2AFA40-3BC9-474C-9141-C907DF71202D}" dt="2020-03-23T08:02:53.756" v="726" actId="20577"/>
        <pc:sldMkLst>
          <pc:docMk/>
          <pc:sldMk cId="1732812639" sldId="583"/>
        </pc:sldMkLst>
        <pc:spChg chg="mod">
          <ac:chgData name="Hao Zhang" userId="24e64bb6-7a3b-4ace-8960-3339a8934562" providerId="ADAL" clId="{0C2AFA40-3BC9-474C-9141-C907DF71202D}" dt="2020-03-23T08:02:42.266" v="717" actId="27636"/>
          <ac:spMkLst>
            <pc:docMk/>
            <pc:sldMk cId="1732812639" sldId="583"/>
            <ac:spMk id="3" creationId="{7C8110AE-35F0-4972-93C0-F5A1CEA94646}"/>
          </ac:spMkLst>
        </pc:spChg>
        <pc:spChg chg="add del">
          <ac:chgData name="Hao Zhang" userId="24e64bb6-7a3b-4ace-8960-3339a8934562" providerId="ADAL" clId="{0C2AFA40-3BC9-474C-9141-C907DF71202D}" dt="2020-03-23T08:02:44.838" v="719"/>
          <ac:spMkLst>
            <pc:docMk/>
            <pc:sldMk cId="1732812639" sldId="583"/>
            <ac:spMk id="5" creationId="{91F7C0E8-32F6-4BD9-BDF9-E536D5F9CEB2}"/>
          </ac:spMkLst>
        </pc:spChg>
        <pc:spChg chg="add mod">
          <ac:chgData name="Hao Zhang" userId="24e64bb6-7a3b-4ace-8960-3339a8934562" providerId="ADAL" clId="{0C2AFA40-3BC9-474C-9141-C907DF71202D}" dt="2020-03-23T08:02:53.756" v="726" actId="20577"/>
          <ac:spMkLst>
            <pc:docMk/>
            <pc:sldMk cId="1732812639" sldId="583"/>
            <ac:spMk id="6" creationId="{DF0A77BF-4AB7-440F-98CA-A0F15F72820F}"/>
          </ac:spMkLst>
        </pc:spChg>
      </pc:sldChg>
      <pc:sldChg chg="addSp modSp add mod">
        <pc:chgData name="Hao Zhang" userId="24e64bb6-7a3b-4ace-8960-3339a8934562" providerId="ADAL" clId="{0C2AFA40-3BC9-474C-9141-C907DF71202D}" dt="2020-03-23T08:07:33.866" v="754" actId="1076"/>
        <pc:sldMkLst>
          <pc:docMk/>
          <pc:sldMk cId="1441162114" sldId="584"/>
        </pc:sldMkLst>
        <pc:spChg chg="mod">
          <ac:chgData name="Hao Zhang" userId="24e64bb6-7a3b-4ace-8960-3339a8934562" providerId="ADAL" clId="{0C2AFA40-3BC9-474C-9141-C907DF71202D}" dt="2020-03-23T08:06:28.953" v="744" actId="20577"/>
          <ac:spMkLst>
            <pc:docMk/>
            <pc:sldMk cId="1441162114" sldId="584"/>
            <ac:spMk id="2" creationId="{E3DE2A3D-3BC0-4CE7-9ABC-5A4E08115974}"/>
          </ac:spMkLst>
        </pc:spChg>
        <pc:spChg chg="mod">
          <ac:chgData name="Hao Zhang" userId="24e64bb6-7a3b-4ace-8960-3339a8934562" providerId="ADAL" clId="{0C2AFA40-3BC9-474C-9141-C907DF71202D}" dt="2020-03-23T08:03:02.547" v="729" actId="27636"/>
          <ac:spMkLst>
            <pc:docMk/>
            <pc:sldMk cId="1441162114" sldId="584"/>
            <ac:spMk id="3" creationId="{CA5557F9-B6D2-4983-983D-3D0DE756A651}"/>
          </ac:spMkLst>
        </pc:spChg>
        <pc:picChg chg="add mod modCrop">
          <ac:chgData name="Hao Zhang" userId="24e64bb6-7a3b-4ace-8960-3339a8934562" providerId="ADAL" clId="{0C2AFA40-3BC9-474C-9141-C907DF71202D}" dt="2020-03-23T08:07:33.866" v="754" actId="1076"/>
          <ac:picMkLst>
            <pc:docMk/>
            <pc:sldMk cId="1441162114" sldId="584"/>
            <ac:picMk id="5" creationId="{4C9AC57E-96C7-4967-938B-A4759040050E}"/>
          </ac:picMkLst>
        </pc:picChg>
      </pc:sldChg>
      <pc:sldChg chg="addSp modSp add mod">
        <pc:chgData name="Hao Zhang" userId="24e64bb6-7a3b-4ace-8960-3339a8934562" providerId="ADAL" clId="{0C2AFA40-3BC9-474C-9141-C907DF71202D}" dt="2020-03-23T08:13:58.302" v="1221" actId="1076"/>
        <pc:sldMkLst>
          <pc:docMk/>
          <pc:sldMk cId="2789659865" sldId="585"/>
        </pc:sldMkLst>
        <pc:spChg chg="mod">
          <ac:chgData name="Hao Zhang" userId="24e64bb6-7a3b-4ace-8960-3339a8934562" providerId="ADAL" clId="{0C2AFA40-3BC9-474C-9141-C907DF71202D}" dt="2020-03-23T08:08:44.654" v="769" actId="20577"/>
          <ac:spMkLst>
            <pc:docMk/>
            <pc:sldMk cId="2789659865" sldId="585"/>
            <ac:spMk id="2" creationId="{5588CB43-03C7-4505-A7E6-0C31CBFAF38B}"/>
          </ac:spMkLst>
        </pc:spChg>
        <pc:spChg chg="mod">
          <ac:chgData name="Hao Zhang" userId="24e64bb6-7a3b-4ace-8960-3339a8934562" providerId="ADAL" clId="{0C2AFA40-3BC9-474C-9141-C907DF71202D}" dt="2020-03-23T08:08:38.019" v="759" actId="27636"/>
          <ac:spMkLst>
            <pc:docMk/>
            <pc:sldMk cId="2789659865" sldId="585"/>
            <ac:spMk id="3" creationId="{4D66FD91-65E7-4D75-B02E-839B9C73EC43}"/>
          </ac:spMkLst>
        </pc:spChg>
        <pc:spChg chg="mod">
          <ac:chgData name="Hao Zhang" userId="24e64bb6-7a3b-4ace-8960-3339a8934562" providerId="ADAL" clId="{0C2AFA40-3BC9-474C-9141-C907DF71202D}" dt="2020-03-23T08:13:37.351" v="1217"/>
          <ac:spMkLst>
            <pc:docMk/>
            <pc:sldMk cId="2789659865" sldId="585"/>
            <ac:spMk id="4" creationId="{A3628136-64F4-4A4B-ABC0-1950DBF7A47A}"/>
          </ac:spMkLst>
        </pc:spChg>
        <pc:spChg chg="add mod">
          <ac:chgData name="Hao Zhang" userId="24e64bb6-7a3b-4ace-8960-3339a8934562" providerId="ADAL" clId="{0C2AFA40-3BC9-474C-9141-C907DF71202D}" dt="2020-03-23T08:13:58.302" v="1221" actId="1076"/>
          <ac:spMkLst>
            <pc:docMk/>
            <pc:sldMk cId="2789659865" sldId="585"/>
            <ac:spMk id="5" creationId="{EF7E75FC-2201-4D5F-8094-F29E3D074DCF}"/>
          </ac:spMkLst>
        </pc:spChg>
      </pc:sldChg>
      <pc:sldChg chg="modSp add del mod">
        <pc:chgData name="Hao Zhang" userId="24e64bb6-7a3b-4ace-8960-3339a8934562" providerId="ADAL" clId="{0C2AFA40-3BC9-474C-9141-C907DF71202D}" dt="2020-03-23T08:08:12.326" v="757" actId="47"/>
        <pc:sldMkLst>
          <pc:docMk/>
          <pc:sldMk cId="3224130423" sldId="585"/>
        </pc:sldMkLst>
        <pc:spChg chg="mod">
          <ac:chgData name="Hao Zhang" userId="24e64bb6-7a3b-4ace-8960-3339a8934562" providerId="ADAL" clId="{0C2AFA40-3BC9-474C-9141-C907DF71202D}" dt="2020-03-23T08:07:36.620" v="756" actId="27636"/>
          <ac:spMkLst>
            <pc:docMk/>
            <pc:sldMk cId="3224130423" sldId="585"/>
            <ac:spMk id="3" creationId="{387CF020-A580-4F3D-B4D7-177ACCA76C8B}"/>
          </ac:spMkLst>
        </pc:spChg>
      </pc:sldChg>
      <pc:sldChg chg="addSp modSp add mod">
        <pc:chgData name="Hao Zhang" userId="24e64bb6-7a3b-4ace-8960-3339a8934562" providerId="ADAL" clId="{0C2AFA40-3BC9-474C-9141-C907DF71202D}" dt="2020-03-23T08:16:40.984" v="1298" actId="1076"/>
        <pc:sldMkLst>
          <pc:docMk/>
          <pc:sldMk cId="3939243407" sldId="586"/>
        </pc:sldMkLst>
        <pc:spChg chg="mod">
          <ac:chgData name="Hao Zhang" userId="24e64bb6-7a3b-4ace-8960-3339a8934562" providerId="ADAL" clId="{0C2AFA40-3BC9-474C-9141-C907DF71202D}" dt="2020-03-23T08:15:32.008" v="1260" actId="20577"/>
          <ac:spMkLst>
            <pc:docMk/>
            <pc:sldMk cId="3939243407" sldId="586"/>
            <ac:spMk id="2" creationId="{58B82EDB-D403-4E4B-99F2-E94714D8DD47}"/>
          </ac:spMkLst>
        </pc:spChg>
        <pc:spChg chg="mod">
          <ac:chgData name="Hao Zhang" userId="24e64bb6-7a3b-4ace-8960-3339a8934562" providerId="ADAL" clId="{0C2AFA40-3BC9-474C-9141-C907DF71202D}" dt="2020-03-23T08:14:43.157" v="1223" actId="27636"/>
          <ac:spMkLst>
            <pc:docMk/>
            <pc:sldMk cId="3939243407" sldId="586"/>
            <ac:spMk id="3" creationId="{9E28861F-A1BA-4AE2-9939-17D6AF16B5DF}"/>
          </ac:spMkLst>
        </pc:spChg>
        <pc:spChg chg="mod">
          <ac:chgData name="Hao Zhang" userId="24e64bb6-7a3b-4ace-8960-3339a8934562" providerId="ADAL" clId="{0C2AFA40-3BC9-474C-9141-C907DF71202D}" dt="2020-03-23T08:15:42.752" v="1273" actId="14100"/>
          <ac:spMkLst>
            <pc:docMk/>
            <pc:sldMk cId="3939243407" sldId="586"/>
            <ac:spMk id="4" creationId="{ABD07765-81A7-42E1-BE86-EFC5575BB5C8}"/>
          </ac:spMkLst>
        </pc:spChg>
        <pc:spChg chg="add mod">
          <ac:chgData name="Hao Zhang" userId="24e64bb6-7a3b-4ace-8960-3339a8934562" providerId="ADAL" clId="{0C2AFA40-3BC9-474C-9141-C907DF71202D}" dt="2020-03-23T08:15:58.259" v="1290" actId="20577"/>
          <ac:spMkLst>
            <pc:docMk/>
            <pc:sldMk cId="3939243407" sldId="586"/>
            <ac:spMk id="6" creationId="{F8726794-959F-4B14-A500-47BC09605263}"/>
          </ac:spMkLst>
        </pc:spChg>
        <pc:picChg chg="add mod">
          <ac:chgData name="Hao Zhang" userId="24e64bb6-7a3b-4ace-8960-3339a8934562" providerId="ADAL" clId="{0C2AFA40-3BC9-474C-9141-C907DF71202D}" dt="2020-03-23T08:16:39.598" v="1297" actId="1076"/>
          <ac:picMkLst>
            <pc:docMk/>
            <pc:sldMk cId="3939243407" sldId="586"/>
            <ac:picMk id="5" creationId="{1A8B4B9B-9BA2-44F4-9D8F-592ABEF81A39}"/>
          </ac:picMkLst>
        </pc:picChg>
        <pc:picChg chg="add mod">
          <ac:chgData name="Hao Zhang" userId="24e64bb6-7a3b-4ace-8960-3339a8934562" providerId="ADAL" clId="{0C2AFA40-3BC9-474C-9141-C907DF71202D}" dt="2020-03-23T08:16:40.984" v="1298" actId="1076"/>
          <ac:picMkLst>
            <pc:docMk/>
            <pc:sldMk cId="3939243407" sldId="586"/>
            <ac:picMk id="7" creationId="{42F50420-592C-4198-B081-0D994DC25FB2}"/>
          </ac:picMkLst>
        </pc:picChg>
      </pc:sldChg>
      <pc:sldMasterChg chg="delSp modSp mod modSldLayout">
        <pc:chgData name="Hao Zhang" userId="24e64bb6-7a3b-4ace-8960-3339a8934562" providerId="ADAL" clId="{0C2AFA40-3BC9-474C-9141-C907DF71202D}" dt="2020-03-22T20:04:21.735" v="120" actId="478"/>
        <pc:sldMasterMkLst>
          <pc:docMk/>
          <pc:sldMasterMk cId="1653359437" sldId="2147483660"/>
        </pc:sldMasterMkLst>
        <pc:spChg chg="mod">
          <ac:chgData name="Hao Zhang" userId="24e64bb6-7a3b-4ace-8960-3339a8934562" providerId="ADAL" clId="{0C2AFA40-3BC9-474C-9141-C907DF71202D}" dt="2020-03-22T19:49:35.114" v="57" actId="20577"/>
          <ac:spMkLst>
            <pc:docMk/>
            <pc:sldMasterMk cId="1653359437" sldId="2147483660"/>
            <ac:spMk id="15" creationId="{00000000-0000-0000-0000-000000000000}"/>
          </ac:spMkLst>
        </pc:spChg>
        <pc:picChg chg="del">
          <ac:chgData name="Hao Zhang" userId="24e64bb6-7a3b-4ace-8960-3339a8934562" providerId="ADAL" clId="{0C2AFA40-3BC9-474C-9141-C907DF71202D}" dt="2020-03-22T20:04:19.593" v="119" actId="478"/>
          <ac:picMkLst>
            <pc:docMk/>
            <pc:sldMasterMk cId="1653359437" sldId="2147483660"/>
            <ac:picMk id="18" creationId="{042A8A1E-3384-4EAB-BC82-4067EBB84FF3}"/>
          </ac:picMkLst>
        </pc:picChg>
        <pc:sldLayoutChg chg="delSp mod">
          <pc:chgData name="Hao Zhang" userId="24e64bb6-7a3b-4ace-8960-3339a8934562" providerId="ADAL" clId="{0C2AFA40-3BC9-474C-9141-C907DF71202D}" dt="2020-03-22T20:04:21.735" v="120" actId="478"/>
          <pc:sldLayoutMkLst>
            <pc:docMk/>
            <pc:sldMasterMk cId="1653359437" sldId="2147483660"/>
            <pc:sldLayoutMk cId="2487832289" sldId="2147483661"/>
          </pc:sldLayoutMkLst>
          <pc:picChg chg="del">
            <ac:chgData name="Hao Zhang" userId="24e64bb6-7a3b-4ace-8960-3339a8934562" providerId="ADAL" clId="{0C2AFA40-3BC9-474C-9141-C907DF71202D}" dt="2020-03-22T20:04:21.735" v="120" actId="478"/>
            <ac:picMkLst>
              <pc:docMk/>
              <pc:sldMasterMk cId="1653359437" sldId="2147483660"/>
              <pc:sldLayoutMk cId="2487832289" sldId="2147483661"/>
              <ac:picMk id="18" creationId="{98212CBD-0379-4416-BB46-5009E2C5CF52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A61EA-A1B0-4B0C-AE6B-8B6346AB55DE}" type="datetimeFigureOut">
              <a:rPr lang="en-GB" smtClean="0"/>
              <a:t>23/03/2020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EC922-CA09-4CDA-9655-11E74D0C99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46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Reliable, quick measurements to determine the basic parameters of a machine setting used as a fast check of the general functionality</a:t>
            </a:r>
          </a:p>
          <a:p>
            <a:r>
              <a:rPr lang="en-US" dirty="0"/>
              <a:t>Instrumentation built for a daily check of performance and stability, or for the control of wanted parameter changes in the accelerator setting.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Complex instrumentation for the commissioning of a new accelerator component, for the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 of higher performance and for solving more serious problems in case of a malfunction.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5762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056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Energy deposition is probably the most important aspect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all intercepting devices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The Bethe-Bloch formula describes energy losses for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many of our cases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The energy lost by the particles is not necessarily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deposited in the sensor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528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81560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Measure angular spread of the beam and beam profile at the same time.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One option: ‘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pepperpot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and screen.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Blockthe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beam apart from a few small holes.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Reduces space charge dominated beam to emittance-dominated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beamletsthat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drift to screen.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9259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729690" y="9002477"/>
            <a:ext cx="280710" cy="293923"/>
          </a:xfrm>
          <a:ln/>
        </p:spPr>
        <p:txBody>
          <a:bodyPr/>
          <a:lstStyle/>
          <a:p>
            <a:fld id="{A1C434FE-6DE6-4A16-8B38-2A2E740E416F}" type="slidenum">
              <a:rPr lang="ar-SA"/>
              <a:pPr/>
              <a:t>41</a:t>
            </a:fld>
            <a:endParaRPr lang="en-US"/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4112" y="5887160"/>
            <a:ext cx="1830814" cy="1238797"/>
          </a:xfrm>
        </p:spPr>
        <p:txBody>
          <a:bodyPr/>
          <a:lstStyle/>
          <a:p>
            <a:r>
              <a:rPr lang="en-US"/>
              <a:t>space charge</a:t>
            </a:r>
          </a:p>
          <a:p>
            <a:r>
              <a:rPr lang="en-US"/>
              <a:t>solenoids</a:t>
            </a:r>
          </a:p>
          <a:p>
            <a:r>
              <a:rPr lang="en-US"/>
              <a:t>time-resolved</a:t>
            </a:r>
          </a:p>
          <a:p>
            <a:r>
              <a:rPr lang="en-US"/>
              <a:t>emittance growth and halo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797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>
            <a:extLst>
              <a:ext uri="{FF2B5EF4-FFF2-40B4-BE49-F238E27FC236}">
                <a16:creationId xmlns:a16="http://schemas.microsoft.com/office/drawing/2014/main" id="{4B6ACC1D-399E-4DC9-B413-59F9958FE6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>
            <a:extLst>
              <a:ext uri="{FF2B5EF4-FFF2-40B4-BE49-F238E27FC236}">
                <a16:creationId xmlns:a16="http://schemas.microsoft.com/office/drawing/2014/main" id="{86B8C9E3-C941-419B-8022-17A46BFDDB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/>
              <a:t>Beam halo is group of particles outside the beam core.</a:t>
            </a:r>
          </a:p>
          <a:p>
            <a:pPr eaLnBrk="1" hangingPunct="1">
              <a:spcBef>
                <a:spcPct val="0"/>
              </a:spcBef>
            </a:pPr>
            <a:endParaRPr lang="en-GB" altLang="zh-CN"/>
          </a:p>
          <a:p>
            <a:pPr eaLnBrk="1" hangingPunct="1">
              <a:spcBef>
                <a:spcPct val="0"/>
              </a:spcBef>
            </a:pPr>
            <a:r>
              <a:rPr lang="en-GB" altLang="zh-CN"/>
              <a:t>Beam halo can be caused by parametric resonances or nonlinear forces due to space charge [2], as well as field emission, light scattered on photo-cathodes, or by numerous other phenomena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It brings many negative effects such as emittance growth, emission of sencondary electrons and so on. Because of this negative effects, we want to avoid halo by study the phenomenon. 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Experimentally,  the challenge to measure faint halos is we need a method with high dynamic range about 10_5 or 10_6. people using image system to detect the halo using coronagraphy method, the mask usually is not adaptive when the beam core shape changes.</a:t>
            </a:r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Today, we will introduce an adaptive mask method to measure halo using a device call DMD().</a:t>
            </a:r>
            <a:endParaRPr lang="zh-CN" altLang="en-US"/>
          </a:p>
        </p:txBody>
      </p:sp>
      <p:sp>
        <p:nvSpPr>
          <p:cNvPr id="39940" name="灯片编号占位符 3">
            <a:extLst>
              <a:ext uri="{FF2B5EF4-FFF2-40B4-BE49-F238E27FC236}">
                <a16:creationId xmlns:a16="http://schemas.microsoft.com/office/drawing/2014/main" id="{7EA06673-4E0F-4FAF-AD59-18B27B1957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4C99697-8F6F-48DA-ADCA-8A5B4B42E53D}" type="slidenum">
              <a:rPr lang="zh-CN" altLang="en-US"/>
              <a:pPr eaLnBrk="1" hangingPunct="1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9121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923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373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ultra-low energy electrostatic storage ring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Limitations: 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Beam energy ?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Sensitivity/noise ?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Antimatter 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35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Linked to ionisation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Photons are emitted by the deexcitation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atomic states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populated by the passage of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particle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Emission time ns to hours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685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Phosphors have very high light yields, but can only be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used as thin coating on a rigid support and get damaged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very quickly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Normally used only for very low intensity beams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Ceramics, glasses and crystals are a more popular choice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high energy accelerators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CHROMOX (Al2O3:CrO2, Aluminium Oxide) is a very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common choice because it is a very robust ceramic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YAG (Y3Al5O12) is also a very frequent choice (fast)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530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Caesium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iodide dotted with Titanium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YAG dotted with Cerium</a:t>
            </a:r>
          </a:p>
          <a:p>
            <a:r>
              <a:rPr lang="en-US" dirty="0"/>
              <a:t> aluminum oxide dotted with Chromium</a:t>
            </a:r>
          </a:p>
          <a:p>
            <a:r>
              <a:rPr lang="en-US" dirty="0"/>
              <a:t>Zirconium oxide dotted with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Magnesium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288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latin typeface="Helvetica-Light"/>
              </a:rPr>
              <a:t>Radiation is emitted when a charged particle crosses the</a:t>
            </a:r>
          </a:p>
          <a:p>
            <a:r>
              <a:rPr lang="en-GB" dirty="0">
                <a:latin typeface="Helvetica-Light"/>
              </a:rPr>
              <a:t>boundary of different dielectric properties</a:t>
            </a:r>
          </a:p>
          <a:p>
            <a:r>
              <a:rPr lang="en-GB" sz="1100" dirty="0">
                <a:latin typeface="Helvetica-Light"/>
              </a:rPr>
              <a:t>• </a:t>
            </a:r>
            <a:r>
              <a:rPr lang="en-GB" dirty="0">
                <a:latin typeface="Helvetica-Light"/>
              </a:rPr>
              <a:t>Radiation has defined angular distribution</a:t>
            </a:r>
          </a:p>
          <a:p>
            <a:r>
              <a:rPr lang="en-GB" sz="1100" dirty="0">
                <a:latin typeface="Helvetica-Light"/>
              </a:rPr>
              <a:t>• </a:t>
            </a:r>
            <a:r>
              <a:rPr lang="en-GB" dirty="0">
                <a:latin typeface="Helvetica-Light"/>
              </a:rPr>
              <a:t>Radiation is radially  polarised</a:t>
            </a:r>
          </a:p>
          <a:p>
            <a:r>
              <a:rPr lang="en-GB" sz="1100" dirty="0">
                <a:latin typeface="Helvetica-Light"/>
              </a:rPr>
              <a:t>• </a:t>
            </a:r>
            <a:r>
              <a:rPr lang="en-GB" dirty="0">
                <a:latin typeface="Helvetica-Light"/>
              </a:rPr>
              <a:t>Thickness of radiator not important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545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Secondary emission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Good for low energy beams (no high energy secondary)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Small signal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If the wire becomes too hot it can start emitting thermionic electrons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spoiling the measurement</a:t>
            </a:r>
          </a:p>
          <a:p>
            <a:r>
              <a:rPr lang="en-GB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High energy secondary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No problem with wire heating (well...)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Strong signal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Detection may be non homogeneous leading to distorted profiles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083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Pass a thin slit across the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beam and detect the beam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 passing trough the slit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Similar to wire scanner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Useful for low energy and low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intensity (I&gt;&gt; ISEM)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Detector typically is a Faraday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cup, but could also be a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scintillator, silicon or diamond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detector.</a:t>
            </a:r>
          </a:p>
          <a:p>
            <a:r>
              <a:rPr lang="en-GB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649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848629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4847861" y="6044184"/>
            <a:ext cx="7344139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47861" y="6050037"/>
            <a:ext cx="7242539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962421" y="6068699"/>
            <a:ext cx="27432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B26D78C-178D-4BFB-9AC3-35532D4335A8}" type="datetime1">
              <a:rPr lang="en-GB" smtClean="0"/>
              <a:t>23/03/2020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pic>
        <p:nvPicPr>
          <p:cNvPr id="13" name="Picture 2" descr="https://www.liv.ac.uk/media/livacuk/quasargroup/images/logos/QUASAR_Logo,copy-250x1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3" y="6053284"/>
            <a:ext cx="1449125" cy="76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pcwww.liv.ac.uk/~pgro/PosterPrep/colour_logo_184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7956208" y="60581"/>
            <a:ext cx="3990875" cy="74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" y="44625"/>
            <a:ext cx="1803531" cy="76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AVA School on Low Energy Antimatter Physics">
            <a:extLst>
              <a:ext uri="{FF2B5EF4-FFF2-40B4-BE49-F238E27FC236}">
                <a16:creationId xmlns:a16="http://schemas.microsoft.com/office/drawing/2014/main" id="{A2F16F35-104D-42E0-B320-4936633F47A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2" t="11818" r="9127" b="41928"/>
          <a:stretch/>
        </p:blipFill>
        <p:spPr bwMode="auto">
          <a:xfrm>
            <a:off x="10980140" y="6118660"/>
            <a:ext cx="960767" cy="55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832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/>
          <a:lstStyle/>
          <a:p>
            <a:fld id="{0B51AC85-A190-4CD4-AF7A-002DAF6D4AD7}" type="datetime1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793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  <a:prstGeom prst="rect">
            <a:avLst/>
          </a:prstGeom>
        </p:spPr>
        <p:txBody>
          <a:bodyPr/>
          <a:lstStyle/>
          <a:p>
            <a:fld id="{B1F901D5-9B68-46E1-A40F-C7F027F7448E}" type="datetime1">
              <a:rPr lang="en-GB" smtClean="0"/>
              <a:t>23/03/2020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612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en-US" altLang="zh-CN"/>
              <a:t>Click to edit Master title style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/>
          <a:lstStyle/>
          <a:p>
            <a:fld id="{D33FB889-DC81-4864-A513-B45A53B62F97}" type="datetime1">
              <a:rPr lang="en-GB" smtClean="0"/>
              <a:t>23/03/2020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en-US" altLang="zh-CN"/>
              <a:t>Edit Master text styles</a:t>
            </a:r>
          </a:p>
          <a:p>
            <a:pPr lvl="1" eaLnBrk="1" latinLnBrk="0" hangingPunct="1"/>
            <a:r>
              <a:rPr lang="en-US" altLang="zh-CN"/>
              <a:t>Second level</a:t>
            </a:r>
          </a:p>
          <a:p>
            <a:pPr lvl="2" eaLnBrk="1" latinLnBrk="0" hangingPunct="1"/>
            <a:r>
              <a:rPr lang="en-US" altLang="zh-CN"/>
              <a:t>Third level</a:t>
            </a:r>
          </a:p>
          <a:p>
            <a:pPr lvl="3" eaLnBrk="1" latinLnBrk="0" hangingPunct="1"/>
            <a:r>
              <a:rPr lang="en-US" altLang="zh-CN"/>
              <a:t>Fourth level</a:t>
            </a:r>
          </a:p>
          <a:p>
            <a:pPr lvl="4" eaLnBrk="1" latinLnBrk="0" hangingPunct="1"/>
            <a:r>
              <a:rPr lang="en-US" altLang="zh-CN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3157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0"/>
            <a:ext cx="9168341" cy="648072"/>
          </a:xfrm>
          <a:noFill/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/>
          <a:lstStyle/>
          <a:p>
            <a:fld id="{FD0C2017-6C0E-4768-89E0-DDE26F246253}" type="datetime1">
              <a:rPr lang="en-GB" smtClean="0"/>
              <a:t>23/03/2020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0401" y="6400801"/>
            <a:ext cx="7228111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10871200" cy="5334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2833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/>
          <a:lstStyle/>
          <a:p>
            <a:fld id="{574CE52E-99CE-41A6-81C1-8D7C64247EF0}" type="datetime1">
              <a:rPr lang="en-GB" smtClean="0"/>
              <a:t>23/03/2020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445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 rtlCol="0"/>
          <a:lstStyle/>
          <a:p>
            <a:fld id="{8DC7FF37-9AEB-45B2-A8F2-92CEBC1E92D0}" type="datetime1">
              <a:rPr lang="en-GB" smtClean="0"/>
              <a:t>23/03/2020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4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 rtlCol="0"/>
          <a:lstStyle/>
          <a:p>
            <a:fld id="{112F07A3-0326-4F5A-A06A-27FFC6CFD212}" type="datetime1">
              <a:rPr lang="en-GB" smtClean="0"/>
              <a:t>23/03/2020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791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/>
          <a:lstStyle/>
          <a:p>
            <a:fld id="{C2FF3536-899E-41FA-BAA0-8CDC83B05527}" type="datetime1">
              <a:rPr lang="en-GB" smtClean="0"/>
              <a:t>23/03/2020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18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/>
          <a:lstStyle/>
          <a:p>
            <a:fld id="{D74877EF-B42E-484F-B78C-48C24C4B431C}" type="datetime1">
              <a:rPr lang="en-GB" smtClean="0"/>
              <a:t>23/03/2020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696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/>
          <a:lstStyle/>
          <a:p>
            <a:fld id="{12A1FA49-F560-41EB-97DF-921BAF6701C6}" type="datetime1">
              <a:rPr lang="en-GB" smtClean="0"/>
              <a:t>23/03/2020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3572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  <a:prstGeom prst="rect">
            <a:avLst/>
          </a:prstGeom>
        </p:spPr>
        <p:txBody>
          <a:bodyPr rtlCol="0"/>
          <a:lstStyle/>
          <a:p>
            <a:fld id="{D5E6A5A0-9B0D-4937-9C97-F0E5B0B4E429}" type="datetime1">
              <a:rPr lang="en-GB" smtClean="0"/>
              <a:t>23/03/2020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42755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17615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876712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" y="0"/>
            <a:ext cx="12191999" cy="57297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0" y="6289874"/>
            <a:ext cx="12192000" cy="56812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200" dirty="0"/>
          </a:p>
        </p:txBody>
      </p:sp>
      <p:pic>
        <p:nvPicPr>
          <p:cNvPr id="16" name="Picture 2" descr="https://www.liv.ac.uk/media/livacuk/quasargroup/images/logos/QUASAR_Logo,copy-250x177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35" y="6326900"/>
            <a:ext cx="849397" cy="45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pcwww.liv.ac.uk/~pgro/PosterPrep/colour_logo_1849.pn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9998517" y="80849"/>
            <a:ext cx="2193483" cy="41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3547" y="6546358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7170" name="Picture 2" descr="logo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44" y="25130"/>
            <a:ext cx="1199456" cy="50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31259" y="602492"/>
            <a:ext cx="7590411" cy="868479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-13547" y="6538420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1930401" y="6289874"/>
            <a:ext cx="7228111" cy="5681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aseline="0" dirty="0"/>
              <a:t>AVA school on </a:t>
            </a:r>
            <a:r>
              <a:rPr lang="en-US" altLang="zh-CN" sz="1400" baseline="0" dirty="0"/>
              <a:t>Precision studies 23-27</a:t>
            </a:r>
            <a:r>
              <a:rPr lang="en-US" sz="1400" baseline="0" dirty="0"/>
              <a:t> </a:t>
            </a:r>
            <a:r>
              <a:rPr lang="en-US" altLang="zh-CN" sz="1400" baseline="0" dirty="0"/>
              <a:t>March</a:t>
            </a:r>
            <a:r>
              <a:rPr lang="en-US" sz="1400" baseline="0" dirty="0"/>
              <a:t> 2020 </a:t>
            </a:r>
          </a:p>
          <a:p>
            <a:pPr algn="ctr"/>
            <a:r>
              <a:rPr lang="en-US" sz="1400" baseline="0" dirty="0"/>
              <a:t>hao.zhang@cockcroft.ac.uk</a:t>
            </a:r>
            <a:endParaRPr lang="en-US" sz="1400" dirty="0"/>
          </a:p>
        </p:txBody>
      </p:sp>
      <p:pic>
        <p:nvPicPr>
          <p:cNvPr id="1026" name="Picture 2" descr="AVA School on Low Energy Antimatter Physics">
            <a:extLst>
              <a:ext uri="{FF2B5EF4-FFF2-40B4-BE49-F238E27FC236}">
                <a16:creationId xmlns:a16="http://schemas.microsoft.com/office/drawing/2014/main" id="{93E8D8B9-B4B3-4EE0-B2B7-032B0717615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2" t="11818" r="9127" b="41928"/>
          <a:stretch/>
        </p:blipFill>
        <p:spPr bwMode="auto">
          <a:xfrm>
            <a:off x="10810321" y="6314604"/>
            <a:ext cx="960767" cy="55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359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hao.zhang@Cockcroft.ac.uk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1.png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50.png"/><Relationship Id="rId4" Type="http://schemas.openxmlformats.org/officeDocument/2006/relationships/image" Target="../media/image34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jpe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78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80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16B55-B0C7-4645-ABC0-A0C7288F0B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02238" y="1667358"/>
            <a:ext cx="9352366" cy="1828800"/>
          </a:xfrm>
        </p:spPr>
        <p:txBody>
          <a:bodyPr/>
          <a:lstStyle/>
          <a:p>
            <a:r>
              <a:rPr lang="en-GB" dirty="0"/>
              <a:t>Recap: Beam diagnostics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BE1939-1E89-44C7-B9F5-E9AE64FD7D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Hao Zhang (</a:t>
            </a:r>
            <a:r>
              <a:rPr lang="en-US" altLang="zh-CN" dirty="0">
                <a:hlinkClick r:id="rId2"/>
              </a:rPr>
              <a:t>hao.zhang@Cockcroft.ac.uk</a:t>
            </a:r>
            <a:r>
              <a:rPr lang="zh-CN" altLang="en-US" dirty="0"/>
              <a:t>）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4CEF1-BC9B-419F-A7A3-169A904C4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EFF8-E38B-4B87-B4D7-44567DFCB0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668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Faraday cup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864" y="1257300"/>
            <a:ext cx="10871200" cy="5334000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Faraday Cup destruc</a:t>
            </a:r>
            <a:r>
              <a:rPr lang="en-US" altLang="zh-CN" dirty="0"/>
              <a:t>ti</a:t>
            </a:r>
            <a:r>
              <a:rPr lang="en-US" dirty="0"/>
              <a:t>vely intercepts the beam</a:t>
            </a:r>
          </a:p>
          <a:p>
            <a:r>
              <a:rPr lang="en-US" dirty="0"/>
              <a:t>DC coupled! (With just a resistor the signal is </a:t>
            </a:r>
            <a:r>
              <a:rPr lang="en-US" dirty="0" err="1"/>
              <a:t>Vout</a:t>
            </a:r>
            <a:r>
              <a:rPr lang="en-US" dirty="0"/>
              <a:t> = </a:t>
            </a:r>
            <a:r>
              <a:rPr lang="en-US" dirty="0" err="1"/>
              <a:t>Ibeam</a:t>
            </a:r>
            <a:r>
              <a:rPr lang="en-US" dirty="0"/>
              <a:t>*R)</a:t>
            </a:r>
          </a:p>
          <a:p>
            <a:r>
              <a:rPr lang="en-US" dirty="0"/>
              <a:t>Low current measurements possible e.g., USR </a:t>
            </a:r>
            <a:r>
              <a:rPr lang="en-US" dirty="0" err="1"/>
              <a:t>fA</a:t>
            </a:r>
            <a:r>
              <a:rPr lang="en-US" dirty="0"/>
              <a:t>!</a:t>
            </a:r>
          </a:p>
          <a:p>
            <a:r>
              <a:rPr lang="en-GB" dirty="0"/>
              <a:t>Problem with secondary electrons:</a:t>
            </a:r>
          </a:p>
          <a:p>
            <a:pPr lvl="1"/>
            <a:r>
              <a:rPr lang="en-US" dirty="0"/>
              <a:t>Use long cup or voltage suppression or magnetic field</a:t>
            </a:r>
          </a:p>
          <a:p>
            <a:r>
              <a:rPr lang="en-US" dirty="0"/>
              <a:t>If not properly terminated ‐&gt; very high voltage (beam potential)</a:t>
            </a:r>
          </a:p>
          <a:p>
            <a:r>
              <a:rPr lang="en-US" dirty="0"/>
              <a:t>Must process beam power 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642473-7431-41B7-9642-49EA561F4A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798" y="648072"/>
            <a:ext cx="5527183" cy="271369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6B1B9-D047-4EE3-863B-882B1B846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468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Work\Gas Jet monitor\CERN Collaboration\meetings\meeting20180608\photos\IMG_364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05" t="33591" r="-1247" b="14805"/>
          <a:stretch/>
        </p:blipFill>
        <p:spPr bwMode="auto">
          <a:xfrm rot="5400000">
            <a:off x="5953" y="3770283"/>
            <a:ext cx="2417848" cy="1569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Work\Gas Jet monitor\CERN Collaboration\meetings\meeting20180608\photos\IMG_363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1" t="20940" r="13590" b="15424"/>
          <a:stretch/>
        </p:blipFill>
        <p:spPr bwMode="auto">
          <a:xfrm>
            <a:off x="3096491" y="1184037"/>
            <a:ext cx="1939773" cy="1912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Work\Gas Jet monitor\CERN Collaboration\meetings\meeting20180608\photos\IMG_363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63" y="1208488"/>
            <a:ext cx="2517337" cy="1888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E935EA1-7B5D-489C-833B-ABD20DBA8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400" y="0"/>
            <a:ext cx="9168341" cy="648072"/>
          </a:xfrm>
        </p:spPr>
        <p:txBody>
          <a:bodyPr/>
          <a:lstStyle/>
          <a:p>
            <a:r>
              <a:rPr lang="en-US" dirty="0"/>
              <a:t>Faraday cup examples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C0F324-EE55-4B58-BBE8-09643B0FE180}"/>
              </a:ext>
            </a:extLst>
          </p:cNvPr>
          <p:cNvSpPr txBox="1"/>
          <p:nvPr/>
        </p:nvSpPr>
        <p:spPr>
          <a:xfrm>
            <a:off x="1029503" y="5763721"/>
            <a:ext cx="30956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Simple faraday cup in my lab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0AF1A8-954E-42BE-AC9A-BC0BBE563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2443" y="3532909"/>
            <a:ext cx="4014127" cy="23036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AE77F8E-02DF-4DC7-B928-BBAF0B988D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5432" y="1231849"/>
            <a:ext cx="5112418" cy="3387746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00A48D1D-E258-4ACC-A8ED-8E1026694E2B}"/>
              </a:ext>
            </a:extLst>
          </p:cNvPr>
          <p:cNvSpPr/>
          <p:nvPr/>
        </p:nvSpPr>
        <p:spPr>
          <a:xfrm>
            <a:off x="5850779" y="4692826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800" dirty="0">
                <a:latin typeface="Arial" panose="020B0604020202020204" pitchFamily="34" charset="0"/>
              </a:rPr>
              <a:t>For higher intensities 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</a:rPr>
              <a:t>water cooling may be needed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77279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1F1B-9DD9-4F7D-A217-41D239ED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 transformer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396A4-C657-43DC-8AE9-3F6BD7CA257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EBD5C8-BC28-47D6-96C8-B4CF75569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196" y="673369"/>
            <a:ext cx="8943607" cy="551126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C781D0-4A83-4107-92ED-2C6BDD31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12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78B486-320B-4DA2-ADEF-B3135649CF92}"/>
              </a:ext>
            </a:extLst>
          </p:cNvPr>
          <p:cNvSpPr/>
          <p:nvPr/>
        </p:nvSpPr>
        <p:spPr>
          <a:xfrm>
            <a:off x="9233481" y="5586318"/>
            <a:ext cx="1947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Courtecy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W.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Blokland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5173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Wall-Current Monitors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17" y="1512258"/>
            <a:ext cx="5229469" cy="171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F4140F-7E50-4936-B7B4-5CDC9D95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8586" y="1196996"/>
            <a:ext cx="5329325" cy="234490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438124F-47E0-4E87-810A-90EA0B33768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3840480"/>
            <a:ext cx="10871200" cy="2255520"/>
          </a:xfrm>
        </p:spPr>
        <p:txBody>
          <a:bodyPr/>
          <a:lstStyle/>
          <a:p>
            <a:r>
              <a:rPr lang="en-US" dirty="0"/>
              <a:t>The image current accompany the beam current.</a:t>
            </a:r>
          </a:p>
          <a:p>
            <a:r>
              <a:rPr lang="en-US" dirty="0"/>
              <a:t>A voltage proportional to beam current can be measured across the resistors</a:t>
            </a:r>
          </a:p>
          <a:p>
            <a:r>
              <a:rPr lang="en-US" dirty="0"/>
              <a:t>Also the noise issue will limit the resolution</a:t>
            </a:r>
          </a:p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718B3E-920E-410A-A1E8-3A6E74690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5693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Current Comparator (CCC)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7215788" cy="5334000"/>
          </a:xfrm>
        </p:spPr>
        <p:txBody>
          <a:bodyPr/>
          <a:lstStyle/>
          <a:p>
            <a:r>
              <a:rPr lang="en-US" dirty="0"/>
              <a:t>Non-destructive measurement device for low intensity beams (between 1 </a:t>
            </a:r>
            <a:r>
              <a:rPr lang="en-US" dirty="0" err="1"/>
              <a:t>nA</a:t>
            </a:r>
            <a:r>
              <a:rPr lang="en-US" dirty="0"/>
              <a:t> to 10 </a:t>
            </a:r>
            <a:r>
              <a:rPr lang="en-US" dirty="0" err="1"/>
              <a:t>μA</a:t>
            </a:r>
            <a:r>
              <a:rPr lang="en-US" dirty="0"/>
              <a:t>) </a:t>
            </a:r>
          </a:p>
          <a:p>
            <a:endParaRPr lang="en-US" dirty="0"/>
          </a:p>
          <a:p>
            <a:r>
              <a:rPr lang="en-US" dirty="0"/>
              <a:t>The CCC consists of:</a:t>
            </a:r>
          </a:p>
          <a:p>
            <a:pPr lvl="1"/>
            <a:r>
              <a:rPr lang="en-US" dirty="0"/>
              <a:t>Cryogenic device </a:t>
            </a:r>
          </a:p>
          <a:p>
            <a:pPr lvl="1"/>
            <a:r>
              <a:rPr lang="en-US" dirty="0"/>
              <a:t>SC pickup coil,</a:t>
            </a:r>
          </a:p>
          <a:p>
            <a:pPr lvl="1"/>
            <a:r>
              <a:rPr lang="en-US" dirty="0"/>
              <a:t>Highly efficient SC shield,</a:t>
            </a:r>
          </a:p>
          <a:p>
            <a:pPr lvl="1"/>
            <a:r>
              <a:rPr lang="en-US" dirty="0"/>
              <a:t>High performance SQUID</a:t>
            </a:r>
          </a:p>
          <a:p>
            <a:pPr marL="365760" lvl="1" indent="0">
              <a:buNone/>
            </a:pPr>
            <a:r>
              <a:rPr lang="en-US" dirty="0"/>
              <a:t>   measurement system.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1BFA22-944B-4415-9B16-4128BE0D53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875" t="24988" r="28797" b="9430"/>
          <a:stretch/>
        </p:blipFill>
        <p:spPr>
          <a:xfrm>
            <a:off x="8350934" y="648072"/>
            <a:ext cx="3715825" cy="56317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F23298-1D5E-42F3-BEF9-0E7F82ABE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6114" y="1741265"/>
            <a:ext cx="3224820" cy="435473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191193A-DDC9-432B-B804-3A2028725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740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21786-9137-4374-B3B9-2623194D1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4BAB2-B86F-4AC5-A9F1-D3B5742028B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FBD9860-05C6-442D-9FBF-4C95DE533095}"/>
              </a:ext>
            </a:extLst>
          </p:cNvPr>
          <p:cNvSpPr txBox="1">
            <a:spLocks/>
          </p:cNvSpPr>
          <p:nvPr/>
        </p:nvSpPr>
        <p:spPr>
          <a:xfrm>
            <a:off x="1793498" y="1782305"/>
            <a:ext cx="8605003" cy="3037668"/>
          </a:xfrm>
          <a:prstGeom prst="rect">
            <a:avLst/>
          </a:prstGeom>
          <a:noFill/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dirty="0"/>
              <a:t>Beam </a:t>
            </a:r>
            <a:r>
              <a:rPr lang="en-US" altLang="zh-CN" sz="6600" dirty="0"/>
              <a:t>Profile</a:t>
            </a:r>
            <a:r>
              <a:rPr lang="en-US" sz="6600" dirty="0"/>
              <a:t> Monitoring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68EDAF-0272-43A1-82BE-556FE2178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8450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Scintillating screen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Simply</a:t>
            </a:r>
          </a:p>
          <a:p>
            <a:r>
              <a:rPr lang="en-GB" dirty="0"/>
              <a:t>Cheap</a:t>
            </a:r>
          </a:p>
          <a:p>
            <a:r>
              <a:rPr lang="en-GB" dirty="0"/>
              <a:t>Effective</a:t>
            </a:r>
          </a:p>
          <a:p>
            <a:endParaRPr lang="en-GB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BF7BA596-3FE5-43BC-ABCC-6D8EDDFC5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626" y="934096"/>
            <a:ext cx="4096238" cy="434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DA87994-0E9E-4056-90A0-027F8A42264E}"/>
              </a:ext>
            </a:extLst>
          </p:cNvPr>
          <p:cNvSpPr/>
          <p:nvPr/>
        </p:nvSpPr>
        <p:spPr>
          <a:xfrm>
            <a:off x="1203126" y="5957500"/>
            <a:ext cx="32752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Credit: B. </a:t>
            </a:r>
            <a:r>
              <a:rPr lang="en-GB" sz="1200" dirty="0" err="1"/>
              <a:t>Walasek-Höhne</a:t>
            </a:r>
            <a:r>
              <a:rPr lang="en-GB" sz="1200" dirty="0"/>
              <a:t>, GSI and G. </a:t>
            </a:r>
            <a:r>
              <a:rPr lang="en-GB" sz="1200" dirty="0" err="1"/>
              <a:t>Kube</a:t>
            </a:r>
            <a:r>
              <a:rPr lang="en-GB" sz="1200" dirty="0"/>
              <a:t>, DESY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7A9092-3129-4944-ABEB-D390FC964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1828" y="1413163"/>
            <a:ext cx="3740322" cy="325064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865051-8F56-4A93-BDED-6B9F19346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71385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Scintillating materials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1D366A-5337-4790-B797-911F698359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3635" y="1690688"/>
            <a:ext cx="9909309" cy="3628072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24B79-F13B-44AF-B227-D7B4D0CA7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44689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4F395-145E-49E9-8929-2488D1822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example of scintillating light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5E39D5-C0F1-410D-86BB-906294BDC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81488" y="754603"/>
            <a:ext cx="8949270" cy="5047946"/>
          </a:xfrm>
          <a:prstGeom prst="rect">
            <a:avLst/>
          </a:prstGeom>
          <a:noFill/>
          <a:ln/>
          <a:extLst>
            <a:ext uri="{91240B29-F687-4F45-9708-019B960494DF}">
              <a14:hiddenLine xmlns:a14="http://schemas.microsoft.com/office/drawing/2010/main" w="38100" cap="flat" cmpd="sng">
                <a:solidFill>
                  <a:srgbClr val="FF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0281E-C72A-4450-9430-9E14E8914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8553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Transition Radiation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1" y="1413164"/>
            <a:ext cx="5615814" cy="4682836"/>
          </a:xfrm>
        </p:spPr>
        <p:txBody>
          <a:bodyPr>
            <a:normAutofit/>
          </a:bodyPr>
          <a:lstStyle/>
          <a:p>
            <a:r>
              <a:rPr lang="en-GB" dirty="0">
                <a:latin typeface="Helvetica-Light"/>
              </a:rPr>
              <a:t>Radiation is emitted when a charged particle crosses the boundary of different dielectric properties</a:t>
            </a:r>
          </a:p>
          <a:p>
            <a:r>
              <a:rPr lang="en-GB" dirty="0"/>
              <a:t>Radiation has defined angular distribution</a:t>
            </a:r>
          </a:p>
          <a:p>
            <a:r>
              <a:rPr lang="en-GB" dirty="0"/>
              <a:t>Radiation is radially polarised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1"/>
          <a:stretch/>
        </p:blipFill>
        <p:spPr bwMode="auto">
          <a:xfrm>
            <a:off x="1299359" y="1160813"/>
            <a:ext cx="4495800" cy="2508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035762" y="3783115"/>
            <a:ext cx="21823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Credit: D. Morris, et al., TRIUMF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6C0092-AD23-4EF5-850A-AF6D1F9359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4373" y="4217691"/>
            <a:ext cx="3075194" cy="175649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B88EB76-A65E-434B-B18E-A7B090BBB032}"/>
              </a:ext>
            </a:extLst>
          </p:cNvPr>
          <p:cNvSpPr/>
          <p:nvPr/>
        </p:nvSpPr>
        <p:spPr>
          <a:xfrm>
            <a:off x="1165643" y="5865167"/>
            <a:ext cx="43071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Bravin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Accelerator School on Beam Instrumentation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2-15 June 2018,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Tuusula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Finland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ABAE87-1162-481A-93D1-120AFFBC0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017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0DF21-8A71-44A7-83BE-8AD4985CF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	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BA2DB-C485-4F17-97C2-1E62E6233EE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1035568"/>
            <a:ext cx="10871200" cy="4561668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Why beam Diagnostics?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Challenges in Diagnostics?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Instrumentation type 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Beam position monitoring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Beam profile monitoring 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Emittance measurement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Beam current monitoring 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Beam energy monitoring</a:t>
            </a:r>
          </a:p>
          <a:p>
            <a:pPr lvl="1"/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Beam halo monitoring</a:t>
            </a:r>
            <a:endParaRPr lang="en-GB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6696C8-B7C3-462E-B036-0D5F9CDC6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405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 scanner</a:t>
            </a:r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0BB3B8FF-0CE9-4391-A319-9D5DBAE8BEEA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8208935" y="763875"/>
            <a:ext cx="3345300" cy="48077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3DFF60-D7BD-423B-AD6B-987E084071A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39" t="51428" r="56629" b="25714"/>
          <a:stretch/>
        </p:blipFill>
        <p:spPr>
          <a:xfrm>
            <a:off x="646830" y="767269"/>
            <a:ext cx="4336122" cy="266217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EBEE943-B5F3-4F11-A72F-A701F6BC2E6F}"/>
              </a:ext>
            </a:extLst>
          </p:cNvPr>
          <p:cNvSpPr/>
          <p:nvPr/>
        </p:nvSpPr>
        <p:spPr>
          <a:xfrm>
            <a:off x="132649" y="5865168"/>
            <a:ext cx="67669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Bravin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Accelerator School on Beam Instrumentation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2-15 June 2018,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Tuusula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Finland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45FA4AF-0E45-4A81-A1D0-0DF01BF080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6938" y="662825"/>
            <a:ext cx="2829776" cy="253220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A91EB78-CC5D-436D-AC78-45D06FFE3FB8}"/>
              </a:ext>
            </a:extLst>
          </p:cNvPr>
          <p:cNvSpPr/>
          <p:nvPr/>
        </p:nvSpPr>
        <p:spPr>
          <a:xfrm>
            <a:off x="5384431" y="3417235"/>
            <a:ext cx="25799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>
                <a:latin typeface="Helvetica-Light"/>
              </a:rPr>
              <a:t>SLAC SLC high resolution 3 axis scanners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253112-35D1-408E-98A3-E86DE67E426A}"/>
              </a:ext>
            </a:extLst>
          </p:cNvPr>
          <p:cNvSpPr/>
          <p:nvPr/>
        </p:nvSpPr>
        <p:spPr>
          <a:xfrm>
            <a:off x="8903963" y="5724793"/>
            <a:ext cx="2198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Helvetica-Light"/>
              </a:rPr>
              <a:t>CERN “flying wires”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E8C06C-82C1-4C12-AE8B-7E8AD55E942F}"/>
              </a:ext>
            </a:extLst>
          </p:cNvPr>
          <p:cNvSpPr/>
          <p:nvPr/>
        </p:nvSpPr>
        <p:spPr>
          <a:xfrm>
            <a:off x="360272" y="3573575"/>
            <a:ext cx="47466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Scans a thin wire or </a:t>
            </a:r>
            <a:r>
              <a:rPr lang="en-GB" sz="2800" dirty="0"/>
              <a:t>a needle across the beam. Detects secondary emission current or high energy secondary particles (scintillator + PMT)</a:t>
            </a:r>
            <a:endParaRPr lang="en-US" sz="28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CD514A-49F1-4BAF-844A-DAD19A81E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9265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E7C0B-9E99-4EE4-8E11-3DBE7808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SEM Grid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DC684-CA5A-4086-BF06-E9FFE2B9DE8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5952071" cy="5334000"/>
          </a:xfrm>
        </p:spPr>
        <p:txBody>
          <a:bodyPr/>
          <a:lstStyle/>
          <a:p>
            <a:r>
              <a:rPr lang="en-GB" dirty="0"/>
              <a:t>Similar to wire scanner</a:t>
            </a:r>
          </a:p>
          <a:p>
            <a:r>
              <a:rPr lang="en-US" dirty="0"/>
              <a:t>The SE current from each wire or strip is acquired </a:t>
            </a:r>
            <a:r>
              <a:rPr lang="en-GB" dirty="0"/>
              <a:t>independently</a:t>
            </a:r>
          </a:p>
          <a:p>
            <a:r>
              <a:rPr lang="en-US" dirty="0"/>
              <a:t>Wire spacing down to a </a:t>
            </a:r>
            <a:r>
              <a:rPr lang="en-US"/>
              <a:t>few hundreds' </a:t>
            </a:r>
            <a:r>
              <a:rPr lang="en-US" dirty="0"/>
              <a:t>microns</a:t>
            </a:r>
            <a:endParaRPr lang="en-GB" dirty="0"/>
          </a:p>
          <a:p>
            <a:r>
              <a:rPr lang="en-GB" dirty="0"/>
              <a:t>Single shot measurement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AE9D60-8299-4D7A-805C-C89BD36BDF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1060" b="39320"/>
          <a:stretch/>
        </p:blipFill>
        <p:spPr>
          <a:xfrm>
            <a:off x="7419723" y="952996"/>
            <a:ext cx="4501677" cy="285898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8DAB8-5E71-4EA4-B2AC-B666096DD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33858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7D2AD-F081-41FC-A8DA-297170209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slit scanner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37B97-63F6-4EEB-9E3E-E52723227377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688282" y="762000"/>
            <a:ext cx="5999782" cy="5334000"/>
          </a:xfrm>
        </p:spPr>
        <p:txBody>
          <a:bodyPr/>
          <a:lstStyle/>
          <a:p>
            <a:r>
              <a:rPr lang="en-GB" dirty="0"/>
              <a:t>Similar to wire scanner</a:t>
            </a:r>
          </a:p>
          <a:p>
            <a:r>
              <a:rPr lang="en-GB" dirty="0"/>
              <a:t>Beam pass through a slit and then the intensity is measured by faraday cup or scintillator.</a:t>
            </a:r>
          </a:p>
          <a:p>
            <a:r>
              <a:rPr lang="en-GB" dirty="0"/>
              <a:t>Slit could be vertical or horizontal</a:t>
            </a:r>
          </a:p>
          <a:p>
            <a:r>
              <a:rPr lang="en-US" dirty="0"/>
              <a:t>Useful for low energy and low </a:t>
            </a:r>
            <a:r>
              <a:rPr lang="en-GB" dirty="0"/>
              <a:t>intensity (I&gt;&gt; I</a:t>
            </a:r>
            <a:r>
              <a:rPr lang="en-GB" baseline="-25000" dirty="0"/>
              <a:t>SEM</a:t>
            </a:r>
            <a:r>
              <a:rPr lang="en-GB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DC069E-CFA7-4EB8-B0ED-FE2F0D354F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015" y="1335568"/>
            <a:ext cx="4147139" cy="308118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07F69-229C-4922-BAAE-1BD8C1BD2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6758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Scraper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CN" dirty="0"/>
              <a:t>Similar to</a:t>
            </a:r>
            <a:r>
              <a:rPr lang="zh-CN" altLang="en-US" dirty="0"/>
              <a:t> </a:t>
            </a:r>
            <a:r>
              <a:rPr lang="en-US" altLang="zh-CN" dirty="0"/>
              <a:t>wire</a:t>
            </a:r>
            <a:r>
              <a:rPr lang="zh-CN" altLang="en-US" dirty="0"/>
              <a:t> </a:t>
            </a:r>
            <a:r>
              <a:rPr lang="en-US" altLang="zh-CN" dirty="0"/>
              <a:t>scanner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dirty="0"/>
              <a:t>But deal with lower intensity</a:t>
            </a:r>
          </a:p>
          <a:p>
            <a:r>
              <a:rPr lang="en-US" altLang="zh-CN" dirty="0"/>
              <a:t>Measured CDF instead of PDF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DD84E7-C16C-4C87-A4CE-DDF0188FC07F}"/>
              </a:ext>
            </a:extLst>
          </p:cNvPr>
          <p:cNvSpPr/>
          <p:nvPr/>
        </p:nvSpPr>
        <p:spPr>
          <a:xfrm>
            <a:off x="7748604" y="5819001"/>
            <a:ext cx="30581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ff1"/>
              </a:rPr>
              <a:t>J. Hunts, et al., NIMA, Vol 896, Pages 139-151</a:t>
            </a:r>
            <a:r>
              <a:rPr lang="en-GB" sz="1200" dirty="0">
                <a:solidFill>
                  <a:srgbClr val="000000"/>
                </a:solidFill>
                <a:latin typeface="ff1"/>
              </a:rPr>
              <a:t>.</a:t>
            </a:r>
            <a:endParaRPr lang="en-GB" sz="1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69265C-E565-4581-A0BC-0BF563B5D3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013" t="19231" r="16818" b="51573"/>
          <a:stretch/>
        </p:blipFill>
        <p:spPr>
          <a:xfrm>
            <a:off x="547598" y="2578985"/>
            <a:ext cx="6931740" cy="35170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E1AF31D-96C7-4C0C-9EE2-D8A016E3BDF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047" t="4233" r="21874" b="26349"/>
          <a:stretch/>
        </p:blipFill>
        <p:spPr>
          <a:xfrm>
            <a:off x="7097486" y="2002022"/>
            <a:ext cx="4482052" cy="351701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DDE84B-8D2A-45A1-A2DD-6D1DC7DFE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189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Beam profile of high intensity beams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Energy deposition</a:t>
            </a:r>
          </a:p>
          <a:p>
            <a:pPr lvl="1"/>
            <a:r>
              <a:rPr lang="en-US" sz="2500" dirty="0"/>
              <a:t>Signals are often proportional to the deposited energy</a:t>
            </a:r>
          </a:p>
          <a:p>
            <a:pPr lvl="1"/>
            <a:r>
              <a:rPr lang="en-US" sz="2500" dirty="0"/>
              <a:t>Energy deposition can cause damage to the instrument</a:t>
            </a:r>
          </a:p>
          <a:p>
            <a:pPr lvl="1"/>
            <a:endParaRPr lang="en-US" sz="2500" dirty="0"/>
          </a:p>
          <a:p>
            <a:pPr lvl="1"/>
            <a:endParaRPr lang="en-US" sz="2500" dirty="0"/>
          </a:p>
          <a:p>
            <a:pPr lvl="1"/>
            <a:endParaRPr lang="en-US" sz="2500" dirty="0"/>
          </a:p>
          <a:p>
            <a:pPr lvl="1"/>
            <a:endParaRPr lang="en-US" sz="2500" dirty="0"/>
          </a:p>
          <a:p>
            <a:pPr lvl="1"/>
            <a:endParaRPr lang="en-US" sz="2500" dirty="0"/>
          </a:p>
          <a:p>
            <a:pPr lvl="1"/>
            <a:endParaRPr lang="en-US" sz="2500" dirty="0"/>
          </a:p>
          <a:p>
            <a:pPr lvl="1"/>
            <a:endParaRPr lang="en-US" sz="2500" dirty="0"/>
          </a:p>
          <a:p>
            <a:endParaRPr lang="en-GB" sz="1400" dirty="0">
              <a:latin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</a:rPr>
              <a:t>Ideally: 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</a:rPr>
              <a:t>Non-invasive</a:t>
            </a:r>
            <a:r>
              <a:rPr lang="en-GB" dirty="0">
                <a:latin typeface="Arial" panose="020B0604020202020204" pitchFamily="34" charset="0"/>
              </a:rPr>
              <a:t>.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28724B-D35D-4281-988F-78486C245A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999" y="2568332"/>
            <a:ext cx="4052172" cy="21769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880624-EA7C-41F6-9704-85BD2405C2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8496" y="2604476"/>
            <a:ext cx="3696602" cy="267348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4899909-83BB-4D16-913E-928A6B155205}"/>
              </a:ext>
            </a:extLst>
          </p:cNvPr>
          <p:cNvSpPr txBox="1"/>
          <p:nvPr/>
        </p:nvSpPr>
        <p:spPr>
          <a:xfrm>
            <a:off x="1471856" y="4853841"/>
            <a:ext cx="219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Damaged screen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9EBE6-5ACD-4110-A0C9-9A6B7C271D63}"/>
              </a:ext>
            </a:extLst>
          </p:cNvPr>
          <p:cNvSpPr txBox="1"/>
          <p:nvPr/>
        </p:nvSpPr>
        <p:spPr>
          <a:xfrm>
            <a:off x="5487516" y="2172755"/>
            <a:ext cx="219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Damaged SEM Grid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141F33-CA50-417F-B2C4-09E389C85E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33796" y="2388823"/>
            <a:ext cx="2441340" cy="28343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EDD9A9E-9E39-4DB4-AE1D-079F7A268A63}"/>
              </a:ext>
            </a:extLst>
          </p:cNvPr>
          <p:cNvSpPr txBox="1"/>
          <p:nvPr/>
        </p:nvSpPr>
        <p:spPr>
          <a:xfrm>
            <a:off x="9055998" y="5212180"/>
            <a:ext cx="219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Damaged OTR screen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936AD10-9B8F-460B-A0D2-7296508C9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52463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DCDE4-9DD7-443C-9FBE-47CAE2BCC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E8909-234B-439F-A09A-D799C1B9B57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5926836" cy="5334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Synchrotron radiation is broad band.</a:t>
            </a:r>
          </a:p>
          <a:p>
            <a:r>
              <a:rPr lang="en-US" dirty="0"/>
              <a:t>Visible wavelength</a:t>
            </a:r>
          </a:p>
          <a:p>
            <a:pPr lvl="1"/>
            <a:r>
              <a:rPr lang="en-US" dirty="0"/>
              <a:t>Optical component is easy to implement.</a:t>
            </a:r>
            <a:endParaRPr lang="en-US" sz="2900" dirty="0"/>
          </a:p>
          <a:p>
            <a:pPr lvl="1"/>
            <a:r>
              <a:rPr lang="en-US" sz="2800" dirty="0"/>
              <a:t>diffraction limits the resolution at longer wavelengths when the beam is small</a:t>
            </a:r>
          </a:p>
          <a:p>
            <a:r>
              <a:rPr lang="en-US" dirty="0"/>
              <a:t>X-ray</a:t>
            </a:r>
          </a:p>
          <a:p>
            <a:pPr lvl="1"/>
            <a:r>
              <a:rPr lang="en-US" dirty="0"/>
              <a:t>Better resolution</a:t>
            </a:r>
          </a:p>
          <a:p>
            <a:pPr lvl="1"/>
            <a:r>
              <a:rPr lang="en-US" dirty="0"/>
              <a:t>Hard to form an image</a:t>
            </a:r>
          </a:p>
          <a:p>
            <a:pPr lvl="2"/>
            <a:r>
              <a:rPr lang="en-US" dirty="0"/>
              <a:t>Pinhole camera</a:t>
            </a:r>
          </a:p>
          <a:p>
            <a:pPr lvl="2"/>
            <a:r>
              <a:rPr lang="en-US" dirty="0"/>
              <a:t>Zone plates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2F04A-5C27-4695-85C8-00F3CAF0A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25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C19978-2262-430A-ABD1-A60B6E438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337" y="596679"/>
            <a:ext cx="5157663" cy="30482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E06F6F-8429-4508-AA25-FE758EE29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292" y="3578152"/>
            <a:ext cx="3304318" cy="260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454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2B00F-8D53-4716-B99E-F63E6ED39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Laser wire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535EF-6AC6-4706-925A-601EA4C7EB2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405414" y="762000"/>
            <a:ext cx="5282649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First ionization potential for H‐ ions is 0.75eV.</a:t>
            </a:r>
          </a:p>
          <a:p>
            <a:r>
              <a:rPr lang="en-US" dirty="0"/>
              <a:t>Photons with λ&lt;1500nm can separate H</a:t>
            </a:r>
            <a:r>
              <a:rPr lang="en-US" baseline="30000" dirty="0"/>
              <a:t>‐</a:t>
            </a:r>
            <a:r>
              <a:rPr lang="en-US" dirty="0"/>
              <a:t> ion into free electron and neutral H.</a:t>
            </a:r>
          </a:p>
          <a:p>
            <a:r>
              <a:rPr lang="en-US" dirty="0"/>
              <a:t>The H</a:t>
            </a:r>
            <a:r>
              <a:rPr lang="en-US" baseline="30000" dirty="0"/>
              <a:t>‐</a:t>
            </a:r>
            <a:r>
              <a:rPr lang="en-US" dirty="0"/>
              <a:t> ion has no excited states so the electron is removed into the continuum.</a:t>
            </a:r>
          </a:p>
          <a:p>
            <a:r>
              <a:rPr lang="en-US" b="1" dirty="0"/>
              <a:t>Laser can be used to mark a portion of beam by neutralization.</a:t>
            </a:r>
          </a:p>
          <a:p>
            <a:r>
              <a:rPr lang="en-US" dirty="0"/>
              <a:t>Once a </a:t>
            </a:r>
            <a:r>
              <a:rPr lang="en-US" dirty="0" err="1"/>
              <a:t>porton</a:t>
            </a:r>
            <a:r>
              <a:rPr lang="en-US" dirty="0"/>
              <a:t> of the beam is marked, measurements can be made on the neutral beam, the removed electrons, or the reduced beam current with beam current transformer or BPM </a:t>
            </a:r>
            <a:r>
              <a:rPr lang="en-US" dirty="0" err="1"/>
              <a:t>stripline</a:t>
            </a:r>
            <a:r>
              <a:rPr lang="en-US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4C95F6-4158-4A46-9212-7F784CE06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26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29542E-698A-4EEC-85DC-5B4DED62C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53" y="960654"/>
            <a:ext cx="6041660" cy="389568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F447C6D-91FE-4FE5-847E-727F41CF8209}"/>
              </a:ext>
            </a:extLst>
          </p:cNvPr>
          <p:cNvSpPr/>
          <p:nvPr/>
        </p:nvSpPr>
        <p:spPr>
          <a:xfrm>
            <a:off x="95454" y="5051046"/>
            <a:ext cx="63099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T. Shea,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Laser Diagnostics for H- beams,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 Accelerator Beam diagnostics, USPAS 2009</a:t>
            </a:r>
          </a:p>
        </p:txBody>
      </p:sp>
    </p:spTree>
    <p:extLst>
      <p:ext uri="{BB962C8B-B14F-4D97-AF65-F5344CB8AC3E}">
        <p14:creationId xmlns:p14="http://schemas.microsoft.com/office/powerpoint/2010/main" val="6553979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gas based Ionization Profile Monitor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325" y="858012"/>
            <a:ext cx="6220062" cy="475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17982" y="5680501"/>
            <a:ext cx="1371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Credit: P. Fork, GSI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0AB285-3564-4C30-BC2F-6CC0EEF79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32" y="858012"/>
            <a:ext cx="4916818" cy="459598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62CCE9-71F3-4B80-9D0D-5AC408538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49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44B8E-CCA1-449B-B3A1-C6B6E960D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Residual gas image of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electron beam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0380267-6383-4D9B-A0CE-A48A5CB4EF7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49" b="21714"/>
          <a:stretch/>
        </p:blipFill>
        <p:spPr>
          <a:xfrm>
            <a:off x="938213" y="1341413"/>
            <a:ext cx="4267199" cy="2700997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F0928F-0EE9-4323-AA97-7E09FF12E463}"/>
              </a:ext>
            </a:extLst>
          </p:cNvPr>
          <p:cNvCxnSpPr>
            <a:cxnSpLocks/>
          </p:cNvCxnSpPr>
          <p:nvPr/>
        </p:nvCxnSpPr>
        <p:spPr>
          <a:xfrm flipH="1">
            <a:off x="4598084" y="2762250"/>
            <a:ext cx="103397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B79CE8B-C7AC-4703-B4C7-1C877B00D58A}"/>
              </a:ext>
            </a:extLst>
          </p:cNvPr>
          <p:cNvSpPr txBox="1"/>
          <p:nvPr/>
        </p:nvSpPr>
        <p:spPr>
          <a:xfrm>
            <a:off x="4171436" y="2318782"/>
            <a:ext cx="2067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E-Beam direction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497D9A-CDBC-4CCA-BB44-B36D0C5341AC}"/>
              </a:ext>
            </a:extLst>
          </p:cNvPr>
          <p:cNvSpPr txBox="1"/>
          <p:nvPr/>
        </p:nvSpPr>
        <p:spPr>
          <a:xfrm>
            <a:off x="590551" y="4366419"/>
            <a:ext cx="476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0070C0"/>
                </a:solidFill>
              </a:rPr>
              <a:t>Give you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a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one-dimensional profile!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567B9D2-0720-4BAA-B407-A5B84F9D6A1F}"/>
              </a:ext>
            </a:extLst>
          </p:cNvPr>
          <p:cNvSpPr txBox="1">
            <a:spLocks/>
          </p:cNvSpPr>
          <p:nvPr/>
        </p:nvSpPr>
        <p:spPr>
          <a:xfrm>
            <a:off x="5943600" y="762000"/>
            <a:ext cx="5744464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Secondary </a:t>
            </a:r>
            <a:r>
              <a:rPr lang="en-US" altLang="zh-CN" dirty="0"/>
              <a:t>ions or electrons are collected.</a:t>
            </a:r>
          </a:p>
          <a:p>
            <a:r>
              <a:rPr lang="en-US" altLang="zh-CN" dirty="0"/>
              <a:t>Magnetic field are used to compensate the profile distortion by self space charge force or wake fields.</a:t>
            </a:r>
          </a:p>
          <a:p>
            <a:r>
              <a:rPr lang="en-US" altLang="zh-CN" dirty="0"/>
              <a:t>Secondary particles are collected by electronics or optical (scintillator plus MCP)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98AC77-85E6-4C10-8B4A-C838625B8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5448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701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Beam induced fluorescence (BIF)</a:t>
            </a:r>
          </a:p>
        </p:txBody>
      </p:sp>
      <p:pic>
        <p:nvPicPr>
          <p:cNvPr id="6146" name="Picture 2" descr="http://www-bd.gsi.de/dokuwiki/lib/exe/fetch.php?media=projects:bif-monitor:bif-principle_72dp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75" y="907334"/>
            <a:ext cx="5268684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-bd.gsi.de/dokuwiki/lib/exe/fetch.php?media=projects:bif-monitor:detection-principle_new_72dp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2209800"/>
            <a:ext cx="622058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791200" y="1066801"/>
            <a:ext cx="5610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Schematic drawing of the BIF-monitor as installed at GSI UNILAC. *</a:t>
            </a:r>
          </a:p>
        </p:txBody>
      </p:sp>
      <p:sp>
        <p:nvSpPr>
          <p:cNvPr id="5" name="Rectangle 4"/>
          <p:cNvSpPr/>
          <p:nvPr/>
        </p:nvSpPr>
        <p:spPr>
          <a:xfrm>
            <a:off x="222191" y="3658832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BIF detection principle </a:t>
            </a:r>
            <a:r>
              <a:rPr lang="en-GB" dirty="0"/>
              <a:t>- How the beam induced fluorescence light is imaged, intensified and detected.*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2759" y="6070363"/>
            <a:ext cx="701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*Credit: GSI, http://www-bd.gsi.de/dokuwiki/doku.php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AFD72C-6423-443E-B40E-E7FB9F202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323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3D265-4870-45F0-BCCE-03DC506A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Demand for beam diagnostics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DB57C-0320-4CBB-8844-2BD1FD2BE2D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2956" y="762000"/>
            <a:ext cx="5693044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Essential for any accelerator</a:t>
            </a:r>
          </a:p>
          <a:p>
            <a:r>
              <a:rPr lang="en-US" dirty="0"/>
              <a:t>‘Organ of sense’</a:t>
            </a:r>
          </a:p>
          <a:p>
            <a:r>
              <a:rPr lang="en-US" dirty="0"/>
              <a:t>Deal with real beam with imperfections</a:t>
            </a:r>
          </a:p>
          <a:p>
            <a:endParaRPr lang="en-US" dirty="0"/>
          </a:p>
          <a:p>
            <a:r>
              <a:rPr lang="en-US" altLang="zh-CN" dirty="0"/>
              <a:t>Three </a:t>
            </a:r>
            <a:r>
              <a:rPr lang="en-US" dirty="0"/>
              <a:t>categories</a:t>
            </a:r>
          </a:p>
          <a:p>
            <a:pPr lvl="1"/>
            <a:r>
              <a:rPr lang="en-US" dirty="0"/>
              <a:t>Reliable, quick measurements for general functionality,</a:t>
            </a:r>
            <a:r>
              <a:rPr lang="zh-CN" altLang="en-US" dirty="0"/>
              <a:t> </a:t>
            </a:r>
            <a:r>
              <a:rPr lang="en-US" altLang="zh-CN" dirty="0"/>
              <a:t>e.g.</a:t>
            </a:r>
            <a:r>
              <a:rPr lang="zh-CN" altLang="en-US" dirty="0"/>
              <a:t> </a:t>
            </a:r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altLang="zh-CN" dirty="0"/>
              <a:t>transformer</a:t>
            </a:r>
          </a:p>
          <a:p>
            <a:pPr lvl="1"/>
            <a:r>
              <a:rPr lang="en-US" altLang="zh-CN" dirty="0"/>
              <a:t>For </a:t>
            </a:r>
            <a:r>
              <a:rPr lang="en-US" dirty="0"/>
              <a:t>a daily check of performance and stability, e.g. profile determination</a:t>
            </a:r>
          </a:p>
          <a:p>
            <a:pPr lvl="1"/>
            <a:r>
              <a:rPr lang="en-US" altLang="zh-CN" dirty="0"/>
              <a:t>Complex instrumentation, e.g. Emittance measurement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0ED8D1-D5BF-474B-B4A4-9095F33CA8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781" t="24786" r="39688" b="4719"/>
          <a:stretch/>
        </p:blipFill>
        <p:spPr>
          <a:xfrm>
            <a:off x="6096000" y="589305"/>
            <a:ext cx="5975880" cy="56793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0A91CC-F437-482A-B8B0-E10DB0EE5999}"/>
              </a:ext>
            </a:extLst>
          </p:cNvPr>
          <p:cNvSpPr/>
          <p:nvPr/>
        </p:nvSpPr>
        <p:spPr>
          <a:xfrm>
            <a:off x="0" y="5893377"/>
            <a:ext cx="609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Forck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Lecture Notes on Beam Instrumentation and Diagnostics,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Joint University Accelerator School, January – March 2012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AF1FD-7C5A-4CEA-ACA7-EAFA2554F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2844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9150C-FC03-4F23-B465-E31142CEF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IPM and BIF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F9C6-C3F6-4009-B334-FC6A62470E6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cross section for impact ionization and fluorescence dependent on the beam energy, residual gas species, and certain fluorescent </a:t>
            </a:r>
            <a:r>
              <a:rPr lang="en-US" altLang="zh-CN" dirty="0"/>
              <a:t>wavelength</a:t>
            </a:r>
            <a:r>
              <a:rPr lang="en-US" dirty="0"/>
              <a:t>.</a:t>
            </a:r>
          </a:p>
          <a:p>
            <a:r>
              <a:rPr lang="en-US" dirty="0"/>
              <a:t>BIF has longer integration time due to lower cross section and viewed at certain solid angle. </a:t>
            </a:r>
          </a:p>
          <a:p>
            <a:r>
              <a:rPr lang="en-US" dirty="0"/>
              <a:t>Might need gas injection using a leaking valve to increase the local pressure.</a:t>
            </a:r>
          </a:p>
          <a:p>
            <a:r>
              <a:rPr lang="en-US" dirty="0"/>
              <a:t>Normally N</a:t>
            </a:r>
            <a:r>
              <a:rPr lang="en-US" baseline="-25000" dirty="0"/>
              <a:t>2 </a:t>
            </a:r>
            <a:r>
              <a:rPr lang="en-US" dirty="0"/>
              <a:t>has higher cross section, </a:t>
            </a:r>
            <a:r>
              <a:rPr lang="en-US" altLang="zh-CN" dirty="0"/>
              <a:t>other gases such as Ne, </a:t>
            </a:r>
            <a:r>
              <a:rPr lang="en-US" altLang="zh-CN" dirty="0" err="1"/>
              <a:t>Ar</a:t>
            </a:r>
            <a:r>
              <a:rPr lang="en-US" altLang="zh-CN" dirty="0"/>
              <a:t> has been used.</a:t>
            </a:r>
            <a:endParaRPr lang="en-US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B410D1C-2C9E-46E0-B867-808B457F0AEB}"/>
              </a:ext>
            </a:extLst>
          </p:cNvPr>
          <p:cNvSpPr/>
          <p:nvPr/>
        </p:nvSpPr>
        <p:spPr>
          <a:xfrm>
            <a:off x="2193315" y="5214230"/>
            <a:ext cx="1959585" cy="672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5FE10F-2354-451E-BE05-F6523029AAC8}"/>
              </a:ext>
            </a:extLst>
          </p:cNvPr>
          <p:cNvSpPr txBox="1"/>
          <p:nvPr/>
        </p:nvSpPr>
        <p:spPr>
          <a:xfrm>
            <a:off x="4465867" y="5319507"/>
            <a:ext cx="3782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</a:rPr>
              <a:t>Using Supersonic </a:t>
            </a:r>
            <a:r>
              <a:rPr lang="en-US" altLang="zh-CN" sz="2400" b="1" dirty="0">
                <a:solidFill>
                  <a:srgbClr val="00B0F0"/>
                </a:solidFill>
              </a:rPr>
              <a:t>gas jet</a:t>
            </a:r>
            <a:r>
              <a:rPr lang="zh-CN" altLang="en-US" sz="2400" b="1" dirty="0">
                <a:solidFill>
                  <a:srgbClr val="00B0F0"/>
                </a:solidFill>
              </a:rPr>
              <a:t>！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B2736-5DCE-411E-869A-B85CDD8E8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58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 to use gas jet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Low temperature</a:t>
            </a:r>
          </a:p>
          <a:p>
            <a:r>
              <a:rPr lang="en-GB" dirty="0"/>
              <a:t>High directional jet</a:t>
            </a:r>
          </a:p>
          <a:p>
            <a:r>
              <a:rPr lang="en-GB" dirty="0"/>
              <a:t>Non-invasive or minimum-invasive</a:t>
            </a:r>
          </a:p>
          <a:p>
            <a:r>
              <a:rPr lang="en-GB" dirty="0"/>
              <a:t>Not dependent on beam species, energy and intensity</a:t>
            </a:r>
          </a:p>
          <a:p>
            <a:r>
              <a:rPr lang="en-GB" dirty="0"/>
              <a:t>No damage threshold </a:t>
            </a:r>
          </a:p>
          <a:p>
            <a:r>
              <a:rPr lang="en-GB" dirty="0"/>
              <a:t>Not affect the vacuum very much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F8453-D322-49E7-B00D-E7AECB4DD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0814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E479D-6B36-4725-828D-8056C7122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jet profile monitor in Cockcroft institute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AB341-B1DF-4054-8A41-58A5CDF288B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3633D8-C2E4-4809-8D91-FD3214E6E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860" y="2434883"/>
            <a:ext cx="5499024" cy="3845955"/>
          </a:xfrm>
          <a:prstGeom prst="rect">
            <a:avLst/>
          </a:prstGeom>
        </p:spPr>
      </p:pic>
      <p:pic>
        <p:nvPicPr>
          <p:cNvPr id="4" name="Picture 3" descr="C:\Work\Conferences\IBIC2016\figures201603151.png">
            <a:extLst>
              <a:ext uri="{FF2B5EF4-FFF2-40B4-BE49-F238E27FC236}">
                <a16:creationId xmlns:a16="http://schemas.microsoft.com/office/drawing/2014/main" id="{D6FB874B-24A1-4703-A1B3-C54FF85E8E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52" y="649458"/>
            <a:ext cx="6598161" cy="31206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99A78-B064-4ABD-B5CD-8880E32EE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3509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jet beam profile monitor 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E062C521-F63E-437C-A4C7-7CB2981D24F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672073" y="1764805"/>
            <a:ext cx="4117848" cy="2514600"/>
          </a:xfrm>
        </p:spPr>
        <p:txBody>
          <a:bodyPr>
            <a:normAutofit/>
          </a:bodyPr>
          <a:lstStyle/>
          <a:p>
            <a:r>
              <a:rPr lang="en-GB" dirty="0"/>
              <a:t>Estimated jet property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6BE0F4-4E31-4C94-A577-4F8F5438F6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9455" y="1593284"/>
            <a:ext cx="4083736" cy="36714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Down Arrow 10">
            <a:extLst>
              <a:ext uri="{FF2B5EF4-FFF2-40B4-BE49-F238E27FC236}">
                <a16:creationId xmlns:a16="http://schemas.microsoft.com/office/drawing/2014/main" id="{881C190A-8183-4AB8-A581-DF722E877027}"/>
              </a:ext>
            </a:extLst>
          </p:cNvPr>
          <p:cNvSpPr/>
          <p:nvPr/>
        </p:nvSpPr>
        <p:spPr>
          <a:xfrm rot="10800000">
            <a:off x="3322525" y="2370788"/>
            <a:ext cx="334620" cy="1499251"/>
          </a:xfrm>
          <a:prstGeom prst="downArrow">
            <a:avLst>
              <a:gd name="adj1" fmla="val 53857"/>
              <a:gd name="adj2" fmla="val 106406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A30414E-0C4E-47F6-A916-2C6AE3C2D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926091"/>
              </p:ext>
            </p:extLst>
          </p:nvPr>
        </p:nvGraphicFramePr>
        <p:xfrm>
          <a:off x="7406260" y="2747360"/>
          <a:ext cx="2455038" cy="112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8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720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Parameter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Value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r>
                        <a:rPr lang="en-US" sz="1200" dirty="0"/>
                        <a:t>Density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2.5*10</a:t>
                      </a:r>
                      <a:r>
                        <a:rPr lang="en-US" altLang="zh-CN" sz="1200" baseline="30000" dirty="0"/>
                        <a:t>16</a:t>
                      </a:r>
                      <a:r>
                        <a:rPr lang="en-US" altLang="zh-CN" sz="1200" dirty="0"/>
                        <a:t> particle/m</a:t>
                      </a:r>
                      <a:r>
                        <a:rPr lang="en-US" altLang="zh-CN" sz="1200" baseline="30000" dirty="0"/>
                        <a:t>3</a:t>
                      </a:r>
                      <a:endParaRPr lang="en-GB" sz="12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Vertical</a:t>
                      </a:r>
                      <a:r>
                        <a:rPr lang="en-GB" sz="1200" baseline="0" dirty="0"/>
                        <a:t> size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A2223A4D-5244-4327-96DC-584CA22C6F59}"/>
              </a:ext>
            </a:extLst>
          </p:cNvPr>
          <p:cNvSpPr txBox="1"/>
          <p:nvPr/>
        </p:nvSpPr>
        <p:spPr>
          <a:xfrm>
            <a:off x="1656695" y="5671066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Estimated integration time = 1 </a:t>
            </a:r>
            <a:r>
              <a:rPr lang="en-GB" dirty="0" err="1"/>
              <a:t>ms</a:t>
            </a:r>
            <a:r>
              <a:rPr lang="en-GB" dirty="0"/>
              <a:t> </a:t>
            </a:r>
          </a:p>
        </p:txBody>
      </p:sp>
      <p:grpSp>
        <p:nvGrpSpPr>
          <p:cNvPr id="18" name="Group 16">
            <a:extLst>
              <a:ext uri="{FF2B5EF4-FFF2-40B4-BE49-F238E27FC236}">
                <a16:creationId xmlns:a16="http://schemas.microsoft.com/office/drawing/2014/main" id="{1720889B-9840-4BFF-A34F-5351E8C34CB2}"/>
              </a:ext>
            </a:extLst>
          </p:cNvPr>
          <p:cNvGrpSpPr>
            <a:grpSpLocks noChangeAspect="1"/>
          </p:cNvGrpSpPr>
          <p:nvPr/>
        </p:nvGrpSpPr>
        <p:grpSpPr>
          <a:xfrm rot="21449118">
            <a:off x="3369553" y="4026451"/>
            <a:ext cx="296952" cy="225401"/>
            <a:chOff x="4898030" y="3284984"/>
            <a:chExt cx="754090" cy="572391"/>
          </a:xfrm>
        </p:grpSpPr>
        <p:grpSp>
          <p:nvGrpSpPr>
            <p:cNvPr id="19" name="Group 17">
              <a:extLst>
                <a:ext uri="{FF2B5EF4-FFF2-40B4-BE49-F238E27FC236}">
                  <a16:creationId xmlns:a16="http://schemas.microsoft.com/office/drawing/2014/main" id="{55D404AF-9757-41AF-BD44-3CC46A9A62C3}"/>
                </a:ext>
              </a:extLst>
            </p:cNvPr>
            <p:cNvGrpSpPr/>
            <p:nvPr/>
          </p:nvGrpSpPr>
          <p:grpSpPr>
            <a:xfrm>
              <a:off x="5202830" y="3356992"/>
              <a:ext cx="213921" cy="216024"/>
              <a:chOff x="2341853" y="2120210"/>
              <a:chExt cx="720069" cy="504056"/>
            </a:xfrm>
          </p:grpSpPr>
          <p:sp>
            <p:nvSpPr>
              <p:cNvPr id="41" name="Flowchart: Connector 40">
                <a:extLst>
                  <a:ext uri="{FF2B5EF4-FFF2-40B4-BE49-F238E27FC236}">
                    <a16:creationId xmlns:a16="http://schemas.microsoft.com/office/drawing/2014/main" id="{C55F0197-51EB-408E-848C-E7C6176CAF2C}"/>
                  </a:ext>
                </a:extLst>
              </p:cNvPr>
              <p:cNvSpPr/>
              <p:nvPr/>
            </p:nvSpPr>
            <p:spPr>
              <a:xfrm>
                <a:off x="2341853" y="2120210"/>
                <a:ext cx="720069" cy="504056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2" name="Group 40">
                <a:extLst>
                  <a:ext uri="{FF2B5EF4-FFF2-40B4-BE49-F238E27FC236}">
                    <a16:creationId xmlns:a16="http://schemas.microsoft.com/office/drawing/2014/main" id="{67EE30DB-D762-4951-B597-73C0846E7F0A}"/>
                  </a:ext>
                </a:extLst>
              </p:cNvPr>
              <p:cNvGrpSpPr/>
              <p:nvPr/>
            </p:nvGrpSpPr>
            <p:grpSpPr>
              <a:xfrm>
                <a:off x="2487960" y="2192218"/>
                <a:ext cx="427856" cy="360040"/>
                <a:chOff x="2487960" y="2192218"/>
                <a:chExt cx="423664" cy="360040"/>
              </a:xfrm>
            </p:grpSpPr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EDFBEA6-709F-4C62-ADA2-9991874E2A42}"/>
                    </a:ext>
                  </a:extLst>
                </p:cNvPr>
                <p:cNvCxnSpPr/>
                <p:nvPr/>
              </p:nvCxnSpPr>
              <p:spPr>
                <a:xfrm>
                  <a:off x="2699792" y="2192218"/>
                  <a:ext cx="0" cy="36004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2CD5FCF2-526A-4AD7-804F-D1AD3CCD36E2}"/>
                    </a:ext>
                  </a:extLst>
                </p:cNvPr>
                <p:cNvCxnSpPr/>
                <p:nvPr/>
              </p:nvCxnSpPr>
              <p:spPr>
                <a:xfrm>
                  <a:off x="2487960" y="2372238"/>
                  <a:ext cx="42366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" name="Group 18">
              <a:extLst>
                <a:ext uri="{FF2B5EF4-FFF2-40B4-BE49-F238E27FC236}">
                  <a16:creationId xmlns:a16="http://schemas.microsoft.com/office/drawing/2014/main" id="{4422A647-9270-41F6-A6D6-AB700C5E19BD}"/>
                </a:ext>
              </a:extLst>
            </p:cNvPr>
            <p:cNvGrpSpPr/>
            <p:nvPr/>
          </p:nvGrpSpPr>
          <p:grpSpPr>
            <a:xfrm>
              <a:off x="4898030" y="3284984"/>
              <a:ext cx="754090" cy="572391"/>
              <a:chOff x="4898030" y="3284984"/>
              <a:chExt cx="754090" cy="572391"/>
            </a:xfrm>
          </p:grpSpPr>
          <p:grpSp>
            <p:nvGrpSpPr>
              <p:cNvPr id="21" name="Group 19">
                <a:extLst>
                  <a:ext uri="{FF2B5EF4-FFF2-40B4-BE49-F238E27FC236}">
                    <a16:creationId xmlns:a16="http://schemas.microsoft.com/office/drawing/2014/main" id="{51B323E4-38D5-4D39-AC44-5B95AD0197AD}"/>
                  </a:ext>
                </a:extLst>
              </p:cNvPr>
              <p:cNvGrpSpPr/>
              <p:nvPr/>
            </p:nvGrpSpPr>
            <p:grpSpPr>
              <a:xfrm>
                <a:off x="4898030" y="3488951"/>
                <a:ext cx="213921" cy="216024"/>
                <a:chOff x="2341853" y="2120210"/>
                <a:chExt cx="720069" cy="504056"/>
              </a:xfrm>
            </p:grpSpPr>
            <p:sp>
              <p:nvSpPr>
                <p:cNvPr id="37" name="Flowchart: Connector 36">
                  <a:extLst>
                    <a:ext uri="{FF2B5EF4-FFF2-40B4-BE49-F238E27FC236}">
                      <a16:creationId xmlns:a16="http://schemas.microsoft.com/office/drawing/2014/main" id="{00EDC77E-638D-443F-8054-59EF44BEE465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8" name="Group 36">
                  <a:extLst>
                    <a:ext uri="{FF2B5EF4-FFF2-40B4-BE49-F238E27FC236}">
                      <a16:creationId xmlns:a16="http://schemas.microsoft.com/office/drawing/2014/main" id="{10F4FF46-DB75-4C34-A190-225236829F44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DBE4B5AF-DBCD-47A9-B2A4-5F06F937721B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B5105BD0-F1C3-4725-8846-66CD38BFE33F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" name="Group 20">
                <a:extLst>
                  <a:ext uri="{FF2B5EF4-FFF2-40B4-BE49-F238E27FC236}">
                    <a16:creationId xmlns:a16="http://schemas.microsoft.com/office/drawing/2014/main" id="{E431DD09-731B-40AF-A5FF-5E6A830C9FE9}"/>
                  </a:ext>
                </a:extLst>
              </p:cNvPr>
              <p:cNvGrpSpPr/>
              <p:nvPr/>
            </p:nvGrpSpPr>
            <p:grpSpPr>
              <a:xfrm>
                <a:off x="5050430" y="3641351"/>
                <a:ext cx="213921" cy="216024"/>
                <a:chOff x="2341853" y="2120210"/>
                <a:chExt cx="720069" cy="504056"/>
              </a:xfrm>
            </p:grpSpPr>
            <p:sp>
              <p:nvSpPr>
                <p:cNvPr id="33" name="Flowchart: Connector 32">
                  <a:extLst>
                    <a:ext uri="{FF2B5EF4-FFF2-40B4-BE49-F238E27FC236}">
                      <a16:creationId xmlns:a16="http://schemas.microsoft.com/office/drawing/2014/main" id="{A32A3DEC-B781-4718-A05A-92944DD4F6A3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4" name="Group 32">
                  <a:extLst>
                    <a:ext uri="{FF2B5EF4-FFF2-40B4-BE49-F238E27FC236}">
                      <a16:creationId xmlns:a16="http://schemas.microsoft.com/office/drawing/2014/main" id="{A2290926-E4A2-4A0D-9F68-DCF2DE100181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E8F3B129-C58A-480A-8159-7BF574376AE8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F8CA9A7D-6A67-4814-868A-FF4B882247AE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Group 21">
                <a:extLst>
                  <a:ext uri="{FF2B5EF4-FFF2-40B4-BE49-F238E27FC236}">
                    <a16:creationId xmlns:a16="http://schemas.microsoft.com/office/drawing/2014/main" id="{010604C1-C941-4EE3-A8A8-CA98B4EA5355}"/>
                  </a:ext>
                </a:extLst>
              </p:cNvPr>
              <p:cNvGrpSpPr/>
              <p:nvPr/>
            </p:nvGrpSpPr>
            <p:grpSpPr>
              <a:xfrm>
                <a:off x="5438199" y="3284984"/>
                <a:ext cx="213921" cy="216024"/>
                <a:chOff x="2341853" y="2120210"/>
                <a:chExt cx="720069" cy="504056"/>
              </a:xfrm>
            </p:grpSpPr>
            <p:sp>
              <p:nvSpPr>
                <p:cNvPr id="29" name="Flowchart: Connector 28">
                  <a:extLst>
                    <a:ext uri="{FF2B5EF4-FFF2-40B4-BE49-F238E27FC236}">
                      <a16:creationId xmlns:a16="http://schemas.microsoft.com/office/drawing/2014/main" id="{ABD9ABC0-39D2-4EA7-91D8-4B32E9E7B56E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0" name="Group 28">
                  <a:extLst>
                    <a:ext uri="{FF2B5EF4-FFF2-40B4-BE49-F238E27FC236}">
                      <a16:creationId xmlns:a16="http://schemas.microsoft.com/office/drawing/2014/main" id="{F65DFDA9-36E6-4037-B4FF-DF3CFA2A32A4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8CC4898D-560F-4BB5-B2E3-0401E92642C8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A9574EF0-EDB5-44D7-AB28-9CDC6FCC66BA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4" name="Group 22">
                <a:extLst>
                  <a:ext uri="{FF2B5EF4-FFF2-40B4-BE49-F238E27FC236}">
                    <a16:creationId xmlns:a16="http://schemas.microsoft.com/office/drawing/2014/main" id="{4D4D5328-E40B-48F5-AD52-9747B8A1C046}"/>
                  </a:ext>
                </a:extLst>
              </p:cNvPr>
              <p:cNvGrpSpPr/>
              <p:nvPr/>
            </p:nvGrpSpPr>
            <p:grpSpPr>
              <a:xfrm>
                <a:off x="5258807" y="3549757"/>
                <a:ext cx="213921" cy="216024"/>
                <a:chOff x="1980395" y="1897919"/>
                <a:chExt cx="720070" cy="504056"/>
              </a:xfrm>
            </p:grpSpPr>
            <p:sp>
              <p:nvSpPr>
                <p:cNvPr id="25" name="Flowchart: Connector 24">
                  <a:extLst>
                    <a:ext uri="{FF2B5EF4-FFF2-40B4-BE49-F238E27FC236}">
                      <a16:creationId xmlns:a16="http://schemas.microsoft.com/office/drawing/2014/main" id="{B6EB66E5-FA6D-4EE0-AE72-B59357E8E6F6}"/>
                    </a:ext>
                  </a:extLst>
                </p:cNvPr>
                <p:cNvSpPr/>
                <p:nvPr/>
              </p:nvSpPr>
              <p:spPr>
                <a:xfrm>
                  <a:off x="1980395" y="1897919"/>
                  <a:ext cx="720070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6" name="Group 24">
                  <a:extLst>
                    <a:ext uri="{FF2B5EF4-FFF2-40B4-BE49-F238E27FC236}">
                      <a16:creationId xmlns:a16="http://schemas.microsoft.com/office/drawing/2014/main" id="{7EA12941-898B-446A-A81D-4FEB600CAB7A}"/>
                    </a:ext>
                  </a:extLst>
                </p:cNvPr>
                <p:cNvGrpSpPr/>
                <p:nvPr/>
              </p:nvGrpSpPr>
              <p:grpSpPr>
                <a:xfrm>
                  <a:off x="2126500" y="1995255"/>
                  <a:ext cx="427856" cy="360040"/>
                  <a:chOff x="2130042" y="1995255"/>
                  <a:chExt cx="423664" cy="360040"/>
                </a:xfrm>
              </p:grpSpPr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446575DC-B13B-4AF8-BA79-DBFB339AB69A}"/>
                      </a:ext>
                    </a:extLst>
                  </p:cNvPr>
                  <p:cNvCxnSpPr/>
                  <p:nvPr/>
                </p:nvCxnSpPr>
                <p:spPr>
                  <a:xfrm>
                    <a:off x="2340284" y="1995255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8F545A8E-3029-488A-B69F-CED457EB3A67}"/>
                      </a:ext>
                    </a:extLst>
                  </p:cNvPr>
                  <p:cNvCxnSpPr/>
                  <p:nvPr/>
                </p:nvCxnSpPr>
                <p:spPr>
                  <a:xfrm>
                    <a:off x="2130042" y="2149949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45" name="Group 43">
            <a:extLst>
              <a:ext uri="{FF2B5EF4-FFF2-40B4-BE49-F238E27FC236}">
                <a16:creationId xmlns:a16="http://schemas.microsoft.com/office/drawing/2014/main" id="{313304A6-C8EF-4487-9725-1B972D301C01}"/>
              </a:ext>
            </a:extLst>
          </p:cNvPr>
          <p:cNvGrpSpPr/>
          <p:nvPr/>
        </p:nvGrpSpPr>
        <p:grpSpPr>
          <a:xfrm>
            <a:off x="2838449" y="2057400"/>
            <a:ext cx="1295400" cy="313389"/>
            <a:chOff x="4564852" y="2370843"/>
            <a:chExt cx="1610445" cy="381594"/>
          </a:xfrm>
        </p:grpSpPr>
        <p:sp>
          <p:nvSpPr>
            <p:cNvPr id="46" name="Can 44">
              <a:extLst>
                <a:ext uri="{FF2B5EF4-FFF2-40B4-BE49-F238E27FC236}">
                  <a16:creationId xmlns:a16="http://schemas.microsoft.com/office/drawing/2014/main" id="{0666DF10-58E5-4BD1-9DD0-D2BCAC1D3ED3}"/>
                </a:ext>
              </a:extLst>
            </p:cNvPr>
            <p:cNvSpPr/>
            <p:nvPr/>
          </p:nvSpPr>
          <p:spPr>
            <a:xfrm>
              <a:off x="4564852" y="2392398"/>
              <a:ext cx="1610445" cy="360039"/>
            </a:xfrm>
            <a:prstGeom prst="can">
              <a:avLst>
                <a:gd name="adj" fmla="val 50000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59EA49A-91DE-4E1A-AA77-4F4D165F9B44}"/>
                </a:ext>
              </a:extLst>
            </p:cNvPr>
            <p:cNvSpPr txBox="1"/>
            <p:nvPr/>
          </p:nvSpPr>
          <p:spPr>
            <a:xfrm>
              <a:off x="5039266" y="2370843"/>
              <a:ext cx="558166" cy="323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/>
                <a:t>MCP</a:t>
              </a:r>
            </a:p>
          </p:txBody>
        </p:sp>
      </p:grpSp>
      <p:grpSp>
        <p:nvGrpSpPr>
          <p:cNvPr id="48" name="Group 46">
            <a:extLst>
              <a:ext uri="{FF2B5EF4-FFF2-40B4-BE49-F238E27FC236}">
                <a16:creationId xmlns:a16="http://schemas.microsoft.com/office/drawing/2014/main" id="{454C7C49-C9D4-492C-9E38-7E4206CB6DA1}"/>
              </a:ext>
            </a:extLst>
          </p:cNvPr>
          <p:cNvGrpSpPr/>
          <p:nvPr/>
        </p:nvGrpSpPr>
        <p:grpSpPr>
          <a:xfrm>
            <a:off x="3206107" y="2074205"/>
            <a:ext cx="540074" cy="266700"/>
            <a:chOff x="1438123" y="1676400"/>
            <a:chExt cx="540074" cy="266700"/>
          </a:xfrm>
        </p:grpSpPr>
        <p:grpSp>
          <p:nvGrpSpPr>
            <p:cNvPr id="49" name="Group 47">
              <a:extLst>
                <a:ext uri="{FF2B5EF4-FFF2-40B4-BE49-F238E27FC236}">
                  <a16:creationId xmlns:a16="http://schemas.microsoft.com/office/drawing/2014/main" id="{89FA235B-A816-4399-AD81-040BD2753185}"/>
                </a:ext>
              </a:extLst>
            </p:cNvPr>
            <p:cNvGrpSpPr/>
            <p:nvPr/>
          </p:nvGrpSpPr>
          <p:grpSpPr>
            <a:xfrm>
              <a:off x="1547664" y="1676400"/>
              <a:ext cx="125733" cy="114300"/>
              <a:chOff x="1547664" y="1676400"/>
              <a:chExt cx="251467" cy="2286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FA093A26-7867-4A5D-BAF2-D6552E5D0349}"/>
                  </a:ext>
                </a:extLst>
              </p:cNvPr>
              <p:cNvSpPr/>
              <p:nvPr/>
            </p:nvSpPr>
            <p:spPr>
              <a:xfrm>
                <a:off x="1547664" y="1676400"/>
                <a:ext cx="251467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40362FD-F218-4BB6-8BB0-DB27D6CF5ED1}"/>
                  </a:ext>
                </a:extLst>
              </p:cNvPr>
              <p:cNvCxnSpPr/>
              <p:nvPr/>
            </p:nvCxnSpPr>
            <p:spPr>
              <a:xfrm>
                <a:off x="1547664" y="1790700"/>
                <a:ext cx="25146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8">
              <a:extLst>
                <a:ext uri="{FF2B5EF4-FFF2-40B4-BE49-F238E27FC236}">
                  <a16:creationId xmlns:a16="http://schemas.microsoft.com/office/drawing/2014/main" id="{E22CE333-6F65-4B35-AC85-83B4F6E0612C}"/>
                </a:ext>
              </a:extLst>
            </p:cNvPr>
            <p:cNvGrpSpPr/>
            <p:nvPr/>
          </p:nvGrpSpPr>
          <p:grpSpPr>
            <a:xfrm>
              <a:off x="1752600" y="1676400"/>
              <a:ext cx="125733" cy="114300"/>
              <a:chOff x="1547664" y="1676400"/>
              <a:chExt cx="251467" cy="228600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665D3A7-4779-4976-88A0-0AC142C8233B}"/>
                  </a:ext>
                </a:extLst>
              </p:cNvPr>
              <p:cNvSpPr/>
              <p:nvPr/>
            </p:nvSpPr>
            <p:spPr>
              <a:xfrm>
                <a:off x="1547664" y="1676400"/>
                <a:ext cx="251467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8BB0368F-877A-4213-A900-DCC117AC886A}"/>
                  </a:ext>
                </a:extLst>
              </p:cNvPr>
              <p:cNvCxnSpPr/>
              <p:nvPr/>
            </p:nvCxnSpPr>
            <p:spPr>
              <a:xfrm>
                <a:off x="1547664" y="1790700"/>
                <a:ext cx="25146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49">
              <a:extLst>
                <a:ext uri="{FF2B5EF4-FFF2-40B4-BE49-F238E27FC236}">
                  <a16:creationId xmlns:a16="http://schemas.microsoft.com/office/drawing/2014/main" id="{7D0E855B-D16F-4404-B3E9-E3D59DD85B68}"/>
                </a:ext>
              </a:extLst>
            </p:cNvPr>
            <p:cNvGrpSpPr/>
            <p:nvPr/>
          </p:nvGrpSpPr>
          <p:grpSpPr>
            <a:xfrm>
              <a:off x="1852464" y="1714500"/>
              <a:ext cx="125733" cy="114300"/>
              <a:chOff x="1547664" y="1676400"/>
              <a:chExt cx="251467" cy="228600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9178901-FBD6-40CD-96F3-07D60ADF4C6D}"/>
                  </a:ext>
                </a:extLst>
              </p:cNvPr>
              <p:cNvSpPr/>
              <p:nvPr/>
            </p:nvSpPr>
            <p:spPr>
              <a:xfrm>
                <a:off x="1547664" y="1676400"/>
                <a:ext cx="251467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6D457354-92F3-40AA-A0A7-2E48958F4864}"/>
                  </a:ext>
                </a:extLst>
              </p:cNvPr>
              <p:cNvCxnSpPr/>
              <p:nvPr/>
            </p:nvCxnSpPr>
            <p:spPr>
              <a:xfrm>
                <a:off x="1547664" y="1790700"/>
                <a:ext cx="25146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0">
              <a:extLst>
                <a:ext uri="{FF2B5EF4-FFF2-40B4-BE49-F238E27FC236}">
                  <a16:creationId xmlns:a16="http://schemas.microsoft.com/office/drawing/2014/main" id="{19A96C59-ADE1-4585-B3CB-A9E56F61D2D2}"/>
                </a:ext>
              </a:extLst>
            </p:cNvPr>
            <p:cNvGrpSpPr/>
            <p:nvPr/>
          </p:nvGrpSpPr>
          <p:grpSpPr>
            <a:xfrm>
              <a:off x="1438123" y="1752600"/>
              <a:ext cx="516410" cy="190500"/>
              <a:chOff x="1438123" y="1752600"/>
              <a:chExt cx="516410" cy="190500"/>
            </a:xfrm>
          </p:grpSpPr>
          <p:grpSp>
            <p:nvGrpSpPr>
              <p:cNvPr id="53" name="Group 51">
                <a:extLst>
                  <a:ext uri="{FF2B5EF4-FFF2-40B4-BE49-F238E27FC236}">
                    <a16:creationId xmlns:a16="http://schemas.microsoft.com/office/drawing/2014/main" id="{C7BA21B6-25B2-4D1E-9D26-539FD5C14F4D}"/>
                  </a:ext>
                </a:extLst>
              </p:cNvPr>
              <p:cNvGrpSpPr/>
              <p:nvPr/>
            </p:nvGrpSpPr>
            <p:grpSpPr>
              <a:xfrm>
                <a:off x="1700064" y="1752600"/>
                <a:ext cx="125733" cy="114300"/>
                <a:chOff x="1547664" y="1676400"/>
                <a:chExt cx="251467" cy="228600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780F5221-E34F-4B62-85F2-5BE32971FE1A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2C8A117F-969C-4531-B079-616DE76F62AC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2">
                <a:extLst>
                  <a:ext uri="{FF2B5EF4-FFF2-40B4-BE49-F238E27FC236}">
                    <a16:creationId xmlns:a16="http://schemas.microsoft.com/office/drawing/2014/main" id="{C3D12C42-9B6E-4469-9ACC-F1325F3F7CB0}"/>
                  </a:ext>
                </a:extLst>
              </p:cNvPr>
              <p:cNvGrpSpPr/>
              <p:nvPr/>
            </p:nvGrpSpPr>
            <p:grpSpPr>
              <a:xfrm>
                <a:off x="1600200" y="1790700"/>
                <a:ext cx="125733" cy="114300"/>
                <a:chOff x="1547664" y="1676400"/>
                <a:chExt cx="251467" cy="228600"/>
              </a:xfrm>
            </p:grpSpPr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FCDF2034-0864-40A2-9D14-3E598F151C65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1E4AA90C-09CF-4B9E-9DDB-4B705B7B196C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3">
                <a:extLst>
                  <a:ext uri="{FF2B5EF4-FFF2-40B4-BE49-F238E27FC236}">
                    <a16:creationId xmlns:a16="http://schemas.microsoft.com/office/drawing/2014/main" id="{8CC0AF93-BDB5-462F-851B-A17C803873AD}"/>
                  </a:ext>
                </a:extLst>
              </p:cNvPr>
              <p:cNvGrpSpPr/>
              <p:nvPr/>
            </p:nvGrpSpPr>
            <p:grpSpPr>
              <a:xfrm>
                <a:off x="1828800" y="1828800"/>
                <a:ext cx="125733" cy="114300"/>
                <a:chOff x="1547664" y="1676400"/>
                <a:chExt cx="251467" cy="228600"/>
              </a:xfrm>
            </p:grpSpPr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B3289566-0208-453E-A38A-66A711206AEB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FD2BFCB2-79B5-4C8E-8090-97EDE59F11F7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4">
                <a:extLst>
                  <a:ext uri="{FF2B5EF4-FFF2-40B4-BE49-F238E27FC236}">
                    <a16:creationId xmlns:a16="http://schemas.microsoft.com/office/drawing/2014/main" id="{BAE4D1CE-A028-46A4-8E92-568636E2169E}"/>
                  </a:ext>
                </a:extLst>
              </p:cNvPr>
              <p:cNvGrpSpPr/>
              <p:nvPr/>
            </p:nvGrpSpPr>
            <p:grpSpPr>
              <a:xfrm>
                <a:off x="1438123" y="1765788"/>
                <a:ext cx="125733" cy="114300"/>
                <a:chOff x="1547664" y="1676400"/>
                <a:chExt cx="251467" cy="228600"/>
              </a:xfrm>
            </p:grpSpPr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0F986668-0F17-4296-95F1-40F8C1D22593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3F74FF9A-E1D9-40AE-AFCC-C66882C76809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5">
                <a:extLst>
                  <a:ext uri="{FF2B5EF4-FFF2-40B4-BE49-F238E27FC236}">
                    <a16:creationId xmlns:a16="http://schemas.microsoft.com/office/drawing/2014/main" id="{344E1F03-F39C-4D65-BE79-D70CE2A7DFE6}"/>
                  </a:ext>
                </a:extLst>
              </p:cNvPr>
              <p:cNvGrpSpPr/>
              <p:nvPr/>
            </p:nvGrpSpPr>
            <p:grpSpPr>
              <a:xfrm>
                <a:off x="1700064" y="1828800"/>
                <a:ext cx="125733" cy="114300"/>
                <a:chOff x="1547664" y="1676400"/>
                <a:chExt cx="251467" cy="228600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5DB88A80-B5F3-45D6-B4DC-B20411745754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D7788B1-110F-4DB6-B9FC-471FDD42579F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6">
                <a:extLst>
                  <a:ext uri="{FF2B5EF4-FFF2-40B4-BE49-F238E27FC236}">
                    <a16:creationId xmlns:a16="http://schemas.microsoft.com/office/drawing/2014/main" id="{0C6F68EF-C604-43B4-9768-F2A8E0C9DCF2}"/>
                  </a:ext>
                </a:extLst>
              </p:cNvPr>
              <p:cNvGrpSpPr/>
              <p:nvPr/>
            </p:nvGrpSpPr>
            <p:grpSpPr>
              <a:xfrm>
                <a:off x="1524000" y="1828800"/>
                <a:ext cx="125733" cy="114300"/>
                <a:chOff x="1547664" y="1676400"/>
                <a:chExt cx="251467" cy="228600"/>
              </a:xfrm>
            </p:grpSpPr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5AACA8B9-01BA-4298-A111-A2F45AEFE30D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55CAF43B-3CDB-482A-81BA-1830697771C0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7" name="Can 75">
            <a:extLst>
              <a:ext uri="{FF2B5EF4-FFF2-40B4-BE49-F238E27FC236}">
                <a16:creationId xmlns:a16="http://schemas.microsoft.com/office/drawing/2014/main" id="{D5AD105B-7B99-4AFE-BA89-C0A3EB90EE25}"/>
              </a:ext>
            </a:extLst>
          </p:cNvPr>
          <p:cNvSpPr/>
          <p:nvPr/>
        </p:nvSpPr>
        <p:spPr>
          <a:xfrm>
            <a:off x="2880607" y="1676400"/>
            <a:ext cx="1188406" cy="72008"/>
          </a:xfrm>
          <a:prstGeom prst="can">
            <a:avLst/>
          </a:prstGeom>
          <a:solidFill>
            <a:srgbClr val="92D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Can 77">
            <a:extLst>
              <a:ext uri="{FF2B5EF4-FFF2-40B4-BE49-F238E27FC236}">
                <a16:creationId xmlns:a16="http://schemas.microsoft.com/office/drawing/2014/main" id="{540E9E77-AA32-4828-A23C-A2EB27B56CB8}"/>
              </a:ext>
            </a:extLst>
          </p:cNvPr>
          <p:cNvSpPr/>
          <p:nvPr/>
        </p:nvSpPr>
        <p:spPr>
          <a:xfrm>
            <a:off x="3160240" y="1671828"/>
            <a:ext cx="667354" cy="76200"/>
          </a:xfrm>
          <a:prstGeom prst="can">
            <a:avLst/>
          </a:prstGeom>
          <a:solidFill>
            <a:srgbClr val="92D050"/>
          </a:solidFill>
          <a:ln w="26425" cap="flat" cmpd="sng" algn="ctr">
            <a:noFill/>
            <a:prstDash val="solid"/>
          </a:ln>
          <a:effectLst>
            <a:glow rad="431800">
              <a:srgbClr val="AD0101">
                <a:alpha val="46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F31473C-683C-4276-8B69-A79CBE4E4C18}"/>
              </a:ext>
            </a:extLst>
          </p:cNvPr>
          <p:cNvGrpSpPr/>
          <p:nvPr/>
        </p:nvGrpSpPr>
        <p:grpSpPr>
          <a:xfrm>
            <a:off x="3229877" y="914400"/>
            <a:ext cx="549943" cy="491225"/>
            <a:chOff x="1066800" y="1293613"/>
            <a:chExt cx="549943" cy="4912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0" name="Can 79">
              <a:extLst>
                <a:ext uri="{FF2B5EF4-FFF2-40B4-BE49-F238E27FC236}">
                  <a16:creationId xmlns:a16="http://schemas.microsoft.com/office/drawing/2014/main" id="{BE0FF751-6F46-4E9B-998C-7C9746ECC14D}"/>
                </a:ext>
              </a:extLst>
            </p:cNvPr>
            <p:cNvSpPr/>
            <p:nvPr/>
          </p:nvSpPr>
          <p:spPr>
            <a:xfrm>
              <a:off x="1217394" y="1556238"/>
              <a:ext cx="239399" cy="228600"/>
            </a:xfrm>
            <a:prstGeom prst="ca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6682AAA5-EC25-490D-8B32-AF8B53B8540A}"/>
                </a:ext>
              </a:extLst>
            </p:cNvPr>
            <p:cNvSpPr/>
            <p:nvPr/>
          </p:nvSpPr>
          <p:spPr>
            <a:xfrm>
              <a:off x="1066800" y="1293613"/>
              <a:ext cx="549943" cy="306587"/>
            </a:xfrm>
            <a:prstGeom prst="cub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2" name="Freeform 81">
            <a:extLst>
              <a:ext uri="{FF2B5EF4-FFF2-40B4-BE49-F238E27FC236}">
                <a16:creationId xmlns:a16="http://schemas.microsoft.com/office/drawing/2014/main" id="{B58307E3-35A6-4CEB-904E-19D6C4C22226}"/>
              </a:ext>
            </a:extLst>
          </p:cNvPr>
          <p:cNvSpPr/>
          <p:nvPr/>
        </p:nvSpPr>
        <p:spPr>
          <a:xfrm>
            <a:off x="1554479" y="919000"/>
            <a:ext cx="1688429" cy="406698"/>
          </a:xfrm>
          <a:custGeom>
            <a:avLst/>
            <a:gdLst>
              <a:gd name="connsiteX0" fmla="*/ 2684585 w 2684585"/>
              <a:gd name="connsiteY0" fmla="*/ 26184 h 406698"/>
              <a:gd name="connsiteX1" fmla="*/ 1957754 w 2684585"/>
              <a:gd name="connsiteY1" fmla="*/ 37907 h 406698"/>
              <a:gd name="connsiteX2" fmla="*/ 902677 w 2684585"/>
              <a:gd name="connsiteY2" fmla="*/ 389599 h 406698"/>
              <a:gd name="connsiteX3" fmla="*/ 0 w 2684585"/>
              <a:gd name="connsiteY3" fmla="*/ 354430 h 4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585" h="406698">
                <a:moveTo>
                  <a:pt x="2684585" y="26184"/>
                </a:moveTo>
                <a:cubicBezTo>
                  <a:pt x="2469662" y="1761"/>
                  <a:pt x="2254739" y="-22662"/>
                  <a:pt x="1957754" y="37907"/>
                </a:cubicBezTo>
                <a:cubicBezTo>
                  <a:pt x="1660769" y="98476"/>
                  <a:pt x="1228969" y="336845"/>
                  <a:pt x="902677" y="389599"/>
                </a:cubicBezTo>
                <a:cubicBezTo>
                  <a:pt x="576385" y="442353"/>
                  <a:pt x="152400" y="356384"/>
                  <a:pt x="0" y="35443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99E432B-1848-4C98-AFA5-73D4E10589C9}"/>
              </a:ext>
            </a:extLst>
          </p:cNvPr>
          <p:cNvSpPr txBox="1"/>
          <p:nvPr/>
        </p:nvSpPr>
        <p:spPr>
          <a:xfrm>
            <a:off x="1459455" y="1558515"/>
            <a:ext cx="1324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Phosphor screen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5B88928-09BE-485C-AA7A-DA1538BE7052}"/>
              </a:ext>
            </a:extLst>
          </p:cNvPr>
          <p:cNvSpPr txBox="1"/>
          <p:nvPr/>
        </p:nvSpPr>
        <p:spPr>
          <a:xfrm>
            <a:off x="3866469" y="4094739"/>
            <a:ext cx="1161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Ionization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1234E3A-2F03-4BD3-94E9-ADB3ECB3D7CA}"/>
              </a:ext>
            </a:extLst>
          </p:cNvPr>
          <p:cNvSpPr txBox="1"/>
          <p:nvPr/>
        </p:nvSpPr>
        <p:spPr>
          <a:xfrm>
            <a:off x="3659650" y="2935748"/>
            <a:ext cx="1574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Ions extraction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240455-7648-403B-B3A0-2982D34FEC67}"/>
              </a:ext>
            </a:extLst>
          </p:cNvPr>
          <p:cNvSpPr txBox="1"/>
          <p:nvPr/>
        </p:nvSpPr>
        <p:spPr>
          <a:xfrm>
            <a:off x="3930556" y="1274519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Visible light</a:t>
            </a:r>
          </a:p>
        </p:txBody>
      </p:sp>
      <p:pic>
        <p:nvPicPr>
          <p:cNvPr id="87" name="Picture 2" descr="C:\Users\V.Tzoganis\Desktop\PhD stuff\presentations\HL-LHC\figure1.png">
            <a:extLst>
              <a:ext uri="{FF2B5EF4-FFF2-40B4-BE49-F238E27FC236}">
                <a16:creationId xmlns:a16="http://schemas.microsoft.com/office/drawing/2014/main" id="{D1CDB378-05EC-4363-BBB0-DFDA1F241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079" y="1524000"/>
            <a:ext cx="4604519" cy="379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1AA3A1-1C52-4CF0-825A-E189F411B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25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43511E-6 L -3.33333E-6 -0.269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50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7.40741E-7 L 0.00191 -0.0664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333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7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 animBg="1"/>
      <p:bldP spid="17" grpId="0"/>
      <p:bldP spid="77" grpId="0" animBg="1"/>
      <p:bldP spid="78" grpId="0" animBg="1"/>
      <p:bldP spid="82" grpId="0" animBg="1"/>
      <p:bldP spid="83" grpId="0"/>
      <p:bldP spid="84" grpId="0"/>
      <p:bldP spid="85" grpId="0"/>
      <p:bldP spid="85" grpId="1"/>
      <p:bldP spid="8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9F01C-C02F-4A85-A428-CFB5A43AB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results at CI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3A91B0-687F-4E3C-BB18-8CA5BF6FE87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93617" y="972715"/>
            <a:ext cx="6440681" cy="198000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4B5D90-1CB8-47A9-966F-90A332D0474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481674" y="3581400"/>
            <a:ext cx="2930973" cy="19800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E117CE-3F0B-4900-B713-88D2ECE05F3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35787" y="3581400"/>
            <a:ext cx="2930973" cy="1980000"/>
          </a:xfrm>
          <a:prstGeom prst="rect">
            <a:avLst/>
          </a:prstGeom>
          <a:noFill/>
          <a:ln>
            <a:noFill/>
          </a:ln>
          <a:effectLst/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7E92FEC-68FA-4BFF-AA44-B8D1CD4BBDFE}"/>
              </a:ext>
            </a:extLst>
          </p:cNvPr>
          <p:cNvGraphicFramePr>
            <a:graphicFrameLocks noGrp="1"/>
          </p:cNvGraphicFramePr>
          <p:nvPr/>
        </p:nvGraphicFramePr>
        <p:xfrm>
          <a:off x="8671560" y="4724400"/>
          <a:ext cx="2339023" cy="112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2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720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size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Value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r>
                        <a:rPr lang="en-US" sz="1200" dirty="0" err="1"/>
                        <a:t>Xrms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0.42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err="1"/>
                        <a:t>Yrms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err="1"/>
                        <a:t>Xrms</a:t>
                      </a:r>
                      <a:r>
                        <a:rPr lang="en-GB" sz="1200" dirty="0"/>
                        <a:t> from residual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2A46D80-3B3E-4865-B1BD-3F1B1751B45E}"/>
              </a:ext>
            </a:extLst>
          </p:cNvPr>
          <p:cNvGraphicFramePr>
            <a:graphicFrameLocks noGrp="1"/>
          </p:cNvGraphicFramePr>
          <p:nvPr/>
        </p:nvGraphicFramePr>
        <p:xfrm>
          <a:off x="8823960" y="3111452"/>
          <a:ext cx="2069021" cy="139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8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720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Setting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Value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r>
                        <a:rPr lang="en-US" sz="1200" dirty="0"/>
                        <a:t>Energy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3.75 </a:t>
                      </a:r>
                      <a:r>
                        <a:rPr lang="en-US" altLang="zh-CN" sz="1200" dirty="0" err="1"/>
                        <a:t>keV</a:t>
                      </a:r>
                      <a:r>
                        <a:rPr lang="en-US" altLang="zh-CN" sz="1200" dirty="0"/>
                        <a:t>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Current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/>
                        <a:t>~5.0 </a:t>
                      </a:r>
                      <a:r>
                        <a:rPr lang="en-US" sz="1200" i="1" baseline="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200" baseline="0" dirty="0"/>
                        <a:t>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External</a:t>
                      </a:r>
                      <a:r>
                        <a:rPr lang="en-GB" sz="1200" baseline="0" dirty="0"/>
                        <a:t> field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7.5 kV/m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Exposure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70</a:t>
                      </a:r>
                      <a:r>
                        <a:rPr lang="en-GB" sz="1200" baseline="0" dirty="0"/>
                        <a:t> </a:t>
                      </a:r>
                      <a:r>
                        <a:rPr lang="en-GB" sz="1200" baseline="0" dirty="0" err="1"/>
                        <a:t>ms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865E7-FCF8-41B2-8EB0-CFAC99924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9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Using gas jet to measure LHC proton beam</a:t>
            </a:r>
            <a:endParaRPr lang="en-GB" dirty="0"/>
          </a:p>
        </p:txBody>
      </p:sp>
      <p:sp>
        <p:nvSpPr>
          <p:cNvPr id="24" name="Slide Number Placeholder 2">
            <a:extLst>
              <a:ext uri="{FF2B5EF4-FFF2-40B4-BE49-F238E27FC236}">
                <a16:creationId xmlns:a16="http://schemas.microsoft.com/office/drawing/2014/main" id="{0C82A7BA-0FBA-4F06-84AA-A39EAA062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fld id="{8211CE53-49BE-4E77-AA51-4D5D527F3FB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B94CAB7-B862-45ED-8335-87D94DCA44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124" y="997540"/>
            <a:ext cx="4049568" cy="236519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B02A573-1EC2-4778-ADE1-3DD20EBD809A}"/>
              </a:ext>
            </a:extLst>
          </p:cNvPr>
          <p:cNvGrpSpPr/>
          <p:nvPr/>
        </p:nvGrpSpPr>
        <p:grpSpPr>
          <a:xfrm>
            <a:off x="925233" y="648072"/>
            <a:ext cx="6384194" cy="5480011"/>
            <a:chOff x="5881697" y="1143000"/>
            <a:chExt cx="6384194" cy="548001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E6A0002-B3D0-4AB5-A423-ACE9A801E14B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2037" y="1143000"/>
              <a:ext cx="6363854" cy="3703785"/>
            </a:xfrm>
            <a:prstGeom prst="rect">
              <a:avLst/>
            </a:prstGeom>
            <a:noFill/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7112F06-B31A-494B-A798-E760CFF31D60}"/>
                </a:ext>
              </a:extLst>
            </p:cNvPr>
            <p:cNvSpPr txBox="1"/>
            <p:nvPr/>
          </p:nvSpPr>
          <p:spPr>
            <a:xfrm>
              <a:off x="6117439" y="5064107"/>
              <a:ext cx="1978971" cy="55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HIPACE 300L/S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Turbo-molecular pump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F7704DC-A58D-439E-A3AE-8498809629F9}"/>
                </a:ext>
              </a:extLst>
            </p:cNvPr>
            <p:cNvSpPr txBox="1"/>
            <p:nvPr/>
          </p:nvSpPr>
          <p:spPr>
            <a:xfrm>
              <a:off x="8779164" y="5116098"/>
              <a:ext cx="1978971" cy="55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HIPACE 700L/S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Turbo-molecular pump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05FE8E5-8A5D-4565-9495-A6E2C292AD22}"/>
                </a:ext>
              </a:extLst>
            </p:cNvPr>
            <p:cNvSpPr/>
            <p:nvPr/>
          </p:nvSpPr>
          <p:spPr>
            <a:xfrm>
              <a:off x="6022109" y="1759479"/>
              <a:ext cx="809822" cy="4734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A376C481-B3B9-493E-B14E-DDEC5EAC6980}"/>
                </a:ext>
              </a:extLst>
            </p:cNvPr>
            <p:cNvSpPr/>
            <p:nvPr/>
          </p:nvSpPr>
          <p:spPr>
            <a:xfrm>
              <a:off x="7126806" y="1523952"/>
              <a:ext cx="809822" cy="4734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BF45F84-EB79-4C97-BB44-677A7B5479C7}"/>
                </a:ext>
              </a:extLst>
            </p:cNvPr>
            <p:cNvSpPr/>
            <p:nvPr/>
          </p:nvSpPr>
          <p:spPr>
            <a:xfrm>
              <a:off x="6022108" y="2470623"/>
              <a:ext cx="670197" cy="4088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5CA99D9-4328-49AC-B1A7-1F318D43997E}"/>
                </a:ext>
              </a:extLst>
            </p:cNvPr>
            <p:cNvSpPr/>
            <p:nvPr/>
          </p:nvSpPr>
          <p:spPr>
            <a:xfrm>
              <a:off x="7001164" y="2406188"/>
              <a:ext cx="700928" cy="4411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B243284-0FE6-4662-AE49-A7B883ABABDF}"/>
                </a:ext>
              </a:extLst>
            </p:cNvPr>
            <p:cNvSpPr/>
            <p:nvPr/>
          </p:nvSpPr>
          <p:spPr>
            <a:xfrm>
              <a:off x="7804727" y="1881907"/>
              <a:ext cx="841299" cy="5309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828E68CD-D76B-4FD1-9A1E-FCFE049EB0D7}"/>
                </a:ext>
              </a:extLst>
            </p:cNvPr>
            <p:cNvSpPr/>
            <p:nvPr/>
          </p:nvSpPr>
          <p:spPr>
            <a:xfrm>
              <a:off x="9164375" y="1297661"/>
              <a:ext cx="809822" cy="4734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19D65DD-0AFF-4E8B-A565-BA24FE270AEA}"/>
                </a:ext>
              </a:extLst>
            </p:cNvPr>
            <p:cNvSpPr/>
            <p:nvPr/>
          </p:nvSpPr>
          <p:spPr>
            <a:xfrm>
              <a:off x="9145903" y="1288425"/>
              <a:ext cx="809822" cy="4734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CE3EF2B-6A47-49F5-824B-43817DE285CC}"/>
                </a:ext>
              </a:extLst>
            </p:cNvPr>
            <p:cNvSpPr/>
            <p:nvPr/>
          </p:nvSpPr>
          <p:spPr>
            <a:xfrm>
              <a:off x="10003369" y="1561567"/>
              <a:ext cx="809822" cy="7636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F6EA75B-F753-4FA4-AC27-3A76589FF499}"/>
                </a:ext>
              </a:extLst>
            </p:cNvPr>
            <p:cNvSpPr/>
            <p:nvPr/>
          </p:nvSpPr>
          <p:spPr>
            <a:xfrm>
              <a:off x="9248517" y="2419883"/>
              <a:ext cx="809822" cy="4734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4597CF0-26F5-45F2-B88E-593FBBD76B20}"/>
                </a:ext>
              </a:extLst>
            </p:cNvPr>
            <p:cNvSpPr/>
            <p:nvPr/>
          </p:nvSpPr>
          <p:spPr>
            <a:xfrm>
              <a:off x="10777391" y="2567225"/>
              <a:ext cx="809822" cy="4734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AD06E75-1D83-42E1-B517-E11DAB7C8093}"/>
                </a:ext>
              </a:extLst>
            </p:cNvPr>
            <p:cNvSpPr txBox="1"/>
            <p:nvPr/>
          </p:nvSpPr>
          <p:spPr>
            <a:xfrm>
              <a:off x="5881697" y="2432973"/>
              <a:ext cx="978414" cy="55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Nozzle Chamber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CFF30CA-8BB6-49D5-889C-EF2898B266F5}"/>
                </a:ext>
              </a:extLst>
            </p:cNvPr>
            <p:cNvSpPr txBox="1"/>
            <p:nvPr/>
          </p:nvSpPr>
          <p:spPr>
            <a:xfrm>
              <a:off x="6025224" y="1741307"/>
              <a:ext cx="978414" cy="55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Skimmer Assembly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29B3F79E-A010-4FCA-AF78-B1C3F9C7FDC5}"/>
                </a:ext>
              </a:extLst>
            </p:cNvPr>
            <p:cNvSpPr txBox="1"/>
            <p:nvPr/>
          </p:nvSpPr>
          <p:spPr>
            <a:xfrm>
              <a:off x="6733098" y="2227720"/>
              <a:ext cx="978414" cy="55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Gas Separator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0D2DE30-4E5D-4BA3-901D-D50B82783DEC}"/>
                </a:ext>
              </a:extLst>
            </p:cNvPr>
            <p:cNvSpPr txBox="1"/>
            <p:nvPr/>
          </p:nvSpPr>
          <p:spPr>
            <a:xfrm>
              <a:off x="7053523" y="1427016"/>
              <a:ext cx="978414" cy="55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Skimmer Chamber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FA8D664-6A2E-4E9F-9156-3F50F8E8C3D7}"/>
                </a:ext>
              </a:extLst>
            </p:cNvPr>
            <p:cNvSpPr txBox="1"/>
            <p:nvPr/>
          </p:nvSpPr>
          <p:spPr>
            <a:xfrm>
              <a:off x="9385475" y="1279388"/>
              <a:ext cx="978414" cy="55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Imaging System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5BB5A12-0E41-4B2A-9D60-DF2D7E594788}"/>
                </a:ext>
              </a:extLst>
            </p:cNvPr>
            <p:cNvSpPr txBox="1"/>
            <p:nvPr/>
          </p:nvSpPr>
          <p:spPr>
            <a:xfrm>
              <a:off x="9241645" y="2311178"/>
              <a:ext cx="1018589" cy="55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Interaction Chamber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DB27CCD-7A2F-45FB-8F6A-6A8A578C449F}"/>
                </a:ext>
              </a:extLst>
            </p:cNvPr>
            <p:cNvSpPr txBox="1"/>
            <p:nvPr/>
          </p:nvSpPr>
          <p:spPr>
            <a:xfrm>
              <a:off x="10168454" y="1670012"/>
              <a:ext cx="1018589" cy="7887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Moveable Gauge Chamber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A89602D-3CF0-4E57-859B-0E3CFD18760E}"/>
                </a:ext>
              </a:extLst>
            </p:cNvPr>
            <p:cNvSpPr txBox="1"/>
            <p:nvPr/>
          </p:nvSpPr>
          <p:spPr>
            <a:xfrm>
              <a:off x="10854241" y="2505252"/>
              <a:ext cx="1018589" cy="556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Dump Chamber</a:t>
              </a:r>
            </a:p>
          </p:txBody>
        </p: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F36C9E3-3F59-4506-BCC7-78B6D7C93FBB}"/>
                </a:ext>
              </a:extLst>
            </p:cNvPr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846" t="76850" r="34618" b="7021"/>
            <a:stretch/>
          </p:blipFill>
          <p:spPr bwMode="auto">
            <a:xfrm rot="10800000">
              <a:off x="7580112" y="2432405"/>
              <a:ext cx="447723" cy="67037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2DFF617-AF75-4C38-90BA-51826457254E}"/>
                </a:ext>
              </a:extLst>
            </p:cNvPr>
            <p:cNvCxnSpPr/>
            <p:nvPr/>
          </p:nvCxnSpPr>
          <p:spPr>
            <a:xfrm>
              <a:off x="7587396" y="1997367"/>
              <a:ext cx="540604" cy="147320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Flowchart: Connector 47">
              <a:extLst>
                <a:ext uri="{FF2B5EF4-FFF2-40B4-BE49-F238E27FC236}">
                  <a16:creationId xmlns:a16="http://schemas.microsoft.com/office/drawing/2014/main" id="{3CDCC262-9FD0-4219-BA16-DAD7FB75D563}"/>
                </a:ext>
              </a:extLst>
            </p:cNvPr>
            <p:cNvSpPr/>
            <p:nvPr/>
          </p:nvSpPr>
          <p:spPr>
            <a:xfrm>
              <a:off x="9453418" y="5007862"/>
              <a:ext cx="88429" cy="113623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lowchart: Connector 48">
              <a:extLst>
                <a:ext uri="{FF2B5EF4-FFF2-40B4-BE49-F238E27FC236}">
                  <a16:creationId xmlns:a16="http://schemas.microsoft.com/office/drawing/2014/main" id="{5FE7D477-D757-4FD9-B2B2-F0724BE03311}"/>
                </a:ext>
              </a:extLst>
            </p:cNvPr>
            <p:cNvSpPr/>
            <p:nvPr/>
          </p:nvSpPr>
          <p:spPr>
            <a:xfrm>
              <a:off x="6742537" y="5012483"/>
              <a:ext cx="88429" cy="113623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8E7BD9A-E492-4E04-8C05-619085614D47}"/>
                </a:ext>
              </a:extLst>
            </p:cNvPr>
            <p:cNvCxnSpPr>
              <a:endCxn id="49" idx="3"/>
            </p:cNvCxnSpPr>
            <p:nvPr/>
          </p:nvCxnSpPr>
          <p:spPr>
            <a:xfrm flipH="1">
              <a:off x="6755487" y="4403440"/>
              <a:ext cx="371319" cy="70602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17DA654-E1BB-43F9-AA83-2A2EE268C3AE}"/>
                </a:ext>
              </a:extLst>
            </p:cNvPr>
            <p:cNvCxnSpPr>
              <a:endCxn id="49" idx="3"/>
            </p:cNvCxnSpPr>
            <p:nvPr/>
          </p:nvCxnSpPr>
          <p:spPr>
            <a:xfrm flipH="1">
              <a:off x="6755487" y="2876072"/>
              <a:ext cx="993509" cy="223339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B4B4A9B-12D7-4400-BC6B-A865F8E71DD5}"/>
                </a:ext>
              </a:extLst>
            </p:cNvPr>
            <p:cNvCxnSpPr>
              <a:endCxn id="49" idx="2"/>
            </p:cNvCxnSpPr>
            <p:nvPr/>
          </p:nvCxnSpPr>
          <p:spPr>
            <a:xfrm flipH="1">
              <a:off x="6742537" y="4247097"/>
              <a:ext cx="3082301" cy="82219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38D7655C-508F-438B-9EAD-ECDF5595FFFD}"/>
                </a:ext>
              </a:extLst>
            </p:cNvPr>
            <p:cNvCxnSpPr>
              <a:endCxn id="48" idx="2"/>
            </p:cNvCxnSpPr>
            <p:nvPr/>
          </p:nvCxnSpPr>
          <p:spPr>
            <a:xfrm>
              <a:off x="8029946" y="4327624"/>
              <a:ext cx="1423472" cy="73705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0567A07-5542-42A8-9CD8-CBDD4DDA53B9}"/>
                </a:ext>
              </a:extLst>
            </p:cNvPr>
            <p:cNvCxnSpPr>
              <a:endCxn id="48" idx="3"/>
            </p:cNvCxnSpPr>
            <p:nvPr/>
          </p:nvCxnSpPr>
          <p:spPr>
            <a:xfrm flipH="1">
              <a:off x="9466368" y="3735681"/>
              <a:ext cx="1713973" cy="136916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30E18727-BA17-49E7-9A27-0C600F674C98}"/>
                </a:ext>
              </a:extLst>
            </p:cNvPr>
            <p:cNvCxnSpPr>
              <a:endCxn id="48" idx="5"/>
            </p:cNvCxnSpPr>
            <p:nvPr/>
          </p:nvCxnSpPr>
          <p:spPr>
            <a:xfrm>
              <a:off x="9029788" y="4207126"/>
              <a:ext cx="499109" cy="8977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AF121AC-347C-4CBE-99BB-13651A3D2134}"/>
                </a:ext>
              </a:extLst>
            </p:cNvPr>
            <p:cNvSpPr txBox="1"/>
            <p:nvPr/>
          </p:nvSpPr>
          <p:spPr>
            <a:xfrm>
              <a:off x="7751367" y="1816928"/>
              <a:ext cx="97841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Third Skimmer</a:t>
              </a:r>
            </a:p>
          </p:txBody>
        </p:sp>
        <p:pic>
          <p:nvPicPr>
            <p:cNvPr id="57" name="Picture 33">
              <a:extLst>
                <a:ext uri="{FF2B5EF4-FFF2-40B4-BE49-F238E27FC236}">
                  <a16:creationId xmlns:a16="http://schemas.microsoft.com/office/drawing/2014/main" id="{CF6CF6D9-D0BE-4F86-80A5-D73CCD0A8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792884" y="4424278"/>
              <a:ext cx="1406670" cy="21987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26144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3E185-9E31-4316-9A77-E145FEAB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498" y="1782305"/>
            <a:ext cx="8605003" cy="3037668"/>
          </a:xfrm>
        </p:spPr>
        <p:txBody>
          <a:bodyPr>
            <a:normAutofit/>
          </a:bodyPr>
          <a:lstStyle/>
          <a:p>
            <a:r>
              <a:rPr lang="en-US" sz="6600" dirty="0"/>
              <a:t>Emittance </a:t>
            </a:r>
            <a:r>
              <a:rPr lang="en-US" altLang="zh-CN" sz="6600" dirty="0"/>
              <a:t>measurement</a:t>
            </a:r>
            <a:endParaRPr lang="en-US" sz="6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07E14D-6A45-4A6A-B2C6-68E89159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34275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0DCB2-45BB-43E8-B2B9-4D42CFC53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Multi-slit measurement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327264-37B9-46C5-B235-444D801110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11" t="3742" r="5756" b="6391"/>
          <a:stretch/>
        </p:blipFill>
        <p:spPr>
          <a:xfrm>
            <a:off x="793750" y="820057"/>
            <a:ext cx="8032750" cy="475302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7498BE-98D8-4C01-8BBA-6923DE8C22AA}"/>
              </a:ext>
            </a:extLst>
          </p:cNvPr>
          <p:cNvSpPr txBox="1"/>
          <p:nvPr/>
        </p:nvSpPr>
        <p:spPr>
          <a:xfrm>
            <a:off x="5448300" y="2724150"/>
            <a:ext cx="1504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(X</a:t>
            </a:r>
            <a:r>
              <a:rPr lang="en-US" altLang="zh-CN" sz="2400" baseline="-25000" dirty="0"/>
              <a:t>0</a:t>
            </a:r>
            <a:r>
              <a:rPr lang="en-US" altLang="zh-CN" sz="2400" dirty="0"/>
              <a:t>, X</a:t>
            </a:r>
            <a:r>
              <a:rPr lang="en-US" altLang="zh-CN" sz="2400" baseline="-25000" dirty="0"/>
              <a:t>0</a:t>
            </a:r>
            <a:r>
              <a:rPr lang="en-US" altLang="zh-CN" sz="2400" dirty="0"/>
              <a:t>’)</a:t>
            </a:r>
            <a:endParaRPr lang="en-US" sz="24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AA8506C-B8D5-4D9B-BA7A-4DF308B5D0E2}"/>
              </a:ext>
            </a:extLst>
          </p:cNvPr>
          <p:cNvCxnSpPr/>
          <p:nvPr/>
        </p:nvCxnSpPr>
        <p:spPr>
          <a:xfrm>
            <a:off x="5314950" y="4572000"/>
            <a:ext cx="3352800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5522E72-F5A2-470D-A2F8-655738775BA4}"/>
              </a:ext>
            </a:extLst>
          </p:cNvPr>
          <p:cNvSpPr txBox="1"/>
          <p:nvPr/>
        </p:nvSpPr>
        <p:spPr>
          <a:xfrm>
            <a:off x="6762750" y="4606470"/>
            <a:ext cx="1181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D7EC2F8-D272-4BF9-84EC-A9BE5492AABA}"/>
                  </a:ext>
                </a:extLst>
              </p:cNvPr>
              <p:cNvSpPr txBox="1"/>
              <p:nvPr/>
            </p:nvSpPr>
            <p:spPr>
              <a:xfrm>
                <a:off x="9420225" y="2573777"/>
                <a:ext cx="1873250" cy="6164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D7EC2F8-D272-4BF9-84EC-A9BE5492AA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0225" y="2573777"/>
                <a:ext cx="1873250" cy="6164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0CBA42DE-926E-46DF-B566-37E627B2E286}"/>
              </a:ext>
            </a:extLst>
          </p:cNvPr>
          <p:cNvSpPr txBox="1"/>
          <p:nvPr/>
        </p:nvSpPr>
        <p:spPr>
          <a:xfrm>
            <a:off x="4610100" y="5408717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Slit size = d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99F898-5970-42B3-B434-769A0ECC8EB4}"/>
                  </a:ext>
                </a:extLst>
              </p:cNvPr>
              <p:cNvSpPr txBox="1"/>
              <p:nvPr/>
            </p:nvSpPr>
            <p:spPr>
              <a:xfrm>
                <a:off x="7754937" y="5367163"/>
                <a:ext cx="21431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Beamlet rms size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199F898-5970-42B3-B434-769A0ECC8E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4937" y="5367163"/>
                <a:ext cx="2143125" cy="369332"/>
              </a:xfrm>
              <a:prstGeom prst="rect">
                <a:avLst/>
              </a:prstGeom>
              <a:blipFill>
                <a:blip r:embed="rId5"/>
                <a:stretch>
                  <a:fillRect l="-2273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03D4283-694A-4D22-B3AA-24CA98620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37348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Pepper pot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4ABCCC-91EB-456A-896C-C753DEC1E8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499" y="1337933"/>
            <a:ext cx="7965001" cy="4758067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4F809-A996-4D76-8C3B-24E29DE1C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25616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4CAD48DF-8E84-4E1E-8DC6-3AD6EE370D21}"/>
              </a:ext>
            </a:extLst>
          </p:cNvPr>
          <p:cNvGrpSpPr/>
          <p:nvPr/>
        </p:nvGrpSpPr>
        <p:grpSpPr>
          <a:xfrm>
            <a:off x="-3396343" y="2718575"/>
            <a:ext cx="15298053" cy="1777189"/>
            <a:chOff x="-3396343" y="2718575"/>
            <a:chExt cx="15298053" cy="1777189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623F0B55-105D-474A-865A-8BE2F52407F1}"/>
                </a:ext>
              </a:extLst>
            </p:cNvPr>
            <p:cNvSpPr/>
            <p:nvPr/>
          </p:nvSpPr>
          <p:spPr>
            <a:xfrm>
              <a:off x="-3396343" y="3033486"/>
              <a:ext cx="14441709" cy="1063207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B05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95D6AB4-5242-4F4E-B78C-632495E26556}"/>
                </a:ext>
              </a:extLst>
            </p:cNvPr>
            <p:cNvSpPr/>
            <p:nvPr/>
          </p:nvSpPr>
          <p:spPr>
            <a:xfrm>
              <a:off x="-3396342" y="2743200"/>
              <a:ext cx="7228112" cy="17525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66B3E8-FAB5-4ECC-B231-2ED949191621}"/>
                </a:ext>
              </a:extLst>
            </p:cNvPr>
            <p:cNvSpPr/>
            <p:nvPr/>
          </p:nvSpPr>
          <p:spPr>
            <a:xfrm>
              <a:off x="10525428" y="2718575"/>
              <a:ext cx="1376282" cy="17525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profile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Transfer matrix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ADDC0C1-F18C-497E-8807-DB4026B3D8AD}"/>
              </a:ext>
            </a:extLst>
          </p:cNvPr>
          <p:cNvCxnSpPr/>
          <p:nvPr/>
        </p:nvCxnSpPr>
        <p:spPr>
          <a:xfrm>
            <a:off x="7518401" y="2496456"/>
            <a:ext cx="0" cy="2235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3314B4C-EBE9-4B1A-A377-2E8002410903}"/>
              </a:ext>
            </a:extLst>
          </p:cNvPr>
          <p:cNvCxnSpPr/>
          <p:nvPr/>
        </p:nvCxnSpPr>
        <p:spPr>
          <a:xfrm>
            <a:off x="4796973" y="2496456"/>
            <a:ext cx="0" cy="2235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F13B924-ADF8-480C-94D6-FEBC2B368097}"/>
              </a:ext>
            </a:extLst>
          </p:cNvPr>
          <p:cNvCxnSpPr/>
          <p:nvPr/>
        </p:nvCxnSpPr>
        <p:spPr>
          <a:xfrm>
            <a:off x="10174515" y="2496456"/>
            <a:ext cx="0" cy="22352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D700136-5742-4C9A-B686-FE005D174922}"/>
              </a:ext>
            </a:extLst>
          </p:cNvPr>
          <p:cNvSpPr txBox="1"/>
          <p:nvPr/>
        </p:nvSpPr>
        <p:spPr>
          <a:xfrm>
            <a:off x="5631544" y="4847771"/>
            <a:ext cx="105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1FA11C-0E67-41F2-842F-571BBE7E04FD}"/>
              </a:ext>
            </a:extLst>
          </p:cNvPr>
          <p:cNvSpPr txBox="1"/>
          <p:nvPr/>
        </p:nvSpPr>
        <p:spPr>
          <a:xfrm>
            <a:off x="8746890" y="4847771"/>
            <a:ext cx="1059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73FC911-EFB3-40BD-9CCF-8E9DBBB939E1}"/>
                  </a:ext>
                </a:extLst>
              </p:cNvPr>
              <p:cNvSpPr/>
              <p:nvPr/>
            </p:nvSpPr>
            <p:spPr>
              <a:xfrm>
                <a:off x="4201425" y="4847771"/>
                <a:ext cx="11335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baseline="-2500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&gt;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73FC911-EFB3-40BD-9CCF-8E9DBBB939E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1425" y="4847771"/>
                <a:ext cx="1133580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231ACF9-B0CC-4AA5-9A02-53EA77A938E7}"/>
                  </a:ext>
                </a:extLst>
              </p:cNvPr>
              <p:cNvSpPr/>
              <p:nvPr/>
            </p:nvSpPr>
            <p:spPr>
              <a:xfrm>
                <a:off x="7037085" y="4847771"/>
                <a:ext cx="11335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baseline="-2500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&gt;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231ACF9-B0CC-4AA5-9A02-53EA77A938E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7085" y="4847771"/>
                <a:ext cx="113358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56A736F-FBC8-48BA-ADBA-A57B567299A2}"/>
                  </a:ext>
                </a:extLst>
              </p:cNvPr>
              <p:cNvSpPr/>
              <p:nvPr/>
            </p:nvSpPr>
            <p:spPr>
              <a:xfrm>
                <a:off x="9562135" y="4845584"/>
                <a:ext cx="113358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baseline="-2500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&gt;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56A736F-FBC8-48BA-ADBA-A57B567299A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2135" y="4845584"/>
                <a:ext cx="113358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09D92B-DAF2-4638-9B62-C20F35800EFF}"/>
                  </a:ext>
                </a:extLst>
              </p:cNvPr>
              <p:cNvSpPr txBox="1"/>
              <p:nvPr/>
            </p:nvSpPr>
            <p:spPr>
              <a:xfrm>
                <a:off x="1718332" y="1541050"/>
                <a:ext cx="1082922" cy="8211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3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09D92B-DAF2-4638-9B62-C20F35800E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8332" y="1541050"/>
                <a:ext cx="1082922" cy="821187"/>
              </a:xfrm>
              <a:prstGeom prst="rect">
                <a:avLst/>
              </a:prstGeom>
              <a:blipFill>
                <a:blip r:embed="rId5"/>
                <a:stretch>
                  <a:fillRect r="-22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FF4862-4D5F-4F84-8C5B-926210B4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889B8AF-B987-4697-A7A9-DA825E88C965}"/>
                  </a:ext>
                </a:extLst>
              </p:cNvPr>
              <p:cNvSpPr/>
              <p:nvPr/>
            </p:nvSpPr>
            <p:spPr>
              <a:xfrm>
                <a:off x="4962420" y="1214484"/>
                <a:ext cx="5862182" cy="65178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b="0" i="1" baseline="-2500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&gt;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 = &lt;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 </m:t>
                      </m:r>
                    </m:oMath>
                  </m:oMathPara>
                </a14:m>
                <a:endParaRPr lang="en-US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=&lt;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&lt;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889B8AF-B987-4697-A7A9-DA825E88C9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2420" y="1214484"/>
                <a:ext cx="5862182" cy="651781"/>
              </a:xfrm>
              <a:prstGeom prst="rect">
                <a:avLst/>
              </a:prstGeom>
              <a:blipFill>
                <a:blip r:embed="rId6"/>
                <a:stretch>
                  <a:fillRect b="-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7200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FCAE-746F-4DD1-B183-09F7713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‘typical’ Accelerator Diagnostics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2441-94CA-401A-AEC2-FE5C1C8BA44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71500" y="933450"/>
            <a:ext cx="4849114" cy="5334000"/>
          </a:xfrm>
        </p:spPr>
        <p:txBody>
          <a:bodyPr/>
          <a:lstStyle/>
          <a:p>
            <a:r>
              <a:rPr lang="en-US" dirty="0"/>
              <a:t>Material sciences</a:t>
            </a:r>
          </a:p>
          <a:p>
            <a:r>
              <a:rPr lang="en-US" dirty="0"/>
              <a:t>Thermodynamics</a:t>
            </a:r>
          </a:p>
          <a:p>
            <a:r>
              <a:rPr lang="en-US" dirty="0"/>
              <a:t>Electro-Magnetism</a:t>
            </a:r>
          </a:p>
          <a:p>
            <a:r>
              <a:rPr lang="en-US" dirty="0"/>
              <a:t>Optics</a:t>
            </a:r>
          </a:p>
          <a:p>
            <a:r>
              <a:rPr lang="en-US" dirty="0"/>
              <a:t>laser technology</a:t>
            </a:r>
          </a:p>
          <a:p>
            <a:r>
              <a:rPr lang="en-US" dirty="0"/>
              <a:t>Mechanics</a:t>
            </a:r>
          </a:p>
          <a:p>
            <a:r>
              <a:rPr lang="en-US" dirty="0"/>
              <a:t>Electronics</a:t>
            </a:r>
          </a:p>
          <a:p>
            <a:r>
              <a:rPr lang="en-US" dirty="0"/>
              <a:t>Nuclear Physics</a:t>
            </a:r>
          </a:p>
          <a:p>
            <a:r>
              <a:rPr lang="en-US" altLang="zh-CN" dirty="0"/>
              <a:t>Vacuum science</a:t>
            </a:r>
            <a:endParaRPr lang="en-US" dirty="0"/>
          </a:p>
          <a:p>
            <a:r>
              <a:rPr lang="en-US" dirty="0"/>
              <a:t>…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DD5E1B-D8CC-4098-BAB2-9660A3DF2C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875" t="20447" r="32875"/>
          <a:stretch/>
        </p:blipFill>
        <p:spPr>
          <a:xfrm>
            <a:off x="4967982" y="603259"/>
            <a:ext cx="7208520" cy="5644893"/>
          </a:xfrm>
          <a:prstGeom prst="rect">
            <a:avLst/>
          </a:prstGeom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16C43AD-061E-47A4-98DF-4206304E5678}"/>
              </a:ext>
            </a:extLst>
          </p:cNvPr>
          <p:cNvSpPr txBox="1"/>
          <p:nvPr/>
        </p:nvSpPr>
        <p:spPr>
          <a:xfrm>
            <a:off x="6091434" y="2009414"/>
            <a:ext cx="150913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transformer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6288B4-FEC9-4E7C-8B57-35CFE3854458}"/>
              </a:ext>
            </a:extLst>
          </p:cNvPr>
          <p:cNvSpPr txBox="1"/>
          <p:nvPr/>
        </p:nvSpPr>
        <p:spPr>
          <a:xfrm>
            <a:off x="6882900" y="1603865"/>
            <a:ext cx="10567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Pick-up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F7F9DF-32FF-4C07-8FBD-EC8850429013}"/>
              </a:ext>
            </a:extLst>
          </p:cNvPr>
          <p:cNvSpPr txBox="1"/>
          <p:nvPr/>
        </p:nvSpPr>
        <p:spPr>
          <a:xfrm>
            <a:off x="7692102" y="1465560"/>
            <a:ext cx="2140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Slit-grid emittance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4E2243-6313-4A88-8ABE-989829324689}"/>
              </a:ext>
            </a:extLst>
          </p:cNvPr>
          <p:cNvSpPr txBox="1"/>
          <p:nvPr/>
        </p:nvSpPr>
        <p:spPr>
          <a:xfrm>
            <a:off x="7448839" y="2064389"/>
            <a:ext cx="214049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Residual gas monitor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7EA2B0-584A-4D9F-9A41-FB0897B5D319}"/>
              </a:ext>
            </a:extLst>
          </p:cNvPr>
          <p:cNvSpPr txBox="1"/>
          <p:nvPr/>
        </p:nvSpPr>
        <p:spPr>
          <a:xfrm>
            <a:off x="7472562" y="3231118"/>
            <a:ext cx="150913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SEM-grid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3943D8-BC7B-4CD0-A71E-87F29A300ECD}"/>
              </a:ext>
            </a:extLst>
          </p:cNvPr>
          <p:cNvSpPr txBox="1"/>
          <p:nvPr/>
        </p:nvSpPr>
        <p:spPr>
          <a:xfrm>
            <a:off x="9704408" y="1908470"/>
            <a:ext cx="150913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transformer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954071-3E05-49AF-AA5E-A5411D43E164}"/>
              </a:ext>
            </a:extLst>
          </p:cNvPr>
          <p:cNvSpPr txBox="1"/>
          <p:nvPr/>
        </p:nvSpPr>
        <p:spPr>
          <a:xfrm>
            <a:off x="10156772" y="2277802"/>
            <a:ext cx="105676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Pick-up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353D6D-D9C7-4E24-9202-09B8D3AECF89}"/>
              </a:ext>
            </a:extLst>
          </p:cNvPr>
          <p:cNvSpPr txBox="1"/>
          <p:nvPr/>
        </p:nvSpPr>
        <p:spPr>
          <a:xfrm>
            <a:off x="10824855" y="2462955"/>
            <a:ext cx="13671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Faraday cup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93F9AB-EB78-459D-ADA2-FEC50093E2FD}"/>
              </a:ext>
            </a:extLst>
          </p:cNvPr>
          <p:cNvSpPr txBox="1"/>
          <p:nvPr/>
        </p:nvSpPr>
        <p:spPr>
          <a:xfrm>
            <a:off x="8298121" y="2770594"/>
            <a:ext cx="136714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Pepper-pot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271356F6-E0A2-4227-AE58-22AC41FCB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</a:t>
            </a:fld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BE9497-FA0B-4A35-8D38-02B841F8BF42}"/>
              </a:ext>
            </a:extLst>
          </p:cNvPr>
          <p:cNvSpPr/>
          <p:nvPr/>
        </p:nvSpPr>
        <p:spPr>
          <a:xfrm rot="20295020">
            <a:off x="2239365" y="2942377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</a:rPr>
              <a:t>Multi-disciplinary field !</a:t>
            </a:r>
            <a:endParaRPr lang="en-US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44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scan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9574CD-4190-4C2F-9DD7-CE4C40B7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718" y="854623"/>
            <a:ext cx="9955314" cy="46462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E1B2196-D964-42BA-B12B-CA88E320775B}"/>
              </a:ext>
            </a:extLst>
          </p:cNvPr>
          <p:cNvSpPr/>
          <p:nvPr/>
        </p:nvSpPr>
        <p:spPr>
          <a:xfrm>
            <a:off x="8609568" y="4558659"/>
            <a:ext cx="2414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Thin lens approximation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BC3250-3E8B-4204-9154-944720F0EC83}"/>
                  </a:ext>
                </a:extLst>
              </p:cNvPr>
              <p:cNvSpPr txBox="1"/>
              <p:nvPr/>
            </p:nvSpPr>
            <p:spPr>
              <a:xfrm>
                <a:off x="9567436" y="4955887"/>
                <a:ext cx="1082922" cy="9074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3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32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−1/</m:t>
                                </m:r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e>
                              <m:e>
                                <m:r>
                                  <a:rPr lang="en-GB" sz="32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BC3250-3E8B-4204-9154-944720F0E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67436" y="4955887"/>
                <a:ext cx="1082922" cy="907493"/>
              </a:xfrm>
              <a:prstGeom prst="rect">
                <a:avLst/>
              </a:prstGeom>
              <a:blipFill>
                <a:blip r:embed="rId3"/>
                <a:stretch>
                  <a:fillRect r="-719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F7F08AE-E6AA-47B7-BBF6-5B2FA0DF5C60}"/>
              </a:ext>
            </a:extLst>
          </p:cNvPr>
          <p:cNvCxnSpPr/>
          <p:nvPr/>
        </p:nvCxnSpPr>
        <p:spPr>
          <a:xfrm>
            <a:off x="1973943" y="4136571"/>
            <a:ext cx="3778432" cy="0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85A95FE-8210-41A6-B482-63DDCEAC0719}"/>
              </a:ext>
            </a:extLst>
          </p:cNvPr>
          <p:cNvSpPr txBox="1"/>
          <p:nvPr/>
        </p:nvSpPr>
        <p:spPr>
          <a:xfrm>
            <a:off x="3902318" y="3613353"/>
            <a:ext cx="522514" cy="523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EA92FC-60F9-40E5-AB10-1A7D7E38D076}"/>
              </a:ext>
            </a:extLst>
          </p:cNvPr>
          <p:cNvSpPr txBox="1"/>
          <p:nvPr/>
        </p:nvSpPr>
        <p:spPr>
          <a:xfrm>
            <a:off x="2588776" y="2012414"/>
            <a:ext cx="444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/>
              <a:t>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C8B05FB-B8A3-416A-9690-7139CFDB3488}"/>
                  </a:ext>
                </a:extLst>
              </p:cNvPr>
              <p:cNvSpPr/>
              <p:nvPr/>
            </p:nvSpPr>
            <p:spPr>
              <a:xfrm>
                <a:off x="5863787" y="2165597"/>
                <a:ext cx="101797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&gt;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C8B05FB-B8A3-416A-9690-7139CFDB348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3787" y="2165597"/>
                <a:ext cx="101797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88B460A-4F58-4588-AEF6-7520F7496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05516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BEB04E5-EFDF-4D7D-8CFA-15847B5D89CD}" type="slidenum">
              <a:rPr lang="ar-SA"/>
              <a:pPr/>
              <a:t>41</a:t>
            </a:fld>
            <a:endParaRPr lang="en-US"/>
          </a:p>
        </p:txBody>
      </p:sp>
      <p:pic>
        <p:nvPicPr>
          <p:cNvPr id="353282" name="Picture 2" descr="head-proj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062" y="1912048"/>
            <a:ext cx="5054601" cy="311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3283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0" y="0"/>
            <a:ext cx="9144000" cy="685800"/>
          </a:xfrm>
        </p:spPr>
        <p:txBody>
          <a:bodyPr/>
          <a:lstStyle/>
          <a:p>
            <a:pPr defTabSz="960438"/>
            <a:r>
              <a:rPr lang="en-US" dirty="0"/>
              <a:t>Tomographic Phase Space Reconstruction</a:t>
            </a:r>
          </a:p>
        </p:txBody>
      </p:sp>
      <p:grpSp>
        <p:nvGrpSpPr>
          <p:cNvPr id="353284" name="Group 4"/>
          <p:cNvGrpSpPr>
            <a:grpSpLocks/>
          </p:cNvGrpSpPr>
          <p:nvPr/>
        </p:nvGrpSpPr>
        <p:grpSpPr bwMode="auto">
          <a:xfrm>
            <a:off x="6589713" y="2216848"/>
            <a:ext cx="3995738" cy="3086100"/>
            <a:chOff x="3196" y="1824"/>
            <a:chExt cx="2517" cy="1944"/>
          </a:xfrm>
        </p:grpSpPr>
        <p:pic>
          <p:nvPicPr>
            <p:cNvPr id="353285" name="Picture 5" descr="scale_c_x_24mA_RC3_070205_08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6" y="1824"/>
              <a:ext cx="846" cy="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3286" name="Picture 6" descr="scale_c_x_24mA_RC6_070205_08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6" y="2544"/>
              <a:ext cx="841" cy="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3287" name="Picture 7" descr="scale_s2_s_yyp_24mA_RC3_070205_Tomo_out_CLEAN_1_BG_60_Rotat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4" y="1824"/>
              <a:ext cx="1317" cy="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3288" name="Picture 8" descr="scale_s_s_yyp_24mA_RC6__Tomo_0p_out_BG_32_Rotat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4" y="2544"/>
              <a:ext cx="1317" cy="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3289" name="Line 9"/>
            <p:cNvSpPr>
              <a:spLocks noChangeShapeType="1"/>
            </p:cNvSpPr>
            <p:nvPr/>
          </p:nvSpPr>
          <p:spPr bwMode="auto">
            <a:xfrm>
              <a:off x="3628" y="249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290" name="Line 10"/>
            <p:cNvSpPr>
              <a:spLocks noChangeShapeType="1"/>
            </p:cNvSpPr>
            <p:nvPr/>
          </p:nvSpPr>
          <p:spPr bwMode="auto">
            <a:xfrm>
              <a:off x="5116" y="2496"/>
              <a:ext cx="38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291" name="Text Box 11"/>
            <p:cNvSpPr txBox="1">
              <a:spLocks noChangeArrowheads="1"/>
            </p:cNvSpPr>
            <p:nvPr/>
          </p:nvSpPr>
          <p:spPr bwMode="auto">
            <a:xfrm>
              <a:off x="4012" y="2160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/>
                <a:t>y</a:t>
              </a:r>
            </a:p>
          </p:txBody>
        </p:sp>
        <p:sp>
          <p:nvSpPr>
            <p:cNvPr id="353292" name="Text Box 12"/>
            <p:cNvSpPr txBox="1">
              <a:spLocks noChangeArrowheads="1"/>
            </p:cNvSpPr>
            <p:nvPr/>
          </p:nvSpPr>
          <p:spPr bwMode="auto">
            <a:xfrm>
              <a:off x="4972" y="2352"/>
              <a:ext cx="2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n-US"/>
                <a:t>y’</a:t>
              </a:r>
            </a:p>
          </p:txBody>
        </p:sp>
        <p:sp>
          <p:nvSpPr>
            <p:cNvPr id="353293" name="Text Box 13"/>
            <p:cNvSpPr txBox="1">
              <a:spLocks noChangeArrowheads="1"/>
            </p:cNvSpPr>
            <p:nvPr/>
          </p:nvSpPr>
          <p:spPr bwMode="auto">
            <a:xfrm>
              <a:off x="3484" y="2352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/>
                <a:t>x</a:t>
              </a:r>
            </a:p>
          </p:txBody>
        </p:sp>
        <p:sp>
          <p:nvSpPr>
            <p:cNvPr id="353294" name="Line 14"/>
            <p:cNvSpPr>
              <a:spLocks noChangeShapeType="1"/>
            </p:cNvSpPr>
            <p:nvPr/>
          </p:nvSpPr>
          <p:spPr bwMode="auto">
            <a:xfrm flipV="1">
              <a:off x="4108" y="1824"/>
              <a:ext cx="0" cy="3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3295" name="Text Box 15"/>
            <p:cNvSpPr txBox="1">
              <a:spLocks noChangeArrowheads="1"/>
            </p:cNvSpPr>
            <p:nvPr/>
          </p:nvSpPr>
          <p:spPr bwMode="auto">
            <a:xfrm>
              <a:off x="5356" y="2544"/>
              <a:ext cx="357" cy="23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/>
                <a:t>RC6</a:t>
              </a:r>
            </a:p>
          </p:txBody>
        </p:sp>
        <p:sp>
          <p:nvSpPr>
            <p:cNvPr id="353296" name="Text Box 16"/>
            <p:cNvSpPr txBox="1">
              <a:spLocks noChangeArrowheads="1"/>
            </p:cNvSpPr>
            <p:nvPr/>
          </p:nvSpPr>
          <p:spPr bwMode="auto">
            <a:xfrm>
              <a:off x="5356" y="1824"/>
              <a:ext cx="357" cy="23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/>
                <a:t>RC3</a:t>
              </a:r>
            </a:p>
          </p:txBody>
        </p:sp>
        <p:pic>
          <p:nvPicPr>
            <p:cNvPr id="353297" name="Picture 17" descr="scale_c_x_24mA_RC9_070205_08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6" y="3168"/>
              <a:ext cx="841" cy="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3298" name="Picture 18" descr="scale_s_s_yyp_24mA_RC9_070205_Tm_0p_clean_BG_5_Final_Rotat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4" y="3168"/>
              <a:ext cx="1317" cy="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3299" name="Text Box 19"/>
            <p:cNvSpPr txBox="1">
              <a:spLocks noChangeArrowheads="1"/>
            </p:cNvSpPr>
            <p:nvPr/>
          </p:nvSpPr>
          <p:spPr bwMode="auto">
            <a:xfrm>
              <a:off x="5356" y="3168"/>
              <a:ext cx="357" cy="23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1" hangingPunct="1"/>
              <a:r>
                <a:rPr lang="en-US"/>
                <a:t>RC9</a:t>
              </a:r>
            </a:p>
          </p:txBody>
        </p:sp>
      </p:grpSp>
      <p:grpSp>
        <p:nvGrpSpPr>
          <p:cNvPr id="353300" name="Group 20"/>
          <p:cNvGrpSpPr>
            <a:grpSpLocks/>
          </p:cNvGrpSpPr>
          <p:nvPr/>
        </p:nvGrpSpPr>
        <p:grpSpPr bwMode="auto">
          <a:xfrm>
            <a:off x="4336779" y="845345"/>
            <a:ext cx="3429000" cy="963613"/>
            <a:chOff x="2208" y="784"/>
            <a:chExt cx="2160" cy="607"/>
          </a:xfrm>
        </p:grpSpPr>
        <p:sp>
          <p:nvSpPr>
            <p:cNvPr id="353301" name="Line 21"/>
            <p:cNvSpPr>
              <a:spLocks noChangeShapeType="1"/>
            </p:cNvSpPr>
            <p:nvPr/>
          </p:nvSpPr>
          <p:spPr bwMode="auto">
            <a:xfrm>
              <a:off x="2208" y="970"/>
              <a:ext cx="1837" cy="0"/>
            </a:xfrm>
            <a:prstGeom prst="line">
              <a:avLst/>
            </a:prstGeom>
            <a:noFill/>
            <a:ln w="57150">
              <a:solidFill>
                <a:srgbClr val="CC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53302" name="Line 22"/>
            <p:cNvSpPr>
              <a:spLocks noChangeShapeType="1"/>
            </p:cNvSpPr>
            <p:nvPr/>
          </p:nvSpPr>
          <p:spPr bwMode="auto">
            <a:xfrm>
              <a:off x="4038" y="784"/>
              <a:ext cx="0" cy="361"/>
            </a:xfrm>
            <a:prstGeom prst="line">
              <a:avLst/>
            </a:prstGeom>
            <a:noFill/>
            <a:ln w="76200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53303" name="Rectangle 23"/>
            <p:cNvSpPr>
              <a:spLocks noChangeArrowheads="1"/>
            </p:cNvSpPr>
            <p:nvPr/>
          </p:nvSpPr>
          <p:spPr bwMode="auto">
            <a:xfrm>
              <a:off x="2882" y="844"/>
              <a:ext cx="282" cy="233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53304" name="Text Box 24"/>
            <p:cNvSpPr txBox="1">
              <a:spLocks noChangeArrowheads="1"/>
            </p:cNvSpPr>
            <p:nvPr/>
          </p:nvSpPr>
          <p:spPr bwMode="auto">
            <a:xfrm>
              <a:off x="2736" y="1153"/>
              <a:ext cx="56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76200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>
                  <a:ea typeface="SimSun" pitchFamily="2" charset="-122"/>
                </a:rPr>
                <a:t>Lens</a:t>
              </a:r>
            </a:p>
          </p:txBody>
        </p:sp>
        <p:sp>
          <p:nvSpPr>
            <p:cNvPr id="353305" name="Text Box 25"/>
            <p:cNvSpPr txBox="1">
              <a:spLocks noChangeArrowheads="1"/>
            </p:cNvSpPr>
            <p:nvPr/>
          </p:nvSpPr>
          <p:spPr bwMode="auto">
            <a:xfrm>
              <a:off x="3687" y="1141"/>
              <a:ext cx="68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76200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altLang="zh-CN" sz="2000">
                  <a:ea typeface="SimSun" pitchFamily="2" charset="-122"/>
                </a:rPr>
                <a:t>Screen</a:t>
              </a:r>
            </a:p>
          </p:txBody>
        </p:sp>
      </p:grpSp>
      <p:sp>
        <p:nvSpPr>
          <p:cNvPr id="353306" name="Line 26"/>
          <p:cNvSpPr>
            <a:spLocks noChangeShapeType="1"/>
          </p:cNvSpPr>
          <p:nvPr/>
        </p:nvSpPr>
        <p:spPr bwMode="auto">
          <a:xfrm flipV="1">
            <a:off x="5098779" y="667544"/>
            <a:ext cx="1066800" cy="914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3308" name="Text Box 28"/>
          <p:cNvSpPr txBox="1">
            <a:spLocks noChangeArrowheads="1"/>
          </p:cNvSpPr>
          <p:nvPr/>
        </p:nvSpPr>
        <p:spPr bwMode="auto">
          <a:xfrm>
            <a:off x="2312988" y="5518849"/>
            <a:ext cx="756602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Projected / Slice, using Quadrupoles / Solenoids</a:t>
            </a:r>
            <a:br>
              <a:rPr lang="en-US" dirty="0"/>
            </a:br>
            <a:r>
              <a:rPr lang="en-US" dirty="0"/>
              <a:t>with Space Charge</a:t>
            </a:r>
          </a:p>
        </p:txBody>
      </p:sp>
      <p:sp>
        <p:nvSpPr>
          <p:cNvPr id="353309" name="Text Box 29"/>
          <p:cNvSpPr txBox="1">
            <a:spLocks noChangeArrowheads="1"/>
          </p:cNvSpPr>
          <p:nvPr/>
        </p:nvSpPr>
        <p:spPr bwMode="auto">
          <a:xfrm>
            <a:off x="8089899" y="1713611"/>
            <a:ext cx="2425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hlink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/>
              <a:t>Experiment</a:t>
            </a:r>
          </a:p>
        </p:txBody>
      </p:sp>
      <p:sp>
        <p:nvSpPr>
          <p:cNvPr id="353311" name="Rectangle 31"/>
          <p:cNvSpPr>
            <a:spLocks noChangeArrowheads="1"/>
          </p:cNvSpPr>
          <p:nvPr/>
        </p:nvSpPr>
        <p:spPr bwMode="auto">
          <a:xfrm>
            <a:off x="5406754" y="5930498"/>
            <a:ext cx="672684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9933FF"/>
                </a:solidFill>
              </a:rPr>
              <a:t>D. </a:t>
            </a:r>
            <a:r>
              <a:rPr lang="en-US" sz="1600" i="1" dirty="0" err="1">
                <a:solidFill>
                  <a:srgbClr val="9933FF"/>
                </a:solidFill>
              </a:rPr>
              <a:t>Stratakis</a:t>
            </a:r>
            <a:r>
              <a:rPr lang="en-US" sz="1600" i="1" dirty="0">
                <a:solidFill>
                  <a:srgbClr val="9933FF"/>
                </a:solidFill>
              </a:rPr>
              <a:t>, R.A. </a:t>
            </a:r>
            <a:r>
              <a:rPr lang="en-US" sz="1600" i="1" dirty="0" err="1">
                <a:solidFill>
                  <a:srgbClr val="9933FF"/>
                </a:solidFill>
              </a:rPr>
              <a:t>Kishek</a:t>
            </a:r>
            <a:r>
              <a:rPr lang="en-US" sz="1600" i="1" dirty="0">
                <a:solidFill>
                  <a:srgbClr val="9933FF"/>
                </a:solidFill>
              </a:rPr>
              <a:t>, S. Bernal, et al., Physics of Plasmas </a:t>
            </a:r>
            <a:r>
              <a:rPr lang="en-US" sz="1600" b="1" i="1" dirty="0">
                <a:solidFill>
                  <a:srgbClr val="9933FF"/>
                </a:solidFill>
              </a:rPr>
              <a:t>17</a:t>
            </a:r>
            <a:r>
              <a:rPr lang="en-US" sz="1600" i="1" dirty="0">
                <a:solidFill>
                  <a:srgbClr val="9933FF"/>
                </a:solidFill>
              </a:rPr>
              <a:t>, 056701 (2010).</a:t>
            </a:r>
          </a:p>
        </p:txBody>
      </p:sp>
    </p:spTree>
    <p:extLst>
      <p:ext uri="{BB962C8B-B14F-4D97-AF65-F5344CB8AC3E}">
        <p14:creationId xmlns:p14="http://schemas.microsoft.com/office/powerpoint/2010/main" val="37409966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3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306" grpId="0" animBg="1"/>
      <p:bldP spid="353308" grpId="0"/>
      <p:bldP spid="35330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1903C-CBC5-41E5-9610-57265C64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space tomography to study halo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97D40-5200-4157-9A04-A7A54BF09195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3" name="Group 102">
            <a:extLst>
              <a:ext uri="{FF2B5EF4-FFF2-40B4-BE49-F238E27FC236}">
                <a16:creationId xmlns:a16="http://schemas.microsoft.com/office/drawing/2014/main" id="{A3E706DB-6F95-4BFD-8D9A-77FF30C40C36}"/>
              </a:ext>
            </a:extLst>
          </p:cNvPr>
          <p:cNvGrpSpPr/>
          <p:nvPr/>
        </p:nvGrpSpPr>
        <p:grpSpPr>
          <a:xfrm>
            <a:off x="1484986" y="1333500"/>
            <a:ext cx="9043167" cy="4191000"/>
            <a:chOff x="76200" y="1143000"/>
            <a:chExt cx="9043167" cy="4191000"/>
          </a:xfrm>
        </p:grpSpPr>
        <p:grpSp>
          <p:nvGrpSpPr>
            <p:cNvPr id="74" name="Group 44">
              <a:extLst>
                <a:ext uri="{FF2B5EF4-FFF2-40B4-BE49-F238E27FC236}">
                  <a16:creationId xmlns:a16="http://schemas.microsoft.com/office/drawing/2014/main" id="{1A408A79-4F4A-4266-A182-C5E744D3771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176691" y="1417320"/>
              <a:ext cx="4586309" cy="3840480"/>
              <a:chOff x="4267200" y="1402669"/>
              <a:chExt cx="4876800" cy="4083731"/>
            </a:xfrm>
          </p:grpSpPr>
          <p:pic>
            <p:nvPicPr>
              <p:cNvPr id="147" name="Picture 3">
                <a:extLst>
                  <a:ext uri="{FF2B5EF4-FFF2-40B4-BE49-F238E27FC236}">
                    <a16:creationId xmlns:a16="http://schemas.microsoft.com/office/drawing/2014/main" id="{ACDB12A3-4FB6-41D3-9FD8-FB1BDAA6DE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41706" t="55759" r="53081" b="36598"/>
              <a:stretch>
                <a:fillRect/>
              </a:stretch>
            </p:blipFill>
            <p:spPr bwMode="auto">
              <a:xfrm>
                <a:off x="4267200" y="3221309"/>
                <a:ext cx="2559730" cy="22650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8" name="Picture 2">
                <a:extLst>
                  <a:ext uri="{FF2B5EF4-FFF2-40B4-BE49-F238E27FC236}">
                    <a16:creationId xmlns:a16="http://schemas.microsoft.com/office/drawing/2014/main" id="{F0A84126-6B7B-4ABF-B0FC-CFDD53F4BDFF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3" cstate="print"/>
              <a:srcRect l="41706" t="47120" r="53081" b="28272"/>
              <a:stretch>
                <a:fillRect/>
              </a:stretch>
            </p:blipFill>
            <p:spPr bwMode="auto">
              <a:xfrm>
                <a:off x="4267200" y="1402669"/>
                <a:ext cx="2559730" cy="1819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49" name="Straight Arrow Connector 148">
                <a:extLst>
                  <a:ext uri="{FF2B5EF4-FFF2-40B4-BE49-F238E27FC236}">
                    <a16:creationId xmlns:a16="http://schemas.microsoft.com/office/drawing/2014/main" id="{E44D0978-4471-492B-B103-FFEC6613F232}"/>
                  </a:ext>
                </a:extLst>
              </p:cNvPr>
              <p:cNvCxnSpPr/>
              <p:nvPr/>
            </p:nvCxnSpPr>
            <p:spPr>
              <a:xfrm flipV="1">
                <a:off x="4377446" y="2417160"/>
                <a:ext cx="0" cy="665683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>
                <a:extLst>
                  <a:ext uri="{FF2B5EF4-FFF2-40B4-BE49-F238E27FC236}">
                    <a16:creationId xmlns:a16="http://schemas.microsoft.com/office/drawing/2014/main" id="{23C0B2EE-9A26-4897-8D84-05DD368E53EC}"/>
                  </a:ext>
                </a:extLst>
              </p:cNvPr>
              <p:cNvCxnSpPr/>
              <p:nvPr/>
            </p:nvCxnSpPr>
            <p:spPr>
              <a:xfrm>
                <a:off x="4361882" y="3072156"/>
                <a:ext cx="665683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672D9E8A-988B-4BB2-AA7A-50A36DFD0897}"/>
                  </a:ext>
                </a:extLst>
              </p:cNvPr>
              <p:cNvSpPr txBox="1"/>
              <p:nvPr/>
            </p:nvSpPr>
            <p:spPr>
              <a:xfrm>
                <a:off x="4712076" y="2704233"/>
                <a:ext cx="24384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B1D07B78-BA6F-4600-B22A-C06E3777DE1D}"/>
                  </a:ext>
                </a:extLst>
              </p:cNvPr>
              <p:cNvSpPr txBox="1"/>
              <p:nvPr/>
            </p:nvSpPr>
            <p:spPr>
              <a:xfrm>
                <a:off x="4407277" y="2326370"/>
                <a:ext cx="52335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x’</a:t>
                </a:r>
              </a:p>
            </p:txBody>
          </p:sp>
          <p:cxnSp>
            <p:nvCxnSpPr>
              <p:cNvPr id="153" name="Straight Arrow Connector 152">
                <a:extLst>
                  <a:ext uri="{FF2B5EF4-FFF2-40B4-BE49-F238E27FC236}">
                    <a16:creationId xmlns:a16="http://schemas.microsoft.com/office/drawing/2014/main" id="{82C0D6C7-2B61-44E9-B819-9B1EDD01B011}"/>
                  </a:ext>
                </a:extLst>
              </p:cNvPr>
              <p:cNvCxnSpPr/>
              <p:nvPr/>
            </p:nvCxnSpPr>
            <p:spPr>
              <a:xfrm flipV="1">
                <a:off x="6349568" y="1961004"/>
                <a:ext cx="0" cy="665683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Arrow Connector 153">
                <a:extLst>
                  <a:ext uri="{FF2B5EF4-FFF2-40B4-BE49-F238E27FC236}">
                    <a16:creationId xmlns:a16="http://schemas.microsoft.com/office/drawing/2014/main" id="{F26B074D-199C-4960-A80F-B3CC8B47350E}"/>
                  </a:ext>
                </a:extLst>
              </p:cNvPr>
              <p:cNvCxnSpPr/>
              <p:nvPr/>
            </p:nvCxnSpPr>
            <p:spPr>
              <a:xfrm>
                <a:off x="5211445" y="2866141"/>
                <a:ext cx="665683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709A9A14-6065-40BF-8FC0-0EB218DCB122}"/>
                  </a:ext>
                </a:extLst>
              </p:cNvPr>
              <p:cNvSpPr txBox="1"/>
              <p:nvPr/>
            </p:nvSpPr>
            <p:spPr>
              <a:xfrm>
                <a:off x="5181600" y="2850469"/>
                <a:ext cx="83820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5 mm</a:t>
                </a:r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1A8A9F38-32A1-4301-A1C5-190DECE937BE}"/>
                  </a:ext>
                </a:extLst>
              </p:cNvPr>
              <p:cNvSpPr txBox="1"/>
              <p:nvPr/>
            </p:nvSpPr>
            <p:spPr>
              <a:xfrm rot="5400000">
                <a:off x="5962114" y="2196028"/>
                <a:ext cx="1137095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20 mrad</a:t>
                </a:r>
              </a:p>
            </p:txBody>
          </p:sp>
          <p:cxnSp>
            <p:nvCxnSpPr>
              <p:cNvPr id="157" name="Straight Arrow Connector 156">
                <a:extLst>
                  <a:ext uri="{FF2B5EF4-FFF2-40B4-BE49-F238E27FC236}">
                    <a16:creationId xmlns:a16="http://schemas.microsoft.com/office/drawing/2014/main" id="{36256CA8-EF35-4096-8D50-12907707C45D}"/>
                  </a:ext>
                </a:extLst>
              </p:cNvPr>
              <p:cNvCxnSpPr/>
              <p:nvPr/>
            </p:nvCxnSpPr>
            <p:spPr>
              <a:xfrm flipV="1">
                <a:off x="4391176" y="4657455"/>
                <a:ext cx="0" cy="665683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Arrow Connector 157">
                <a:extLst>
                  <a:ext uri="{FF2B5EF4-FFF2-40B4-BE49-F238E27FC236}">
                    <a16:creationId xmlns:a16="http://schemas.microsoft.com/office/drawing/2014/main" id="{5DF12F94-0D31-450F-9801-3E6246927473}"/>
                  </a:ext>
                </a:extLst>
              </p:cNvPr>
              <p:cNvCxnSpPr/>
              <p:nvPr/>
            </p:nvCxnSpPr>
            <p:spPr>
              <a:xfrm>
                <a:off x="4375611" y="5312449"/>
                <a:ext cx="665683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>
                <a:extLst>
                  <a:ext uri="{FF2B5EF4-FFF2-40B4-BE49-F238E27FC236}">
                    <a16:creationId xmlns:a16="http://schemas.microsoft.com/office/drawing/2014/main" id="{320AABC9-EF71-4ED7-9434-B9A36B25B0EA}"/>
                  </a:ext>
                </a:extLst>
              </p:cNvPr>
              <p:cNvSpPr txBox="1"/>
              <p:nvPr/>
            </p:nvSpPr>
            <p:spPr>
              <a:xfrm>
                <a:off x="4680736" y="4962255"/>
                <a:ext cx="24384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1A2FC482-E91C-4B94-A45B-821D903BD731}"/>
                  </a:ext>
                </a:extLst>
              </p:cNvPr>
              <p:cNvSpPr txBox="1"/>
              <p:nvPr/>
            </p:nvSpPr>
            <p:spPr>
              <a:xfrm>
                <a:off x="4421006" y="4577353"/>
                <a:ext cx="36576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y</a:t>
                </a:r>
              </a:p>
            </p:txBody>
          </p:sp>
          <p:pic>
            <p:nvPicPr>
              <p:cNvPr id="161" name="Picture 5">
                <a:extLst>
                  <a:ext uri="{FF2B5EF4-FFF2-40B4-BE49-F238E27FC236}">
                    <a16:creationId xmlns:a16="http://schemas.microsoft.com/office/drawing/2014/main" id="{3F580AEE-CC26-4A8E-B5EE-6CE3B38C1561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4" cstate="print"/>
              <a:srcRect l="41706" t="42920" r="53081" b="25131"/>
              <a:stretch>
                <a:fillRect/>
              </a:stretch>
            </p:blipFill>
            <p:spPr bwMode="auto">
              <a:xfrm rot="5400000">
                <a:off x="6683160" y="3025309"/>
                <a:ext cx="2559479" cy="2362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62" name="Straight Arrow Connector 161">
                <a:extLst>
                  <a:ext uri="{FF2B5EF4-FFF2-40B4-BE49-F238E27FC236}">
                    <a16:creationId xmlns:a16="http://schemas.microsoft.com/office/drawing/2014/main" id="{75A99617-4433-4165-A433-0AA2FA658168}"/>
                  </a:ext>
                </a:extLst>
              </p:cNvPr>
              <p:cNvCxnSpPr/>
              <p:nvPr/>
            </p:nvCxnSpPr>
            <p:spPr>
              <a:xfrm rot="16200000" flipV="1">
                <a:off x="8233172" y="3140031"/>
                <a:ext cx="0" cy="665683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Arrow Connector 162">
                <a:extLst>
                  <a:ext uri="{FF2B5EF4-FFF2-40B4-BE49-F238E27FC236}">
                    <a16:creationId xmlns:a16="http://schemas.microsoft.com/office/drawing/2014/main" id="{C6E49EB2-A6FA-4703-967E-2F8747B679F2}"/>
                  </a:ext>
                </a:extLst>
              </p:cNvPr>
              <p:cNvCxnSpPr/>
              <p:nvPr/>
            </p:nvCxnSpPr>
            <p:spPr>
              <a:xfrm rot="16200000">
                <a:off x="6982359" y="4600917"/>
                <a:ext cx="665683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TextBox 163">
                <a:extLst>
                  <a:ext uri="{FF2B5EF4-FFF2-40B4-BE49-F238E27FC236}">
                    <a16:creationId xmlns:a16="http://schemas.microsoft.com/office/drawing/2014/main" id="{2BE7409B-7A24-4DA6-AF8F-D73AAF740286}"/>
                  </a:ext>
                </a:extLst>
              </p:cNvPr>
              <p:cNvSpPr txBox="1"/>
              <p:nvPr/>
            </p:nvSpPr>
            <p:spPr>
              <a:xfrm rot="16200000">
                <a:off x="7065204" y="4444807"/>
                <a:ext cx="83820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5 mm</a:t>
                </a:r>
              </a:p>
            </p:txBody>
          </p:sp>
          <p:sp>
            <p:nvSpPr>
              <p:cNvPr id="165" name="TextBox 164">
                <a:extLst>
                  <a:ext uri="{FF2B5EF4-FFF2-40B4-BE49-F238E27FC236}">
                    <a16:creationId xmlns:a16="http://schemas.microsoft.com/office/drawing/2014/main" id="{F7DD0B58-3781-4AB8-804B-251206B0D9FB}"/>
                  </a:ext>
                </a:extLst>
              </p:cNvPr>
              <p:cNvSpPr txBox="1"/>
              <p:nvPr/>
            </p:nvSpPr>
            <p:spPr>
              <a:xfrm>
                <a:off x="7696201" y="3155269"/>
                <a:ext cx="1137095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20 mrad</a:t>
                </a:r>
              </a:p>
            </p:txBody>
          </p:sp>
        </p:grpSp>
        <p:grpSp>
          <p:nvGrpSpPr>
            <p:cNvPr id="75" name="Group 45">
              <a:extLst>
                <a:ext uri="{FF2B5EF4-FFF2-40B4-BE49-F238E27FC236}">
                  <a16:creationId xmlns:a16="http://schemas.microsoft.com/office/drawing/2014/main" id="{EF9DD438-4E64-4BD9-A165-6C585593CDD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6200" y="1417320"/>
              <a:ext cx="4079128" cy="3840480"/>
              <a:chOff x="0" y="1402669"/>
              <a:chExt cx="4337495" cy="4083731"/>
            </a:xfrm>
          </p:grpSpPr>
          <p:pic>
            <p:nvPicPr>
              <p:cNvPr id="128" name="Picture 2">
                <a:extLst>
                  <a:ext uri="{FF2B5EF4-FFF2-40B4-BE49-F238E27FC236}">
                    <a16:creationId xmlns:a16="http://schemas.microsoft.com/office/drawing/2014/main" id="{B14B034A-17A5-4E6D-BB81-F9C5F9C4447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41706" t="47120" r="53081" b="28272"/>
              <a:stretch>
                <a:fillRect/>
              </a:stretch>
            </p:blipFill>
            <p:spPr bwMode="auto">
              <a:xfrm>
                <a:off x="0" y="1402669"/>
                <a:ext cx="2560320" cy="18233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29" name="Straight Arrow Connector 128">
                <a:extLst>
                  <a:ext uri="{FF2B5EF4-FFF2-40B4-BE49-F238E27FC236}">
                    <a16:creationId xmlns:a16="http://schemas.microsoft.com/office/drawing/2014/main" id="{BF46B6FE-DDC7-49B7-AF1D-B39F23F153B0}"/>
                  </a:ext>
                </a:extLst>
              </p:cNvPr>
              <p:cNvCxnSpPr/>
              <p:nvPr/>
            </p:nvCxnSpPr>
            <p:spPr>
              <a:xfrm flipV="1">
                <a:off x="2082800" y="2002935"/>
                <a:ext cx="0" cy="665683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Arrow Connector 129">
                <a:extLst>
                  <a:ext uri="{FF2B5EF4-FFF2-40B4-BE49-F238E27FC236}">
                    <a16:creationId xmlns:a16="http://schemas.microsoft.com/office/drawing/2014/main" id="{9115DA4B-B4A0-4693-BEBD-0ACD31EDAAF1}"/>
                  </a:ext>
                </a:extLst>
              </p:cNvPr>
              <p:cNvCxnSpPr/>
              <p:nvPr/>
            </p:nvCxnSpPr>
            <p:spPr>
              <a:xfrm>
                <a:off x="944677" y="2908072"/>
                <a:ext cx="665683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824CEDA5-DE58-488C-85C1-E30EF2A86D68}"/>
                  </a:ext>
                </a:extLst>
              </p:cNvPr>
              <p:cNvSpPr txBox="1"/>
              <p:nvPr/>
            </p:nvSpPr>
            <p:spPr>
              <a:xfrm>
                <a:off x="914832" y="2892400"/>
                <a:ext cx="83820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5 mm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FC4BB4CC-B87B-446D-B98C-B00CA2A561F5}"/>
                  </a:ext>
                </a:extLst>
              </p:cNvPr>
              <p:cNvSpPr txBox="1"/>
              <p:nvPr/>
            </p:nvSpPr>
            <p:spPr>
              <a:xfrm rot="5400000">
                <a:off x="1695346" y="2237959"/>
                <a:ext cx="1137095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20 mrad</a:t>
                </a:r>
              </a:p>
            </p:txBody>
          </p:sp>
          <p:pic>
            <p:nvPicPr>
              <p:cNvPr id="133" name="Picture 7">
                <a:extLst>
                  <a:ext uri="{FF2B5EF4-FFF2-40B4-BE49-F238E27FC236}">
                    <a16:creationId xmlns:a16="http://schemas.microsoft.com/office/drawing/2014/main" id="{FA7FA4DE-ADA4-4677-BF3F-6881B675A1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41706" t="55759" r="53081" b="36597"/>
              <a:stretch>
                <a:fillRect/>
              </a:stretch>
            </p:blipFill>
            <p:spPr bwMode="auto">
              <a:xfrm>
                <a:off x="295" y="3221309"/>
                <a:ext cx="2559730" cy="22650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DC6D172B-7E30-405E-A644-F4554E871676}"/>
                  </a:ext>
                </a:extLst>
              </p:cNvPr>
              <p:cNvCxnSpPr/>
              <p:nvPr/>
            </p:nvCxnSpPr>
            <p:spPr>
              <a:xfrm flipV="1">
                <a:off x="124408" y="4546986"/>
                <a:ext cx="0" cy="665683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B220D6DC-5B34-4A4F-ADAD-DA7A20310050}"/>
                  </a:ext>
                </a:extLst>
              </p:cNvPr>
              <p:cNvCxnSpPr/>
              <p:nvPr/>
            </p:nvCxnSpPr>
            <p:spPr>
              <a:xfrm>
                <a:off x="108843" y="5201980"/>
                <a:ext cx="665683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B180C3D5-5DA8-4C11-8D37-D06034B761FF}"/>
                  </a:ext>
                </a:extLst>
              </p:cNvPr>
              <p:cNvSpPr txBox="1"/>
              <p:nvPr/>
            </p:nvSpPr>
            <p:spPr>
              <a:xfrm>
                <a:off x="413968" y="4851786"/>
                <a:ext cx="24384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x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2D8E9486-A220-447E-B76C-364B7743DC77}"/>
                  </a:ext>
                </a:extLst>
              </p:cNvPr>
              <p:cNvSpPr txBox="1"/>
              <p:nvPr/>
            </p:nvSpPr>
            <p:spPr>
              <a:xfrm>
                <a:off x="154238" y="4466884"/>
                <a:ext cx="36576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y</a:t>
                </a:r>
              </a:p>
            </p:txBody>
          </p:sp>
          <p:pic>
            <p:nvPicPr>
              <p:cNvPr id="138" name="Picture 2">
                <a:extLst>
                  <a:ext uri="{FF2B5EF4-FFF2-40B4-BE49-F238E27FC236}">
                    <a16:creationId xmlns:a16="http://schemas.microsoft.com/office/drawing/2014/main" id="{F58DA0C1-0133-454A-BC9E-A70FC266D531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7" cstate="print"/>
              <a:srcRect l="41706" t="47120" r="53081" b="28272"/>
              <a:stretch>
                <a:fillRect/>
              </a:stretch>
            </p:blipFill>
            <p:spPr bwMode="auto">
              <a:xfrm rot="5400000">
                <a:off x="2144435" y="3296834"/>
                <a:ext cx="2559730" cy="1819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39" name="Straight Arrow Connector 138">
                <a:extLst>
                  <a:ext uri="{FF2B5EF4-FFF2-40B4-BE49-F238E27FC236}">
                    <a16:creationId xmlns:a16="http://schemas.microsoft.com/office/drawing/2014/main" id="{03312FB8-7745-43D0-AE00-03D641E7EEBF}"/>
                  </a:ext>
                </a:extLst>
              </p:cNvPr>
              <p:cNvCxnSpPr/>
              <p:nvPr/>
            </p:nvCxnSpPr>
            <p:spPr>
              <a:xfrm rot="16200000" flipV="1">
                <a:off x="3737372" y="3185162"/>
                <a:ext cx="0" cy="665683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Arrow Connector 139">
                <a:extLst>
                  <a:ext uri="{FF2B5EF4-FFF2-40B4-BE49-F238E27FC236}">
                    <a16:creationId xmlns:a16="http://schemas.microsoft.com/office/drawing/2014/main" id="{A2DD7ABD-7484-4170-AE9C-C2EFCE9A060F}"/>
                  </a:ext>
                </a:extLst>
              </p:cNvPr>
              <p:cNvCxnSpPr/>
              <p:nvPr/>
            </p:nvCxnSpPr>
            <p:spPr>
              <a:xfrm rot="16200000">
                <a:off x="2486559" y="4554910"/>
                <a:ext cx="665683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17A9EAB5-3981-4A2E-BC12-DB98AC6D5817}"/>
                  </a:ext>
                </a:extLst>
              </p:cNvPr>
              <p:cNvSpPr txBox="1"/>
              <p:nvPr/>
            </p:nvSpPr>
            <p:spPr>
              <a:xfrm rot="16200000">
                <a:off x="2569404" y="4398800"/>
                <a:ext cx="83820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5 mm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00402114-21E4-4572-AF3A-4657C468D737}"/>
                  </a:ext>
                </a:extLst>
              </p:cNvPr>
              <p:cNvSpPr txBox="1"/>
              <p:nvPr/>
            </p:nvSpPr>
            <p:spPr>
              <a:xfrm>
                <a:off x="3200400" y="3200400"/>
                <a:ext cx="1137095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20 mrad</a:t>
                </a:r>
              </a:p>
            </p:txBody>
          </p:sp>
          <p:cxnSp>
            <p:nvCxnSpPr>
              <p:cNvPr id="143" name="Straight Arrow Connector 142">
                <a:extLst>
                  <a:ext uri="{FF2B5EF4-FFF2-40B4-BE49-F238E27FC236}">
                    <a16:creationId xmlns:a16="http://schemas.microsoft.com/office/drawing/2014/main" id="{27DD447D-79CB-4D1B-A8A8-3B490A0E4E45}"/>
                  </a:ext>
                </a:extLst>
              </p:cNvPr>
              <p:cNvCxnSpPr/>
              <p:nvPr/>
            </p:nvCxnSpPr>
            <p:spPr>
              <a:xfrm flipV="1">
                <a:off x="3276600" y="4724400"/>
                <a:ext cx="0" cy="665683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Arrow Connector 143">
                <a:extLst>
                  <a:ext uri="{FF2B5EF4-FFF2-40B4-BE49-F238E27FC236}">
                    <a16:creationId xmlns:a16="http://schemas.microsoft.com/office/drawing/2014/main" id="{0D214DE1-760B-4FBD-837A-57CAB5C28EFD}"/>
                  </a:ext>
                </a:extLst>
              </p:cNvPr>
              <p:cNvCxnSpPr/>
              <p:nvPr/>
            </p:nvCxnSpPr>
            <p:spPr>
              <a:xfrm>
                <a:off x="3261036" y="5379396"/>
                <a:ext cx="665683" cy="0"/>
              </a:xfrm>
              <a:prstGeom prst="straightConnector1">
                <a:avLst/>
              </a:prstGeom>
              <a:ln w="34925">
                <a:solidFill>
                  <a:srgbClr val="FF0000"/>
                </a:solidFill>
                <a:headEnd type="none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31173888-F390-407B-845F-0CDBD739C5BF}"/>
                  </a:ext>
                </a:extLst>
              </p:cNvPr>
              <p:cNvSpPr txBox="1"/>
              <p:nvPr/>
            </p:nvSpPr>
            <p:spPr>
              <a:xfrm>
                <a:off x="3611230" y="5011473"/>
                <a:ext cx="427369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Y’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31E88D8F-5884-40B8-A0A9-864E57D4AE2B}"/>
                  </a:ext>
                </a:extLst>
              </p:cNvPr>
              <p:cNvSpPr txBox="1"/>
              <p:nvPr/>
            </p:nvSpPr>
            <p:spPr>
              <a:xfrm>
                <a:off x="3306431" y="4644298"/>
                <a:ext cx="365760" cy="392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y</a:t>
                </a:r>
              </a:p>
            </p:txBody>
          </p:sp>
        </p:grpSp>
        <p:grpSp>
          <p:nvGrpSpPr>
            <p:cNvPr id="76" name="Group 47">
              <a:extLst>
                <a:ext uri="{FF2B5EF4-FFF2-40B4-BE49-F238E27FC236}">
                  <a16:creationId xmlns:a16="http://schemas.microsoft.com/office/drawing/2014/main" id="{A31F307C-A8E2-4225-B894-84FC2CC74FC8}"/>
                </a:ext>
              </a:extLst>
            </p:cNvPr>
            <p:cNvGrpSpPr/>
            <p:nvPr/>
          </p:nvGrpSpPr>
          <p:grpSpPr>
            <a:xfrm>
              <a:off x="8458200" y="1143000"/>
              <a:ext cx="661167" cy="3940027"/>
              <a:chOff x="5470525" y="1736723"/>
              <a:chExt cx="617068" cy="2984255"/>
            </a:xfrm>
          </p:grpSpPr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03CC815F-5E8C-4163-A357-84B5C4F5DD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0525" y="1808163"/>
                <a:ext cx="252413" cy="2751138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C9F54D16-D860-4283-9EE2-93FA179F4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0525" y="1808163"/>
                <a:ext cx="252413" cy="2751138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3D6E4747-1D4B-4259-B0F7-A0BD79111C6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470525" y="1808163"/>
                <a:ext cx="252413" cy="27511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6" name="Line 38">
                <a:extLst>
                  <a:ext uri="{FF2B5EF4-FFF2-40B4-BE49-F238E27FC236}">
                    <a16:creationId xmlns:a16="http://schemas.microsoft.com/office/drawing/2014/main" id="{E44C0D4F-B697-46D5-AE97-C5C1B7E8DB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1808163"/>
                <a:ext cx="2524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87" name="Line 39">
                <a:extLst>
                  <a:ext uri="{FF2B5EF4-FFF2-40B4-BE49-F238E27FC236}">
                    <a16:creationId xmlns:a16="http://schemas.microsoft.com/office/drawing/2014/main" id="{3EE97A70-FD64-492B-B969-F41C58BABE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4559300"/>
                <a:ext cx="2524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88" name="Line 40">
                <a:extLst>
                  <a:ext uri="{FF2B5EF4-FFF2-40B4-BE49-F238E27FC236}">
                    <a16:creationId xmlns:a16="http://schemas.microsoft.com/office/drawing/2014/main" id="{FE6AD454-495A-489C-9441-5F033CAF0A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22938" y="1808163"/>
                <a:ext cx="1588" cy="27511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89" name="Line 41">
                <a:extLst>
                  <a:ext uri="{FF2B5EF4-FFF2-40B4-BE49-F238E27FC236}">
                    <a16:creationId xmlns:a16="http://schemas.microsoft.com/office/drawing/2014/main" id="{4089B733-7516-44A9-8047-2C13E0F1DE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470525" y="1808163"/>
                <a:ext cx="1588" cy="27511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90" name="Line 42">
                <a:extLst>
                  <a:ext uri="{FF2B5EF4-FFF2-40B4-BE49-F238E27FC236}">
                    <a16:creationId xmlns:a16="http://schemas.microsoft.com/office/drawing/2014/main" id="{E57FDFE8-3A28-4BFC-8DDA-BD548055B3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4559300"/>
                <a:ext cx="2524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91" name="Line 43">
                <a:extLst>
                  <a:ext uri="{FF2B5EF4-FFF2-40B4-BE49-F238E27FC236}">
                    <a16:creationId xmlns:a16="http://schemas.microsoft.com/office/drawing/2014/main" id="{0C349595-7220-41F3-B95D-968222538A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22938" y="1808163"/>
                <a:ext cx="1588" cy="27511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92" name="Line 44">
                <a:extLst>
                  <a:ext uri="{FF2B5EF4-FFF2-40B4-BE49-F238E27FC236}">
                    <a16:creationId xmlns:a16="http://schemas.microsoft.com/office/drawing/2014/main" id="{1EA59A12-2D44-456A-A755-0B2CCE5A34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4559300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93" name="Line 45">
                <a:extLst>
                  <a:ext uri="{FF2B5EF4-FFF2-40B4-BE49-F238E27FC236}">
                    <a16:creationId xmlns:a16="http://schemas.microsoft.com/office/drawing/2014/main" id="{E81DCBC3-84B1-4EC3-86B7-2EAC819E82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4559300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94" name="Rectangle 46">
                <a:extLst>
                  <a:ext uri="{FF2B5EF4-FFF2-40B4-BE49-F238E27FC236}">
                    <a16:creationId xmlns:a16="http://schemas.microsoft.com/office/drawing/2014/main" id="{3EBE6356-70B7-40CA-8506-CD3FA551E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691" y="4487862"/>
                <a:ext cx="133152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95" name="Line 47">
                <a:extLst>
                  <a:ext uri="{FF2B5EF4-FFF2-40B4-BE49-F238E27FC236}">
                    <a16:creationId xmlns:a16="http://schemas.microsoft.com/office/drawing/2014/main" id="{492148C6-0FD6-4225-A5FB-860ECD6457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4283075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96" name="Line 48">
                <a:extLst>
                  <a:ext uri="{FF2B5EF4-FFF2-40B4-BE49-F238E27FC236}">
                    <a16:creationId xmlns:a16="http://schemas.microsoft.com/office/drawing/2014/main" id="{FC4F72FD-E722-4C22-85FD-7441E51FAD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4283075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97" name="Rectangle 49">
                <a:extLst>
                  <a:ext uri="{FF2B5EF4-FFF2-40B4-BE49-F238E27FC236}">
                    <a16:creationId xmlns:a16="http://schemas.microsoft.com/office/drawing/2014/main" id="{883A643E-4801-4F8C-A6F2-DDAB4CF58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691" y="4213224"/>
                <a:ext cx="332879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0.1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98" name="Line 50">
                <a:extLst>
                  <a:ext uri="{FF2B5EF4-FFF2-40B4-BE49-F238E27FC236}">
                    <a16:creationId xmlns:a16="http://schemas.microsoft.com/office/drawing/2014/main" id="{6F8C389C-E4E2-4D9C-9947-7364684EB3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4006850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99" name="Line 51">
                <a:extLst>
                  <a:ext uri="{FF2B5EF4-FFF2-40B4-BE49-F238E27FC236}">
                    <a16:creationId xmlns:a16="http://schemas.microsoft.com/office/drawing/2014/main" id="{525C4976-2B17-43E2-B5C1-DD3F22C5AB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4006850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00" name="Rectangle 52">
                <a:extLst>
                  <a:ext uri="{FF2B5EF4-FFF2-40B4-BE49-F238E27FC236}">
                    <a16:creationId xmlns:a16="http://schemas.microsoft.com/office/drawing/2014/main" id="{A8017625-8555-4368-9FC8-3EA5253B2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695" y="3936999"/>
                <a:ext cx="332879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0.2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101" name="Line 53">
                <a:extLst>
                  <a:ext uri="{FF2B5EF4-FFF2-40B4-BE49-F238E27FC236}">
                    <a16:creationId xmlns:a16="http://schemas.microsoft.com/office/drawing/2014/main" id="{41232C18-6F06-4158-B9B5-60C67C3764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3732213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02" name="Line 54">
                <a:extLst>
                  <a:ext uri="{FF2B5EF4-FFF2-40B4-BE49-F238E27FC236}">
                    <a16:creationId xmlns:a16="http://schemas.microsoft.com/office/drawing/2014/main" id="{269977AC-E8B5-45F6-8E1D-C680F6D9BE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3732213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03" name="Rectangle 55">
                <a:extLst>
                  <a:ext uri="{FF2B5EF4-FFF2-40B4-BE49-F238E27FC236}">
                    <a16:creationId xmlns:a16="http://schemas.microsoft.com/office/drawing/2014/main" id="{2AA636BF-458D-463D-94AB-7F938D1E6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700" y="3660774"/>
                <a:ext cx="332879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0.3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104" name="Line 56">
                <a:extLst>
                  <a:ext uri="{FF2B5EF4-FFF2-40B4-BE49-F238E27FC236}">
                    <a16:creationId xmlns:a16="http://schemas.microsoft.com/office/drawing/2014/main" id="{AC7C4D79-178D-4161-BC25-1A5717E2E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3455988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05" name="Line 57">
                <a:extLst>
                  <a:ext uri="{FF2B5EF4-FFF2-40B4-BE49-F238E27FC236}">
                    <a16:creationId xmlns:a16="http://schemas.microsoft.com/office/drawing/2014/main" id="{DC18F49A-406F-4797-8FF1-A56A96F6B1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3455988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06" name="Rectangle 58">
                <a:extLst>
                  <a:ext uri="{FF2B5EF4-FFF2-40B4-BE49-F238E27FC236}">
                    <a16:creationId xmlns:a16="http://schemas.microsoft.com/office/drawing/2014/main" id="{A093C57E-E18D-4712-B008-7B3A2E2CC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705" y="3384549"/>
                <a:ext cx="332879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0.4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107" name="Line 59">
                <a:extLst>
                  <a:ext uri="{FF2B5EF4-FFF2-40B4-BE49-F238E27FC236}">
                    <a16:creationId xmlns:a16="http://schemas.microsoft.com/office/drawing/2014/main" id="{2A8E2D0D-4C87-413D-BC92-A292ECC7A5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3179763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08" name="Line 60">
                <a:extLst>
                  <a:ext uri="{FF2B5EF4-FFF2-40B4-BE49-F238E27FC236}">
                    <a16:creationId xmlns:a16="http://schemas.microsoft.com/office/drawing/2014/main" id="{08D316D6-8E5E-4F98-8A7D-D6DE69AA00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3179763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09" name="Rectangle 61">
                <a:extLst>
                  <a:ext uri="{FF2B5EF4-FFF2-40B4-BE49-F238E27FC236}">
                    <a16:creationId xmlns:a16="http://schemas.microsoft.com/office/drawing/2014/main" id="{E17E1F43-6A9C-45FF-94AB-63D4611C4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710" y="3108324"/>
                <a:ext cx="332879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0.5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110" name="Line 62">
                <a:extLst>
                  <a:ext uri="{FF2B5EF4-FFF2-40B4-BE49-F238E27FC236}">
                    <a16:creationId xmlns:a16="http://schemas.microsoft.com/office/drawing/2014/main" id="{C9B7D3B9-4B31-4502-800D-37EC9A6731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2903538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11" name="Line 63">
                <a:extLst>
                  <a:ext uri="{FF2B5EF4-FFF2-40B4-BE49-F238E27FC236}">
                    <a16:creationId xmlns:a16="http://schemas.microsoft.com/office/drawing/2014/main" id="{1EC2E260-F589-4A1F-A949-62C7193AE6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2903538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12" name="Rectangle 64">
                <a:extLst>
                  <a:ext uri="{FF2B5EF4-FFF2-40B4-BE49-F238E27FC236}">
                    <a16:creationId xmlns:a16="http://schemas.microsoft.com/office/drawing/2014/main" id="{36F05605-EF85-44D8-B565-693DFFE86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714" y="2833686"/>
                <a:ext cx="332879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0.6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113" name="Line 65">
                <a:extLst>
                  <a:ext uri="{FF2B5EF4-FFF2-40B4-BE49-F238E27FC236}">
                    <a16:creationId xmlns:a16="http://schemas.microsoft.com/office/drawing/2014/main" id="{6B444CC7-A2EB-49FB-951C-E6D1FAE3F6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2628900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14" name="Line 66">
                <a:extLst>
                  <a:ext uri="{FF2B5EF4-FFF2-40B4-BE49-F238E27FC236}">
                    <a16:creationId xmlns:a16="http://schemas.microsoft.com/office/drawing/2014/main" id="{4F6B4B3D-FC95-4BFC-A0C7-299DA4D97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2628900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15" name="Rectangle 67">
                <a:extLst>
                  <a:ext uri="{FF2B5EF4-FFF2-40B4-BE49-F238E27FC236}">
                    <a16:creationId xmlns:a16="http://schemas.microsoft.com/office/drawing/2014/main" id="{B01719AC-E8B4-4B8C-A7A4-395867C13E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705" y="2557461"/>
                <a:ext cx="332879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0.7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116" name="Line 68">
                <a:extLst>
                  <a:ext uri="{FF2B5EF4-FFF2-40B4-BE49-F238E27FC236}">
                    <a16:creationId xmlns:a16="http://schemas.microsoft.com/office/drawing/2014/main" id="{B82F9004-B255-41E0-AA29-AA70F8E6AB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2352675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17" name="Line 69">
                <a:extLst>
                  <a:ext uri="{FF2B5EF4-FFF2-40B4-BE49-F238E27FC236}">
                    <a16:creationId xmlns:a16="http://schemas.microsoft.com/office/drawing/2014/main" id="{84941359-B056-453D-A8F7-D82114B84F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2352675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18" name="Rectangle 70">
                <a:extLst>
                  <a:ext uri="{FF2B5EF4-FFF2-40B4-BE49-F238E27FC236}">
                    <a16:creationId xmlns:a16="http://schemas.microsoft.com/office/drawing/2014/main" id="{684BDE1D-3972-488E-875D-3937896B2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705" y="2281236"/>
                <a:ext cx="332879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0.8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119" name="Line 71">
                <a:extLst>
                  <a:ext uri="{FF2B5EF4-FFF2-40B4-BE49-F238E27FC236}">
                    <a16:creationId xmlns:a16="http://schemas.microsoft.com/office/drawing/2014/main" id="{436D5A3C-1F45-4B26-B524-D2FBBC4F4B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2076450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20" name="Line 72">
                <a:extLst>
                  <a:ext uri="{FF2B5EF4-FFF2-40B4-BE49-F238E27FC236}">
                    <a16:creationId xmlns:a16="http://schemas.microsoft.com/office/drawing/2014/main" id="{5F36F364-B844-4B7B-B496-8F0C211DEC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2076450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21" name="Rectangle 73">
                <a:extLst>
                  <a:ext uri="{FF2B5EF4-FFF2-40B4-BE49-F238E27FC236}">
                    <a16:creationId xmlns:a16="http://schemas.microsoft.com/office/drawing/2014/main" id="{6625062C-06C5-4C58-9BA6-79399FCF3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705" y="2005011"/>
                <a:ext cx="332879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0.9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122" name="Line 74">
                <a:extLst>
                  <a:ext uri="{FF2B5EF4-FFF2-40B4-BE49-F238E27FC236}">
                    <a16:creationId xmlns:a16="http://schemas.microsoft.com/office/drawing/2014/main" id="{7DBD4704-CEF9-4E8F-AB8D-91FEF17BF1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691188" y="1808163"/>
                <a:ext cx="31750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23" name="Line 75">
                <a:extLst>
                  <a:ext uri="{FF2B5EF4-FFF2-40B4-BE49-F238E27FC236}">
                    <a16:creationId xmlns:a16="http://schemas.microsoft.com/office/drawing/2014/main" id="{0478251B-1D41-44BB-A586-A5D3D3A5F2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1808163"/>
                <a:ext cx="238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24" name="Rectangle 76">
                <a:extLst>
                  <a:ext uri="{FF2B5EF4-FFF2-40B4-BE49-F238E27FC236}">
                    <a16:creationId xmlns:a16="http://schemas.microsoft.com/office/drawing/2014/main" id="{EF9D5527-E529-4800-A4B2-DD9C3DCAE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54709" y="1736723"/>
                <a:ext cx="133152" cy="233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000000"/>
                    </a:solidFill>
                    <a:latin typeface="Helvetica" pitchFamily="34" charset="0"/>
                  </a:rPr>
                  <a:t>1</a:t>
                </a:r>
                <a:endParaRPr lang="en-US" sz="2000" dirty="0">
                  <a:latin typeface="Arial" pitchFamily="34" charset="0"/>
                </a:endParaRPr>
              </a:p>
            </p:txBody>
          </p:sp>
          <p:sp>
            <p:nvSpPr>
              <p:cNvPr id="125" name="Line 77">
                <a:extLst>
                  <a:ext uri="{FF2B5EF4-FFF2-40B4-BE49-F238E27FC236}">
                    <a16:creationId xmlns:a16="http://schemas.microsoft.com/office/drawing/2014/main" id="{7143834C-9DCB-40D5-B869-AF3DDBF683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1808163"/>
                <a:ext cx="2524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26" name="Line 78">
                <a:extLst>
                  <a:ext uri="{FF2B5EF4-FFF2-40B4-BE49-F238E27FC236}">
                    <a16:creationId xmlns:a16="http://schemas.microsoft.com/office/drawing/2014/main" id="{8695586E-EC25-4864-A78F-D2443E08A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70525" y="4559300"/>
                <a:ext cx="252413" cy="15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  <p:sp>
            <p:nvSpPr>
              <p:cNvPr id="127" name="Line 79">
                <a:extLst>
                  <a:ext uri="{FF2B5EF4-FFF2-40B4-BE49-F238E27FC236}">
                    <a16:creationId xmlns:a16="http://schemas.microsoft.com/office/drawing/2014/main" id="{AE85389D-E926-4842-AE21-9BC3691D0C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722938" y="1808163"/>
                <a:ext cx="1588" cy="275113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000" dirty="0"/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5158B20-3BC0-483C-94A1-E03E6D6787AE}"/>
                </a:ext>
              </a:extLst>
            </p:cNvPr>
            <p:cNvSpPr txBox="1"/>
            <p:nvPr/>
          </p:nvSpPr>
          <p:spPr>
            <a:xfrm>
              <a:off x="1752600" y="4888468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Matched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405FB452-E0E9-4B7C-9925-CAB00BF93815}"/>
                </a:ext>
              </a:extLst>
            </p:cNvPr>
            <p:cNvSpPr txBox="1"/>
            <p:nvPr/>
          </p:nvSpPr>
          <p:spPr>
            <a:xfrm>
              <a:off x="5562600" y="4964668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Mismatched</a:t>
              </a:r>
            </a:p>
          </p:txBody>
        </p: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5A2D23DA-8CBE-44CF-9079-4AB016F8527E}"/>
                </a:ext>
              </a:extLst>
            </p:cNvPr>
            <p:cNvCxnSpPr/>
            <p:nvPr/>
          </p:nvCxnSpPr>
          <p:spPr>
            <a:xfrm flipV="1">
              <a:off x="276746" y="2447582"/>
              <a:ext cx="0" cy="626031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76297C84-F8F9-42FE-8D3E-4664C42C6F7A}"/>
                </a:ext>
              </a:extLst>
            </p:cNvPr>
            <p:cNvCxnSpPr/>
            <p:nvPr/>
          </p:nvCxnSpPr>
          <p:spPr>
            <a:xfrm>
              <a:off x="262109" y="3063563"/>
              <a:ext cx="626031" cy="0"/>
            </a:xfrm>
            <a:prstGeom prst="straightConnector1">
              <a:avLst/>
            </a:prstGeom>
            <a:ln w="34925">
              <a:solidFill>
                <a:srgbClr val="FF0000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1AF3440-C2C3-45F6-BACF-4E172C6069D9}"/>
                </a:ext>
              </a:extLst>
            </p:cNvPr>
            <p:cNvSpPr txBox="1"/>
            <p:nvPr/>
          </p:nvSpPr>
          <p:spPr>
            <a:xfrm>
              <a:off x="591444" y="2717555"/>
              <a:ext cx="229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x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FFF8C3D-CB73-46D8-914F-EFCB20B6EF6A}"/>
                </a:ext>
              </a:extLst>
            </p:cNvPr>
            <p:cNvSpPr txBox="1"/>
            <p:nvPr/>
          </p:nvSpPr>
          <p:spPr>
            <a:xfrm>
              <a:off x="304800" y="2362200"/>
              <a:ext cx="492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x’</a:t>
              </a:r>
            </a:p>
          </p:txBody>
        </p:sp>
      </p:grpSp>
      <p:sp>
        <p:nvSpPr>
          <p:cNvPr id="166" name="Rectangle 31">
            <a:extLst>
              <a:ext uri="{FF2B5EF4-FFF2-40B4-BE49-F238E27FC236}">
                <a16:creationId xmlns:a16="http://schemas.microsoft.com/office/drawing/2014/main" id="{28FE09DE-16CD-42EA-8D57-D18081065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3682" y="5679313"/>
            <a:ext cx="437523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i="1" dirty="0">
                <a:solidFill>
                  <a:srgbClr val="9933FF"/>
                </a:solidFill>
              </a:rPr>
              <a:t>H. Zhang, PhD thesis, university of Maryland, 2014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2E81FE-0A9B-4CDF-8082-3E2B63190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93680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F2F4E-EDFC-43E8-A164-7B4CA8926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emittance measurement methods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C4A7E1-1951-408F-B227-7845EE0169EB}"/>
              </a:ext>
            </a:extLst>
          </p:cNvPr>
          <p:cNvGraphicFramePr>
            <a:graphicFrameLocks noGrp="1"/>
          </p:cNvGraphicFramePr>
          <p:nvPr/>
        </p:nvGraphicFramePr>
        <p:xfrm>
          <a:off x="1771650" y="675910"/>
          <a:ext cx="8248650" cy="5506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9550">
                  <a:extLst>
                    <a:ext uri="{9D8B030D-6E8A-4147-A177-3AD203B41FA5}">
                      <a16:colId xmlns:a16="http://schemas.microsoft.com/office/drawing/2014/main" val="2163570053"/>
                    </a:ext>
                  </a:extLst>
                </a:gridCol>
                <a:gridCol w="2749550">
                  <a:extLst>
                    <a:ext uri="{9D8B030D-6E8A-4147-A177-3AD203B41FA5}">
                      <a16:colId xmlns:a16="http://schemas.microsoft.com/office/drawing/2014/main" val="711251997"/>
                    </a:ext>
                  </a:extLst>
                </a:gridCol>
                <a:gridCol w="2749550">
                  <a:extLst>
                    <a:ext uri="{9D8B030D-6E8A-4147-A177-3AD203B41FA5}">
                      <a16:colId xmlns:a16="http://schemas.microsoft.com/office/drawing/2014/main" val="860221066"/>
                    </a:ext>
                  </a:extLst>
                </a:gridCol>
              </a:tblGrid>
              <a:tr h="569783">
                <a:tc>
                  <a:txBody>
                    <a:bodyPr/>
                    <a:lstStyle/>
                    <a:p>
                      <a:r>
                        <a:rPr lang="en-US" sz="2800" b="1" i="0" u="none" strike="noStrike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Technique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i="0" u="none" strike="noStrike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Pros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i="0" u="none" strike="noStrike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Cons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3639761"/>
                  </a:ext>
                </a:extLst>
              </a:tr>
              <a:tr h="1005499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Basic Optics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Simple to implement. Linear space charge OK. Small or large beams.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RMS emittance only. No phase-space.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353507"/>
                  </a:ext>
                </a:extLst>
              </a:tr>
              <a:tr h="1005499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Pepper-pot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Simple to implement. Space charge OK. No beam optics.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Coarse phase-space. Impractical for small beams.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915911"/>
                  </a:ext>
                </a:extLst>
              </a:tr>
              <a:tr h="1005499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Quad Scan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Different schemes. Easy computation.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Space charge limits. No phase-space. Linear optics assumed.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613392"/>
                  </a:ext>
                </a:extLst>
              </a:tr>
              <a:tr h="1005499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Slit-Wire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Phase space info. Integrated or t-resolved. Space charge OK.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S/N problems. Hard to implement. Comp. intensive.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76960"/>
                  </a:ext>
                </a:extLst>
              </a:tr>
              <a:tr h="407786">
                <a:tc>
                  <a:txBody>
                    <a:bodyPr/>
                    <a:lstStyle/>
                    <a:p>
                      <a:r>
                        <a:rPr kumimoji="0" lang="en-US" sz="320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Tomography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Detailed phase space info. Linear optics/sp. charge.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More beam manipulation required. Computationally intensive.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377283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31F3AF-871C-4C04-85AB-5DD191FB8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87382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71EA3-C3D5-4FEC-90CE-C71822FED7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8110AE-35F0-4972-93C0-F5A1CEA94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44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17F5EC-087F-4148-8D2E-A7D6C3D84BE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DF0A77BF-4AB7-440F-98CA-A0F15F72820F}"/>
              </a:ext>
            </a:extLst>
          </p:cNvPr>
          <p:cNvSpPr txBox="1">
            <a:spLocks/>
          </p:cNvSpPr>
          <p:nvPr/>
        </p:nvSpPr>
        <p:spPr>
          <a:xfrm>
            <a:off x="1793498" y="1782305"/>
            <a:ext cx="8605003" cy="3037668"/>
          </a:xfrm>
          <a:prstGeom prst="rect">
            <a:avLst/>
          </a:prstGeom>
          <a:noFill/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dirty="0"/>
              <a:t>Beam energy Monitoring</a:t>
            </a:r>
          </a:p>
        </p:txBody>
      </p:sp>
    </p:spTree>
    <p:extLst>
      <p:ext uri="{BB962C8B-B14F-4D97-AF65-F5344CB8AC3E}">
        <p14:creationId xmlns:p14="http://schemas.microsoft.com/office/powerpoint/2010/main" val="17328126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DE2A3D-3BC0-4CE7-9ABC-5A4E08115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Using magnets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5557F9-B6D2-4983-983D-3D0DE756A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45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0FA33-3A61-409E-A3ED-F6184237DA4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9AC57E-96C7-4967-938B-A475904005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915" t="28444" r="27642" b="9615"/>
          <a:stretch/>
        </p:blipFill>
        <p:spPr>
          <a:xfrm>
            <a:off x="1589809" y="916132"/>
            <a:ext cx="8604606" cy="502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1621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82EDB-D403-4E4B-99F2-E94714D8D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methods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28861F-A1BA-4AE2-9939-17D6AF16B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46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D07765-81A7-42E1-BE86-EFC5575BB5C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5958009" cy="5334000"/>
          </a:xfrm>
        </p:spPr>
        <p:txBody>
          <a:bodyPr/>
          <a:lstStyle/>
          <a:p>
            <a:r>
              <a:rPr lang="en-GB" dirty="0"/>
              <a:t>Faraday cup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8B4B9B-9BA2-44F4-9D8F-592ABEF81A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653" y="2342316"/>
            <a:ext cx="5527183" cy="2713695"/>
          </a:xfrm>
          <a:prstGeom prst="rect">
            <a:avLst/>
          </a:prstGeom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F8726794-959F-4B14-A500-47BC09605263}"/>
              </a:ext>
            </a:extLst>
          </p:cNvPr>
          <p:cNvSpPr txBox="1">
            <a:spLocks/>
          </p:cNvSpPr>
          <p:nvPr/>
        </p:nvSpPr>
        <p:spPr>
          <a:xfrm>
            <a:off x="6698672" y="782782"/>
            <a:ext cx="5219701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Segmented Dump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F50420-592C-4198-B081-0D994DC25F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0381" y="1536123"/>
            <a:ext cx="2657396" cy="3827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2434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3E185-9E31-4316-9A77-E145FEAB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498" y="1782305"/>
            <a:ext cx="8605003" cy="3037668"/>
          </a:xfrm>
        </p:spPr>
        <p:txBody>
          <a:bodyPr>
            <a:normAutofit/>
          </a:bodyPr>
          <a:lstStyle/>
          <a:p>
            <a:r>
              <a:rPr lang="en-US" sz="6600" dirty="0"/>
              <a:t>Beam halo Monitoring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BE894C-C451-402F-87E7-AEADE954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7509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EB3232-2505-43C6-9CBE-004425D2F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064" y="1295400"/>
            <a:ext cx="3259137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E8AB2942-B97F-44FF-BA04-19940B924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733801"/>
            <a:ext cx="62484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>
                <a:solidFill>
                  <a:schemeClr val="accent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Beam Halo has many negative effects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Nuclear Activation of The Transport Channel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Emittance Growth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Emission of Secondary Electrons 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Increasing Noise in The Detectors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43D1C91-969A-4C73-8837-0C6136539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 Formation and Negative Effects</a:t>
            </a: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2D5D0311-1F55-44CA-808B-B2316133F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99687FF-D6B6-4F6E-B4DA-76E95E7746AC}" type="slidenum">
              <a:rPr lang="zh-CN" altLang="en-US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48</a:t>
            </a:fld>
            <a:endParaRPr lang="zh-CN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6AFE035-C918-4D74-875D-B73ACCF3400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181600" y="1295400"/>
            <a:ext cx="4876800" cy="182880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Causes of Beam Halo</a:t>
            </a:r>
            <a:endParaRPr lang="en-US" altLang="zh-CN" sz="2000" dirty="0">
              <a:cs typeface="Arial" panose="020B0604020202020204" pitchFamily="34" charset="0"/>
            </a:endParaRPr>
          </a:p>
          <a:p>
            <a:r>
              <a:rPr lang="en-US" altLang="zh-CN" sz="2000" dirty="0">
                <a:cs typeface="Arial" panose="020B0604020202020204" pitchFamily="34" charset="0"/>
              </a:rPr>
              <a:t>Nonlinear forces due to space charge </a:t>
            </a:r>
          </a:p>
          <a:p>
            <a:r>
              <a:rPr lang="en-US" altLang="zh-CN" sz="2000" dirty="0">
                <a:cs typeface="Arial" panose="020B0604020202020204" pitchFamily="34" charset="0"/>
              </a:rPr>
              <a:t>Parametric resonances </a:t>
            </a:r>
          </a:p>
          <a:p>
            <a:r>
              <a:rPr lang="en-US" altLang="zh-CN" sz="2000" dirty="0">
                <a:cs typeface="Arial" panose="020B0604020202020204" pitchFamily="34" charset="0"/>
              </a:rPr>
              <a:t>Scattered Laser Light in Photo-cathodes:</a:t>
            </a:r>
          </a:p>
          <a:p>
            <a:r>
              <a:rPr lang="en-US" altLang="zh-CN" sz="2000" dirty="0">
                <a:cs typeface="Arial" panose="020B0604020202020204" pitchFamily="34" charset="0"/>
              </a:rPr>
              <a:t>Misalignment, Magnet error, noise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747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67BB-276F-4B5D-ACB1-20B83849721E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</a:bodyPr>
          <a:lstStyle/>
          <a:p>
            <a:r>
              <a:rPr lang="en-US" altLang="zh-CN" dirty="0"/>
              <a:t>Optics System and Image process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2CF17-3CEC-477E-AC0F-DD541BC5B89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图片 32" descr="6.tif">
            <a:extLst>
              <a:ext uri="{FF2B5EF4-FFF2-40B4-BE49-F238E27FC236}">
                <a16:creationId xmlns:a16="http://schemas.microsoft.com/office/drawing/2014/main" id="{CE4AA021-B28E-4CD6-AEBD-83B4C17A47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789" y="754957"/>
            <a:ext cx="8842375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34" descr="5.tif">
            <a:extLst>
              <a:ext uri="{FF2B5EF4-FFF2-40B4-BE49-F238E27FC236}">
                <a16:creationId xmlns:a16="http://schemas.microsoft.com/office/drawing/2014/main" id="{AD9E7B38-7E1C-47F2-A7AF-F3333AEFC4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438" y="754956"/>
            <a:ext cx="8845550" cy="536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4">
            <a:extLst>
              <a:ext uri="{FF2B5EF4-FFF2-40B4-BE49-F238E27FC236}">
                <a16:creationId xmlns:a16="http://schemas.microsoft.com/office/drawing/2014/main" id="{2FA5894D-1ECF-47D0-9CB6-F55BB12CA8E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34138" y="678756"/>
            <a:ext cx="2335212" cy="2286000"/>
            <a:chOff x="990600" y="2286000"/>
            <a:chExt cx="3276600" cy="3206750"/>
          </a:xfrm>
        </p:grpSpPr>
        <p:pic>
          <p:nvPicPr>
            <p:cNvPr id="7" name="Picture 2" descr="Whole_Pic_crop">
              <a:extLst>
                <a:ext uri="{FF2B5EF4-FFF2-40B4-BE49-F238E27FC236}">
                  <a16:creationId xmlns:a16="http://schemas.microsoft.com/office/drawing/2014/main" id="{036158AB-752B-4E6F-A9D1-F24E31E98B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2286000"/>
              <a:ext cx="3276600" cy="320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8">
              <a:extLst>
                <a:ext uri="{FF2B5EF4-FFF2-40B4-BE49-F238E27FC236}">
                  <a16:creationId xmlns:a16="http://schemas.microsoft.com/office/drawing/2014/main" id="{07B2717B-68F2-4FB1-997D-1241B48819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3975" y="4637617"/>
              <a:ext cx="1613547" cy="474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chemeClr val="bg1"/>
                  </a:solidFill>
                  <a:latin typeface="Calibri" panose="020F0502020204030204" pitchFamily="34" charset="0"/>
                </a:rPr>
                <a:t>180 Frames</a:t>
              </a:r>
            </a:p>
          </p:txBody>
        </p:sp>
        <p:sp>
          <p:nvSpPr>
            <p:cNvPr id="9" name="Line 10">
              <a:extLst>
                <a:ext uri="{FF2B5EF4-FFF2-40B4-BE49-F238E27FC236}">
                  <a16:creationId xmlns:a16="http://schemas.microsoft.com/office/drawing/2014/main" id="{0C0B799C-1C96-4573-9C24-B60E7D5BB1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5000" y="2590800"/>
              <a:ext cx="0" cy="1600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11">
              <a:extLst>
                <a:ext uri="{FF2B5EF4-FFF2-40B4-BE49-F238E27FC236}">
                  <a16:creationId xmlns:a16="http://schemas.microsoft.com/office/drawing/2014/main" id="{F521174A-EB43-40FE-9FC4-26E9E0F16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1194147" y="3170212"/>
              <a:ext cx="1131359" cy="4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Calibri" panose="020F0502020204030204" pitchFamily="34" charset="0"/>
                </a:rPr>
                <a:t>32 mm</a:t>
              </a:r>
            </a:p>
          </p:txBody>
        </p:sp>
        <p:sp>
          <p:nvSpPr>
            <p:cNvPr id="11" name="Line 20">
              <a:extLst>
                <a:ext uri="{FF2B5EF4-FFF2-40B4-BE49-F238E27FC236}">
                  <a16:creationId xmlns:a16="http://schemas.microsoft.com/office/drawing/2014/main" id="{697F8C19-E6EA-4CCA-AC31-8727BABCAE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05000" y="4191000"/>
              <a:ext cx="990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22">
              <a:extLst>
                <a:ext uri="{FF2B5EF4-FFF2-40B4-BE49-F238E27FC236}">
                  <a16:creationId xmlns:a16="http://schemas.microsoft.com/office/drawing/2014/main" id="{62C598E6-0099-4A0E-9B95-29C998E3DA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05000" y="2590800"/>
              <a:ext cx="990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D719DE-029D-4603-A686-D2BD32D72C6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10325" y="3574356"/>
            <a:ext cx="2362200" cy="2286000"/>
            <a:chOff x="4800600" y="2286000"/>
            <a:chExt cx="3276600" cy="3171825"/>
          </a:xfrm>
        </p:grpSpPr>
        <p:pic>
          <p:nvPicPr>
            <p:cNvPr id="14" name="Picture 3" descr="Halo_pic_crop">
              <a:extLst>
                <a:ext uri="{FF2B5EF4-FFF2-40B4-BE49-F238E27FC236}">
                  <a16:creationId xmlns:a16="http://schemas.microsoft.com/office/drawing/2014/main" id="{E38532C7-D4F5-4BBC-BB9C-604A224DD8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2286000"/>
              <a:ext cx="3276600" cy="3171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9">
              <a:extLst>
                <a:ext uri="{FF2B5EF4-FFF2-40B4-BE49-F238E27FC236}">
                  <a16:creationId xmlns:a16="http://schemas.microsoft.com/office/drawing/2014/main" id="{EAA9133C-42FF-4294-9924-25CFCE9FAA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92240" y="4612005"/>
              <a:ext cx="1427737" cy="427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Calibri" panose="020F0502020204030204" pitchFamily="34" charset="0"/>
                </a:rPr>
                <a:t>900 Frames</a:t>
              </a:r>
            </a:p>
          </p:txBody>
        </p:sp>
        <p:sp>
          <p:nvSpPr>
            <p:cNvPr id="16" name="Line 12">
              <a:extLst>
                <a:ext uri="{FF2B5EF4-FFF2-40B4-BE49-F238E27FC236}">
                  <a16:creationId xmlns:a16="http://schemas.microsoft.com/office/drawing/2014/main" id="{3E872C7E-8A27-4976-93EE-89DFA0D64D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1200" y="2590800"/>
              <a:ext cx="0" cy="1600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13">
              <a:extLst>
                <a:ext uri="{FF2B5EF4-FFF2-40B4-BE49-F238E27FC236}">
                  <a16:creationId xmlns:a16="http://schemas.microsoft.com/office/drawing/2014/main" id="{37ABB859-39F6-4E31-9D85-E3EF959CA9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5068589" y="3045999"/>
              <a:ext cx="1101091" cy="42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Calibri" panose="020F0502020204030204" pitchFamily="34" charset="0"/>
                </a:rPr>
                <a:t>32 mm</a:t>
              </a:r>
            </a:p>
          </p:txBody>
        </p:sp>
        <p:sp>
          <p:nvSpPr>
            <p:cNvPr id="18" name="Line 18">
              <a:extLst>
                <a:ext uri="{FF2B5EF4-FFF2-40B4-BE49-F238E27FC236}">
                  <a16:creationId xmlns:a16="http://schemas.microsoft.com/office/drawing/2014/main" id="{D8C4136A-48A9-44B5-8AA1-F47F9714F3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15000" y="2590800"/>
              <a:ext cx="990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>
              <a:extLst>
                <a:ext uri="{FF2B5EF4-FFF2-40B4-BE49-F238E27FC236}">
                  <a16:creationId xmlns:a16="http://schemas.microsoft.com/office/drawing/2014/main" id="{BBE087B4-5879-4C2B-A716-D6F8F912C6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15000" y="4191000"/>
              <a:ext cx="990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Oval 62">
            <a:extLst>
              <a:ext uri="{FF2B5EF4-FFF2-40B4-BE49-F238E27FC236}">
                <a16:creationId xmlns:a16="http://schemas.microsoft.com/office/drawing/2014/main" id="{811E98B0-CCE8-4FDC-8614-ADA2AC090D68}"/>
              </a:ext>
            </a:extLst>
          </p:cNvPr>
          <p:cNvSpPr>
            <a:spLocks noChangeArrowheads="1"/>
          </p:cNvSpPr>
          <p:nvPr/>
        </p:nvSpPr>
        <p:spPr bwMode="auto">
          <a:xfrm rot="7466115">
            <a:off x="3616032" y="1378051"/>
            <a:ext cx="323850" cy="3698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</a:endParaRPr>
          </a:p>
        </p:txBody>
      </p:sp>
      <p:grpSp>
        <p:nvGrpSpPr>
          <p:cNvPr id="21" name="Group 30">
            <a:extLst>
              <a:ext uri="{FF2B5EF4-FFF2-40B4-BE49-F238E27FC236}">
                <a16:creationId xmlns:a16="http://schemas.microsoft.com/office/drawing/2014/main" id="{29668EBB-4B43-4EEA-855E-55D620C36025}"/>
              </a:ext>
            </a:extLst>
          </p:cNvPr>
          <p:cNvGrpSpPr>
            <a:grpSpLocks noChangeAspect="1"/>
          </p:cNvGrpSpPr>
          <p:nvPr/>
        </p:nvGrpSpPr>
        <p:grpSpPr bwMode="auto">
          <a:xfrm rot="3009716">
            <a:off x="6884983" y="4891188"/>
            <a:ext cx="963612" cy="1381125"/>
            <a:chOff x="7225504" y="1421477"/>
            <a:chExt cx="1318213" cy="1878412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866790F-DE66-4369-B872-0276106B490A}"/>
                </a:ext>
              </a:extLst>
            </p:cNvPr>
            <p:cNvSpPr/>
            <p:nvPr/>
          </p:nvSpPr>
          <p:spPr bwMode="auto">
            <a:xfrm rot="7852918">
              <a:off x="6945405" y="1701577"/>
              <a:ext cx="1878412" cy="1318213"/>
            </a:xfrm>
            <a:prstGeom prst="rect">
              <a:avLst/>
            </a:prstGeom>
            <a:noFill/>
            <a:ln w="50800"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23" name="Oval 62">
              <a:extLst>
                <a:ext uri="{FF2B5EF4-FFF2-40B4-BE49-F238E27FC236}">
                  <a16:creationId xmlns:a16="http://schemas.microsoft.com/office/drawing/2014/main" id="{1E1AF94F-26C3-4D56-B717-49D1E6DBC6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2918">
              <a:off x="7835063" y="2098679"/>
              <a:ext cx="233759" cy="2725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</a:endParaRPr>
            </a:p>
          </p:txBody>
        </p:sp>
      </p:grpSp>
      <p:sp>
        <p:nvSpPr>
          <p:cNvPr id="24" name="Up Arrow 33">
            <a:extLst>
              <a:ext uri="{FF2B5EF4-FFF2-40B4-BE49-F238E27FC236}">
                <a16:creationId xmlns:a16="http://schemas.microsoft.com/office/drawing/2014/main" id="{88DF7893-3AFA-4979-80F1-058D2FAB0296}"/>
              </a:ext>
            </a:extLst>
          </p:cNvPr>
          <p:cNvSpPr/>
          <p:nvPr/>
        </p:nvSpPr>
        <p:spPr>
          <a:xfrm rot="5400000">
            <a:off x="8247851" y="5522219"/>
            <a:ext cx="304800" cy="3714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FEDB8AA-5120-418E-BEB3-7FF443079DE7}"/>
              </a:ext>
            </a:extLst>
          </p:cNvPr>
          <p:cNvSpPr/>
          <p:nvPr/>
        </p:nvSpPr>
        <p:spPr>
          <a:xfrm>
            <a:off x="333655" y="4509293"/>
            <a:ext cx="6096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nl-NL" sz="1050" dirty="0">
                <a:latin typeface="Arial" panose="020B0604020202020204" pitchFamily="34" charset="0"/>
              </a:rPr>
              <a:t>C.P. Welsch et al.,</a:t>
            </a:r>
          </a:p>
          <a:p>
            <a:r>
              <a:rPr lang="en-US" sz="1050" dirty="0">
                <a:latin typeface="Arial" panose="020B0604020202020204" pitchFamily="34" charset="0"/>
              </a:rPr>
              <a:t>Proc. SPIE (2007)</a:t>
            </a:r>
          </a:p>
          <a:p>
            <a:r>
              <a:rPr lang="en-US" sz="1050" dirty="0">
                <a:latin typeface="Arial" panose="020B0604020202020204" pitchFamily="34" charset="0"/>
              </a:rPr>
              <a:t>J. Egberts, et al., </a:t>
            </a:r>
          </a:p>
          <a:p>
            <a:r>
              <a:rPr lang="en-US" sz="1050" dirty="0">
                <a:latin typeface="Arial" panose="020B0604020202020204" pitchFamily="34" charset="0"/>
              </a:rPr>
              <a:t>JINST </a:t>
            </a:r>
            <a:r>
              <a:rPr lang="en-US" sz="1050" b="1" dirty="0">
                <a:latin typeface="Arial" panose="020B0604020202020204" pitchFamily="34" charset="0"/>
              </a:rPr>
              <a:t>5</a:t>
            </a:r>
            <a:r>
              <a:rPr lang="en-US" sz="1050" dirty="0">
                <a:latin typeface="Arial" panose="020B0604020202020204" pitchFamily="34" charset="0"/>
              </a:rPr>
              <a:t>P04010 (2010)</a:t>
            </a:r>
          </a:p>
          <a:p>
            <a:r>
              <a:rPr lang="en-US" sz="1050" dirty="0">
                <a:latin typeface="Arial" panose="020B0604020202020204" pitchFamily="34" charset="0"/>
              </a:rPr>
              <a:t>H. Zhang, et al., </a:t>
            </a:r>
          </a:p>
          <a:p>
            <a:r>
              <a:rPr lang="en-US" sz="1050" dirty="0">
                <a:latin typeface="Arial" panose="020B0604020202020204" pitchFamily="34" charset="0"/>
              </a:rPr>
              <a:t>Phys. Rev. STAB 15 (2012)</a:t>
            </a:r>
          </a:p>
          <a:p>
            <a:r>
              <a:rPr lang="en-US" sz="1050" dirty="0">
                <a:latin typeface="Arial" panose="020B0604020202020204" pitchFamily="34" charset="0"/>
              </a:rPr>
              <a:t>B. </a:t>
            </a:r>
            <a:r>
              <a:rPr lang="en-US" sz="1050" dirty="0" err="1">
                <a:latin typeface="Arial" panose="020B0604020202020204" pitchFamily="34" charset="0"/>
              </a:rPr>
              <a:t>Lomberg</a:t>
            </a:r>
            <a:r>
              <a:rPr lang="en-US" sz="1050" dirty="0">
                <a:latin typeface="Arial" panose="020B0604020202020204" pitchFamily="34" charset="0"/>
              </a:rPr>
              <a:t>, et al.</a:t>
            </a:r>
          </a:p>
          <a:p>
            <a:r>
              <a:rPr lang="en-US" sz="1050" dirty="0">
                <a:latin typeface="Arial" panose="020B0604020202020204" pitchFamily="34" charset="0"/>
              </a:rPr>
              <a:t>Proc. IBIC (2013)</a:t>
            </a:r>
            <a:endParaRPr lang="en-US" sz="1050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555541E5-968C-4F34-B503-9FE982AAE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49</a:t>
            </a:fld>
            <a:endParaRPr lang="en-GB"/>
          </a:p>
        </p:txBody>
      </p:sp>
      <p:grpSp>
        <p:nvGrpSpPr>
          <p:cNvPr id="38" name="Group 25">
            <a:extLst>
              <a:ext uri="{FF2B5EF4-FFF2-40B4-BE49-F238E27FC236}">
                <a16:creationId xmlns:a16="http://schemas.microsoft.com/office/drawing/2014/main" id="{65D3FED7-ECEB-4073-8EED-68D1B3750688}"/>
              </a:ext>
            </a:extLst>
          </p:cNvPr>
          <p:cNvGrpSpPr>
            <a:grpSpLocks/>
          </p:cNvGrpSpPr>
          <p:nvPr/>
        </p:nvGrpSpPr>
        <p:grpSpPr bwMode="auto">
          <a:xfrm>
            <a:off x="108172" y="2110173"/>
            <a:ext cx="2133600" cy="2079339"/>
            <a:chOff x="3120" y="1717"/>
            <a:chExt cx="2064" cy="1758"/>
          </a:xfrm>
        </p:grpSpPr>
        <p:graphicFrame>
          <p:nvGraphicFramePr>
            <p:cNvPr id="39" name="Object 3">
              <a:hlinkClick r:id="" action="ppaction://noaction"/>
              <a:extLst>
                <a:ext uri="{FF2B5EF4-FFF2-40B4-BE49-F238E27FC236}">
                  <a16:creationId xmlns:a16="http://schemas.microsoft.com/office/drawing/2014/main" id="{41ACC4EF-BE01-4FE3-9FCD-5E7C03EF2C5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19607643"/>
                </p:ext>
              </p:extLst>
            </p:nvPr>
          </p:nvGraphicFramePr>
          <p:xfrm>
            <a:off x="3120" y="1781"/>
            <a:ext cx="2064" cy="16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Image" r:id="rId7" imgW="4187606" imgH="3412900" progId="">
                    <p:embed/>
                  </p:oleObj>
                </mc:Choice>
                <mc:Fallback>
                  <p:oleObj name="Image" r:id="rId7" imgW="4187606" imgH="3412900" progId="">
                    <p:embed/>
                    <p:pic>
                      <p:nvPicPr>
                        <p:cNvPr id="39" name="Object 3">
                          <a:hlinkClick r:id="" action="ppaction://noaction"/>
                          <a:extLst>
                            <a:ext uri="{FF2B5EF4-FFF2-40B4-BE49-F238E27FC236}">
                              <a16:creationId xmlns:a16="http://schemas.microsoft.com/office/drawing/2014/main" id="{41ACC4EF-BE01-4FE3-9FCD-5E7C03EF2C5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20" y="1781"/>
                          <a:ext cx="2064" cy="16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Line 9">
              <a:extLst>
                <a:ext uri="{FF2B5EF4-FFF2-40B4-BE49-F238E27FC236}">
                  <a16:creationId xmlns:a16="http://schemas.microsoft.com/office/drawing/2014/main" id="{ED2A05A9-EAEE-4DA5-9B4D-92026CD2E8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26" y="1717"/>
              <a:ext cx="46" cy="58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10">
              <a:extLst>
                <a:ext uri="{FF2B5EF4-FFF2-40B4-BE49-F238E27FC236}">
                  <a16:creationId xmlns:a16="http://schemas.microsoft.com/office/drawing/2014/main" id="{D80D7F9E-7CC9-47AB-A478-4C6F555D425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72" y="1961"/>
              <a:ext cx="240" cy="336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Text Box 11">
              <a:extLst>
                <a:ext uri="{FF2B5EF4-FFF2-40B4-BE49-F238E27FC236}">
                  <a16:creationId xmlns:a16="http://schemas.microsoft.com/office/drawing/2014/main" id="{A7AA9172-7AEC-412C-B61F-69F6040836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6" y="1729"/>
              <a:ext cx="506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dirty="0">
                  <a:solidFill>
                    <a:srgbClr val="FF0000"/>
                  </a:solidFill>
                  <a:latin typeface="Calibri" panose="020F0502020204030204" pitchFamily="34" charset="0"/>
                </a:rPr>
                <a:t>12</a:t>
              </a:r>
              <a:r>
                <a:rPr lang="en-US" altLang="zh-CN" baseline="30000" dirty="0">
                  <a:solidFill>
                    <a:srgbClr val="FF0000"/>
                  </a:solidFill>
                  <a:latin typeface="Calibri" panose="020F0502020204030204" pitchFamily="34" charset="0"/>
                </a:rPr>
                <a:t>0</a:t>
              </a:r>
              <a:endParaRPr lang="en-US" altLang="zh-CN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3" name="Line 21">
              <a:extLst>
                <a:ext uri="{FF2B5EF4-FFF2-40B4-BE49-F238E27FC236}">
                  <a16:creationId xmlns:a16="http://schemas.microsoft.com/office/drawing/2014/main" id="{CBEA1994-C977-42A8-B6DC-ED4C46E6AE5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10" y="2317"/>
              <a:ext cx="1094" cy="109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rc 24">
              <a:extLst>
                <a:ext uri="{FF2B5EF4-FFF2-40B4-BE49-F238E27FC236}">
                  <a16:creationId xmlns:a16="http://schemas.microsoft.com/office/drawing/2014/main" id="{983750C0-2716-499C-A7B6-2A6087F59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1928"/>
              <a:ext cx="144" cy="24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177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601D3-B999-45C7-A41F-09059D1BD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 in beam diagnostics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7E04D-0222-4852-80D5-CEB38462D5A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sz="3600" dirty="0"/>
          </a:p>
          <a:p>
            <a:r>
              <a:rPr lang="en-US" sz="3600" dirty="0"/>
              <a:t>Better resolution (time/space)</a:t>
            </a:r>
          </a:p>
          <a:p>
            <a:r>
              <a:rPr lang="en-US" sz="3600" dirty="0"/>
              <a:t>(single) photon resolution</a:t>
            </a:r>
          </a:p>
          <a:p>
            <a:r>
              <a:rPr lang="en-US" sz="3600" dirty="0"/>
              <a:t>Improved radiation hardness</a:t>
            </a:r>
          </a:p>
          <a:p>
            <a:r>
              <a:rPr lang="en-US" sz="3600" dirty="0"/>
              <a:t>invasive</a:t>
            </a:r>
          </a:p>
          <a:p>
            <a:r>
              <a:rPr lang="en-US" sz="3600" dirty="0"/>
              <a:t>Able to cover variety of beams</a:t>
            </a:r>
          </a:p>
          <a:p>
            <a:endParaRPr lang="en-US" sz="3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892194-874F-49B3-9B1E-8E778BA63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501780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1E662-866B-4F16-8E87-BE896B918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5718" y="-4216"/>
            <a:ext cx="9168341" cy="648072"/>
          </a:xfrm>
          <a:noFill/>
        </p:spPr>
        <p:txBody>
          <a:bodyPr vert="horz" anchor="ctr">
            <a:normAutofit fontScale="90000"/>
          </a:bodyPr>
          <a:lstStyle/>
          <a:p>
            <a:r>
              <a:rPr lang="en-US" altLang="zh-CN" sz="4000" dirty="0"/>
              <a:t>Demonstration of Adaptive Masking on UMER </a:t>
            </a:r>
            <a:endParaRPr lang="en-US" sz="400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E3F12180-F506-4F5A-BA02-85136A1F3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 t="19000" r="58792" b="11281"/>
          <a:stretch>
            <a:fillRect/>
          </a:stretch>
        </p:blipFill>
        <p:spPr bwMode="auto">
          <a:xfrm>
            <a:off x="2383425" y="1363857"/>
            <a:ext cx="1738312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95D068DA-A542-464C-BEE6-815706608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6" t="19760" r="51050" b="12201"/>
          <a:stretch>
            <a:fillRect/>
          </a:stretch>
        </p:blipFill>
        <p:spPr bwMode="auto">
          <a:xfrm>
            <a:off x="2385012" y="3916557"/>
            <a:ext cx="1735138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0216226F-B50C-4CCB-8B6E-CC11D0E0B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3425" y="2898969"/>
            <a:ext cx="53181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</a:rPr>
              <a:t>70</a:t>
            </a:r>
            <a:endParaRPr lang="en-US" altLang="zh-CN" sz="2000" b="1">
              <a:solidFill>
                <a:schemeClr val="bg1"/>
              </a:solidFill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CC6ADCC9-DE32-40E2-B12D-3E0CB7C3D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3425" y="5478657"/>
            <a:ext cx="71120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</a:rPr>
              <a:t>280</a:t>
            </a:r>
            <a:endParaRPr lang="en-US" altLang="zh-CN" sz="2000" b="1">
              <a:solidFill>
                <a:schemeClr val="bg1"/>
              </a:solidFill>
            </a:endParaRPr>
          </a:p>
        </p:txBody>
      </p:sp>
      <p:sp>
        <p:nvSpPr>
          <p:cNvPr id="9" name="Line 4">
            <a:extLst>
              <a:ext uri="{FF2B5EF4-FFF2-40B4-BE49-F238E27FC236}">
                <a16:creationId xmlns:a16="http://schemas.microsoft.com/office/drawing/2014/main" id="{142FAAB6-1248-4638-B3FB-3D371AC7F1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53300" y="2998982"/>
            <a:ext cx="4921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5">
            <a:extLst>
              <a:ext uri="{FF2B5EF4-FFF2-40B4-BE49-F238E27FC236}">
                <a16:creationId xmlns:a16="http://schemas.microsoft.com/office/drawing/2014/main" id="{C547808C-0D00-4963-B342-8C6D32D82AB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56475" y="2463994"/>
            <a:ext cx="0" cy="5397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102F07E6-9048-4C96-A927-C939A7748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850" y="2738632"/>
            <a:ext cx="15557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zh-CN" sz="2000">
                <a:solidFill>
                  <a:srgbClr val="FF0000"/>
                </a:solidFill>
                <a:latin typeface="Calibri" panose="020F0502020204030204" pitchFamily="34" charset="0"/>
              </a:rPr>
              <a:t>x</a:t>
            </a:r>
            <a:endParaRPr lang="en-US" altLang="zh-CN" sz="2000"/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E0A32A83-4F4E-45B4-882A-DD06C9C6A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3300" y="2354457"/>
            <a:ext cx="15557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zh-CN" sz="2000">
                <a:solidFill>
                  <a:srgbClr val="FF0000"/>
                </a:solidFill>
                <a:latin typeface="Calibri" panose="020F0502020204030204" pitchFamily="34" charset="0"/>
              </a:rPr>
              <a:t>y</a:t>
            </a:r>
            <a:endParaRPr lang="en-US" altLang="zh-CN" sz="2000"/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97E45906-64CA-4A0F-A623-1F4403689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6212" y="2224282"/>
            <a:ext cx="617538" cy="317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400" b="1" dirty="0">
                <a:latin typeface="+mj-lt"/>
              </a:rPr>
              <a:t>(a)</a:t>
            </a: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36E7E910-E1F8-4A61-B75D-12408BDE6E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1287" y="4665857"/>
            <a:ext cx="779463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400" b="1" dirty="0">
                <a:latin typeface="+mj-lt"/>
              </a:rPr>
              <a:t>(b)</a:t>
            </a:r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A568D24F-1B72-4B4F-AB28-A0D3E388C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5662" y="1003494"/>
            <a:ext cx="1384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zh-CN" sz="2000" b="1">
                <a:latin typeface="Calibri" panose="020F0502020204030204" pitchFamily="34" charset="0"/>
              </a:rPr>
              <a:t>I</a:t>
            </a:r>
            <a:r>
              <a:rPr lang="en-US" altLang="zh-CN" sz="2000" b="1" baseline="-25000">
                <a:latin typeface="Calibri" panose="020F0502020204030204" pitchFamily="34" charset="0"/>
              </a:rPr>
              <a:t>Q</a:t>
            </a:r>
          </a:p>
        </p:txBody>
      </p:sp>
      <p:grpSp>
        <p:nvGrpSpPr>
          <p:cNvPr id="16" name="组合 43">
            <a:extLst>
              <a:ext uri="{FF2B5EF4-FFF2-40B4-BE49-F238E27FC236}">
                <a16:creationId xmlns:a16="http://schemas.microsoft.com/office/drawing/2014/main" id="{4E3808F2-D8BE-442F-ADAE-15BD7D5FCBEF}"/>
              </a:ext>
            </a:extLst>
          </p:cNvPr>
          <p:cNvGrpSpPr>
            <a:grpSpLocks/>
          </p:cNvGrpSpPr>
          <p:nvPr/>
        </p:nvGrpSpPr>
        <p:grpSpPr bwMode="auto">
          <a:xfrm>
            <a:off x="4356687" y="3916557"/>
            <a:ext cx="5664200" cy="1887537"/>
            <a:chOff x="3174862" y="4513107"/>
            <a:chExt cx="5664338" cy="1887693"/>
          </a:xfrm>
        </p:grpSpPr>
        <p:pic>
          <p:nvPicPr>
            <p:cNvPr id="17" name="Picture 6">
              <a:extLst>
                <a:ext uri="{FF2B5EF4-FFF2-40B4-BE49-F238E27FC236}">
                  <a16:creationId xmlns:a16="http://schemas.microsoft.com/office/drawing/2014/main" id="{A4CE47AA-CC44-4AB2-B754-9FD9FFEB27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0" t="19000" r="52492" b="12122"/>
            <a:stretch>
              <a:fillRect/>
            </a:stretch>
          </p:blipFill>
          <p:spPr bwMode="auto">
            <a:xfrm>
              <a:off x="3186290" y="4513107"/>
              <a:ext cx="1736841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8">
              <a:extLst>
                <a:ext uri="{FF2B5EF4-FFF2-40B4-BE49-F238E27FC236}">
                  <a16:creationId xmlns:a16="http://schemas.microsoft.com/office/drawing/2014/main" id="{A99EE0ED-FF65-46A3-8739-3E795AA34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" t="18919" r="59975" b="13042"/>
            <a:stretch>
              <a:fillRect/>
            </a:stretch>
          </p:blipFill>
          <p:spPr bwMode="auto">
            <a:xfrm>
              <a:off x="5161066" y="4513107"/>
              <a:ext cx="1735148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0">
              <a:extLst>
                <a:ext uri="{FF2B5EF4-FFF2-40B4-BE49-F238E27FC236}">
                  <a16:creationId xmlns:a16="http://schemas.microsoft.com/office/drawing/2014/main" id="{7AF3FCE1-4168-4252-BE1D-99EB231FA0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" t="18919" r="58925" b="12201"/>
            <a:stretch>
              <a:fillRect/>
            </a:stretch>
          </p:blipFill>
          <p:spPr bwMode="auto">
            <a:xfrm>
              <a:off x="7079506" y="4513107"/>
              <a:ext cx="1759694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 Box 2">
              <a:extLst>
                <a:ext uri="{FF2B5EF4-FFF2-40B4-BE49-F238E27FC236}">
                  <a16:creationId xmlns:a16="http://schemas.microsoft.com/office/drawing/2014/main" id="{F846F916-5069-4335-A641-3D4FD80AD2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4862" y="6075336"/>
              <a:ext cx="702072" cy="325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640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1" name="Text Box 2">
              <a:extLst>
                <a:ext uri="{FF2B5EF4-FFF2-40B4-BE49-F238E27FC236}">
                  <a16:creationId xmlns:a16="http://schemas.microsoft.com/office/drawing/2014/main" id="{57771FA2-8787-48F6-B5AE-5ED0D5F33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066" y="6075336"/>
              <a:ext cx="754235" cy="325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660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2" name="Text Box 2">
              <a:extLst>
                <a:ext uri="{FF2B5EF4-FFF2-40B4-BE49-F238E27FC236}">
                  <a16:creationId xmlns:a16="http://schemas.microsoft.com/office/drawing/2014/main" id="{A9DA46A2-8BAE-4532-8A8C-4E9042DC1F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9506" y="6075336"/>
              <a:ext cx="627940" cy="325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250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41">
            <a:extLst>
              <a:ext uri="{FF2B5EF4-FFF2-40B4-BE49-F238E27FC236}">
                <a16:creationId xmlns:a16="http://schemas.microsoft.com/office/drawing/2014/main" id="{F1D5C065-A51C-49F4-B259-4C3CBAC8757B}"/>
              </a:ext>
            </a:extLst>
          </p:cNvPr>
          <p:cNvGrpSpPr>
            <a:grpSpLocks/>
          </p:cNvGrpSpPr>
          <p:nvPr/>
        </p:nvGrpSpPr>
        <p:grpSpPr bwMode="auto">
          <a:xfrm>
            <a:off x="4356687" y="1003494"/>
            <a:ext cx="5653088" cy="2247900"/>
            <a:chOff x="3174864" y="1600200"/>
            <a:chExt cx="5652909" cy="2247523"/>
          </a:xfrm>
        </p:grpSpPr>
        <p:pic>
          <p:nvPicPr>
            <p:cNvPr id="24" name="Picture 5">
              <a:extLst>
                <a:ext uri="{FF2B5EF4-FFF2-40B4-BE49-F238E27FC236}">
                  <a16:creationId xmlns:a16="http://schemas.microsoft.com/office/drawing/2014/main" id="{ACA950C7-DA45-44A3-AAB9-1AE4014832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" t="19321" r="59052" b="11801"/>
            <a:stretch>
              <a:fillRect/>
            </a:stretch>
          </p:blipFill>
          <p:spPr bwMode="auto">
            <a:xfrm>
              <a:off x="3174864" y="1960030"/>
              <a:ext cx="1759694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7">
              <a:extLst>
                <a:ext uri="{FF2B5EF4-FFF2-40B4-BE49-F238E27FC236}">
                  <a16:creationId xmlns:a16="http://schemas.microsoft.com/office/drawing/2014/main" id="{822F205F-AF30-4FE2-9900-5399BC6859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4" t="19000" r="59842" b="12961"/>
            <a:stretch>
              <a:fillRect/>
            </a:stretch>
          </p:blipFill>
          <p:spPr bwMode="auto">
            <a:xfrm>
              <a:off x="5161066" y="1960030"/>
              <a:ext cx="1735148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9">
              <a:extLst>
                <a:ext uri="{FF2B5EF4-FFF2-40B4-BE49-F238E27FC236}">
                  <a16:creationId xmlns:a16="http://schemas.microsoft.com/office/drawing/2014/main" id="{E1647D62-39AC-4804-9052-3CBC873A7A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4" t="19000" r="59317" b="12122"/>
            <a:stretch>
              <a:fillRect/>
            </a:stretch>
          </p:blipFill>
          <p:spPr bwMode="auto">
            <a:xfrm>
              <a:off x="7090932" y="1960030"/>
              <a:ext cx="1736841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 Box 2">
              <a:extLst>
                <a:ext uri="{FF2B5EF4-FFF2-40B4-BE49-F238E27FC236}">
                  <a16:creationId xmlns:a16="http://schemas.microsoft.com/office/drawing/2014/main" id="{1BE87C1F-FEEF-45FB-89CC-86590D980B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4864" y="3495695"/>
              <a:ext cx="532095" cy="33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45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8" name="Text Box 2">
              <a:extLst>
                <a:ext uri="{FF2B5EF4-FFF2-40B4-BE49-F238E27FC236}">
                  <a16:creationId xmlns:a16="http://schemas.microsoft.com/office/drawing/2014/main" id="{4BF6C59F-C06F-4B66-AF32-22D82290BE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066" y="3495695"/>
              <a:ext cx="532095" cy="33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45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9" name="Text Box 2">
              <a:extLst>
                <a:ext uri="{FF2B5EF4-FFF2-40B4-BE49-F238E27FC236}">
                  <a16:creationId xmlns:a16="http://schemas.microsoft.com/office/drawing/2014/main" id="{7CD2794B-0025-45BD-AFA9-ECBE95DA8E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9506" y="3495695"/>
              <a:ext cx="532095" cy="33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60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30" name="TextBox 11">
              <a:extLst>
                <a:ext uri="{FF2B5EF4-FFF2-40B4-BE49-F238E27FC236}">
                  <a16:creationId xmlns:a16="http://schemas.microsoft.com/office/drawing/2014/main" id="{7B0673C9-84F3-4EE4-A9CD-39EB7AE33D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8580" y="1600200"/>
              <a:ext cx="1033007" cy="275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Calibri" panose="020F0502020204030204" pitchFamily="34" charset="0"/>
                </a:rPr>
                <a:t>82.9%I</a:t>
              </a:r>
              <a:r>
                <a:rPr lang="en-US" altLang="zh-CN" sz="2000" b="1" baseline="-25000">
                  <a:latin typeface="Calibri" panose="020F0502020204030204" pitchFamily="34" charset="0"/>
                </a:rPr>
                <a:t>Q</a:t>
              </a:r>
            </a:p>
          </p:txBody>
        </p:sp>
        <p:sp>
          <p:nvSpPr>
            <p:cNvPr id="31" name="TextBox 12">
              <a:extLst>
                <a:ext uri="{FF2B5EF4-FFF2-40B4-BE49-F238E27FC236}">
                  <a16:creationId xmlns:a16="http://schemas.microsoft.com/office/drawing/2014/main" id="{322768C9-76AD-492C-9204-B91F3356BC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7019" y="1600200"/>
              <a:ext cx="1033007" cy="275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Calibri" panose="020F0502020204030204" pitchFamily="34" charset="0"/>
                </a:rPr>
                <a:t>66.3%I</a:t>
              </a:r>
              <a:r>
                <a:rPr lang="en-US" altLang="zh-CN" sz="2000" b="1" baseline="-25000">
                  <a:latin typeface="Calibri" panose="020F0502020204030204" pitchFamily="34" charset="0"/>
                </a:rPr>
                <a:t>Q</a:t>
              </a:r>
            </a:p>
          </p:txBody>
        </p:sp>
        <p:sp>
          <p:nvSpPr>
            <p:cNvPr id="32" name="TextBox 12">
              <a:extLst>
                <a:ext uri="{FF2B5EF4-FFF2-40B4-BE49-F238E27FC236}">
                  <a16:creationId xmlns:a16="http://schemas.microsoft.com/office/drawing/2014/main" id="{5506306F-193D-4358-86D8-44B458116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48089" y="1600200"/>
              <a:ext cx="1033007" cy="275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Calibri" panose="020F0502020204030204" pitchFamily="34" charset="0"/>
                </a:rPr>
                <a:t>49.7%I</a:t>
              </a:r>
              <a:r>
                <a:rPr lang="en-US" altLang="zh-CN" sz="2000" b="1" baseline="-25000">
                  <a:latin typeface="Calibri" panose="020F0502020204030204" pitchFamily="34" charset="0"/>
                </a:rPr>
                <a:t>Q</a:t>
              </a:r>
            </a:p>
          </p:txBody>
        </p:sp>
      </p:grpSp>
      <p:sp>
        <p:nvSpPr>
          <p:cNvPr id="34" name="TextBox 40">
            <a:extLst>
              <a:ext uri="{FF2B5EF4-FFF2-40B4-BE49-F238E27FC236}">
                <a16:creationId xmlns:a16="http://schemas.microsoft.com/office/drawing/2014/main" id="{857D8897-3AD9-427E-89E3-94B2E978B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687" y="1003494"/>
            <a:ext cx="152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/>
              <a:t>Quadrupole Current</a:t>
            </a:r>
            <a:endParaRPr lang="zh-CN" altLang="en-US"/>
          </a:p>
        </p:txBody>
      </p:sp>
      <p:grpSp>
        <p:nvGrpSpPr>
          <p:cNvPr id="35" name="组合 43">
            <a:extLst>
              <a:ext uri="{FF2B5EF4-FFF2-40B4-BE49-F238E27FC236}">
                <a16:creationId xmlns:a16="http://schemas.microsoft.com/office/drawing/2014/main" id="{D1F8E3F4-51FB-4AD4-B323-893C532A9E07}"/>
              </a:ext>
            </a:extLst>
          </p:cNvPr>
          <p:cNvGrpSpPr>
            <a:grpSpLocks/>
          </p:cNvGrpSpPr>
          <p:nvPr/>
        </p:nvGrpSpPr>
        <p:grpSpPr bwMode="auto">
          <a:xfrm>
            <a:off x="3467687" y="1536894"/>
            <a:ext cx="461963" cy="1365250"/>
            <a:chOff x="3581400" y="2286000"/>
            <a:chExt cx="461665" cy="1365250"/>
          </a:xfrm>
        </p:grpSpPr>
        <p:sp>
          <p:nvSpPr>
            <p:cNvPr id="36" name="TextBox 27">
              <a:extLst>
                <a:ext uri="{FF2B5EF4-FFF2-40B4-BE49-F238E27FC236}">
                  <a16:creationId xmlns:a16="http://schemas.microsoft.com/office/drawing/2014/main" id="{1EDA9585-D5FB-4A0E-B50A-0EAC1189E3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3237143" y="2630257"/>
              <a:ext cx="11501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rgbClr val="FF0000"/>
                  </a:solidFill>
                  <a:latin typeface="Calibri" panose="020F0502020204030204" pitchFamily="34" charset="0"/>
                </a:rPr>
                <a:t>32mm</a:t>
              </a:r>
            </a:p>
          </p:txBody>
        </p:sp>
        <p:cxnSp>
          <p:nvCxnSpPr>
            <p:cNvPr id="37" name="Straight Arrow Connector 29">
              <a:extLst>
                <a:ext uri="{FF2B5EF4-FFF2-40B4-BE49-F238E27FC236}">
                  <a16:creationId xmlns:a16="http://schemas.microsoft.com/office/drawing/2014/main" id="{DE3A05AA-89FD-47CE-8D8B-0F1C177F9DDC}"/>
                </a:ext>
              </a:extLst>
            </p:cNvPr>
            <p:cNvCxnSpPr/>
            <p:nvPr/>
          </p:nvCxnSpPr>
          <p:spPr bwMode="auto">
            <a:xfrm rot="16200000" flipH="1">
              <a:off x="3317629" y="3006725"/>
              <a:ext cx="128905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25">
            <a:extLst>
              <a:ext uri="{FF2B5EF4-FFF2-40B4-BE49-F238E27FC236}">
                <a16:creationId xmlns:a16="http://schemas.microsoft.com/office/drawing/2014/main" id="{9A8B2584-F631-43C8-8F96-303A92E46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14" y="3417324"/>
            <a:ext cx="4419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</a:rPr>
              <a:t>Different Beam / Different Mask Shape  </a:t>
            </a: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FEDD7439-F5D4-488D-A1BD-14E3F0D56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6487" y="5815207"/>
            <a:ext cx="152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>
                <a:latin typeface="Calibri" panose="020F0502020204030204" pitchFamily="34" charset="0"/>
              </a:rPr>
              <a:t>6mA beam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2739FB-8FF4-44D6-9DAE-3DF7691C4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39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8CB43-03C7-4505-A7E6-0C31CBFAF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66FD91-65E7-4D75-B02E-839B9C73E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51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628136-64F4-4A4B-ABC0-1950DBF7A47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Without beam diagnostics</a:t>
            </a:r>
          </a:p>
          <a:p>
            <a:pPr marL="365760" lvl="1" indent="0">
              <a:buNone/>
            </a:pPr>
            <a:r>
              <a:rPr lang="en-GB" dirty="0"/>
              <a:t>       it is not possible to even operate a accelerator!!</a:t>
            </a:r>
          </a:p>
          <a:p>
            <a:pPr marL="365760" lvl="1" indent="0">
              <a:buNone/>
            </a:pPr>
            <a:endParaRPr lang="en-GB" dirty="0"/>
          </a:p>
          <a:p>
            <a:r>
              <a:rPr lang="en-GB" dirty="0"/>
              <a:t>Non-invasive, single shot, real-time measurement is demanded.</a:t>
            </a:r>
          </a:p>
          <a:p>
            <a:r>
              <a:rPr lang="en-GB" dirty="0"/>
              <a:t>New concept adapted from other field is hugely popular</a:t>
            </a:r>
          </a:p>
          <a:p>
            <a:pPr lvl="1"/>
            <a:r>
              <a:rPr lang="en-GB" dirty="0"/>
              <a:t>Example: laser, non-linear optics, advanced algorithm, machine learning,…</a:t>
            </a:r>
          </a:p>
          <a:p>
            <a:r>
              <a:rPr lang="en-GB" dirty="0"/>
              <a:t>User-based development specifically target to project</a:t>
            </a:r>
          </a:p>
          <a:p>
            <a:pPr lvl="1"/>
            <a:r>
              <a:rPr lang="en-GB" dirty="0"/>
              <a:t>OMA, AWA, </a:t>
            </a:r>
            <a:r>
              <a:rPr lang="en-GB" dirty="0" err="1"/>
              <a:t>EuPRAXIA</a:t>
            </a:r>
            <a:r>
              <a:rPr lang="en-GB" dirty="0"/>
              <a:t>, </a:t>
            </a:r>
            <a:r>
              <a:rPr lang="en-GB" dirty="0" err="1"/>
              <a:t>EuroCirCol</a:t>
            </a:r>
            <a:r>
              <a:rPr lang="en-GB" dirty="0"/>
              <a:t>, AWAKE, HLLHC, etc. projects</a:t>
            </a:r>
          </a:p>
          <a:p>
            <a:pPr lvl="1"/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7E75FC-2201-4D5F-8094-F29E3D074DCF}"/>
              </a:ext>
            </a:extLst>
          </p:cNvPr>
          <p:cNvSpPr/>
          <p:nvPr/>
        </p:nvSpPr>
        <p:spPr>
          <a:xfrm>
            <a:off x="2642755" y="5082015"/>
            <a:ext cx="6096000" cy="53860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sz="1100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</a:rPr>
              <a:t>Also: Good prospects for commercialization (</a:t>
            </a:r>
            <a:r>
              <a:rPr lang="en-GB" dirty="0" err="1">
                <a:solidFill>
                  <a:srgbClr val="FF0000"/>
                </a:solidFill>
                <a:latin typeface="Arial" panose="020B0604020202020204" pitchFamily="34" charset="0"/>
              </a:rPr>
              <a:t>D:Beam</a:t>
            </a:r>
            <a:r>
              <a:rPr lang="en-GB" dirty="0">
                <a:solidFill>
                  <a:srgbClr val="FF0000"/>
                </a:solidFill>
                <a:latin typeface="Arial" panose="020B0604020202020204" pitchFamily="34" charset="0"/>
              </a:rPr>
              <a:t>).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6598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FAFFD-1FD4-48D7-ABEA-3BAE3A389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5288" y="2595809"/>
            <a:ext cx="9168341" cy="648072"/>
          </a:xfrm>
        </p:spPr>
        <p:txBody>
          <a:bodyPr>
            <a:noAutofit/>
          </a:bodyPr>
          <a:lstStyle/>
          <a:p>
            <a:r>
              <a:rPr lang="en-US" sz="6600" dirty="0">
                <a:latin typeface="Arial" panose="020B0604020202020204" pitchFamily="34" charset="0"/>
                <a:cs typeface="Arial" panose="020B0604020202020204" pitchFamily="34" charset="0"/>
              </a:rPr>
              <a:t>Any Question?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4E46EF-3729-45D0-BAE4-6BD4F06C1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18756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1244A-4250-4E00-A4CC-D2D907B3E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18E2C-F54A-40E7-9F20-6337CE97CD6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Workshops, conference and schools</a:t>
            </a:r>
          </a:p>
          <a:p>
            <a:pPr lvl="1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BIW, IBIC</a:t>
            </a:r>
          </a:p>
          <a:p>
            <a:pPr lvl="1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DITANET, OPAC, USPAS, JUAS, JAS, CAS</a:t>
            </a:r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Harasimowicz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et al., Rev. Sci. Instr. 81 (10), 2010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Koziol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BEAM DIAGNOSTICS FOR ACCELERATORS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Forck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Lecture Notes on Beam Instrumentation and Diagnostics,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Joint University Accelerator School, January – March 2012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Hunts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et al., NIMA, Vol 896, Pages 139-151.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U.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Raich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Accelerator Beam Diagnostics, USPAS,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Albuquerque NM, June 23-26, 2009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Stratakis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R.A.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Kishek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S. Bernal, et al., Physics of Plasmas 17, 056701 (2010)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H. Zhang, PhD thesis, university of Maryland, 2014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Bravin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Accelerator School on Beam Instrumentation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2-15 June 2018,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Tuusula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Finland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Welsch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Beam Diagnostics, CIPAS, 2015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Harasimowicz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et al., PRSTAB, 15, 122801 (2012)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S. Bernal, Emittance and Emittance Measurements, USPAS08,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Beam Dynamics Experiments on the University of Maryland Electron Ring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E5F4E-002C-4AB9-98C3-1D9BC020C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53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584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3E185-9E31-4316-9A77-E145FEAB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498" y="1782305"/>
            <a:ext cx="8605003" cy="3037668"/>
          </a:xfrm>
        </p:spPr>
        <p:txBody>
          <a:bodyPr>
            <a:normAutofit/>
          </a:bodyPr>
          <a:lstStyle/>
          <a:p>
            <a:r>
              <a:rPr lang="en-US" sz="6600" dirty="0"/>
              <a:t>Beam Position Monitoring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73CF68-8B11-4570-B137-18006442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601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33FC8-5BEE-EC4D-A910-83FE08A24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Capacitive Pickups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118626-5C04-364C-9E98-E96D9E796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05" y="1965330"/>
            <a:ext cx="3467609" cy="269328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1375E32-05CD-484C-8324-30EB1DF86D99}"/>
              </a:ext>
            </a:extLst>
          </p:cNvPr>
          <p:cNvCxnSpPr>
            <a:cxnSpLocks/>
          </p:cNvCxnSpPr>
          <p:nvPr/>
        </p:nvCxnSpPr>
        <p:spPr bwMode="auto">
          <a:xfrm>
            <a:off x="4064365" y="2884773"/>
            <a:ext cx="0" cy="2293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B5185F-A9E8-CB40-BDBE-728D31C5B9D8}"/>
              </a:ext>
            </a:extLst>
          </p:cNvPr>
          <p:cNvCxnSpPr>
            <a:cxnSpLocks/>
          </p:cNvCxnSpPr>
          <p:nvPr/>
        </p:nvCxnSpPr>
        <p:spPr bwMode="auto">
          <a:xfrm>
            <a:off x="4054369" y="3311974"/>
            <a:ext cx="0" cy="2293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4E91020-6E37-1742-9742-F5F551462DD9}"/>
              </a:ext>
            </a:extLst>
          </p:cNvPr>
          <p:cNvSpPr txBox="1"/>
          <p:nvPr/>
        </p:nvSpPr>
        <p:spPr>
          <a:xfrm>
            <a:off x="4087753" y="2948938"/>
            <a:ext cx="372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d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45D0827-07F5-0A44-8CBD-369347027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948" y="648072"/>
            <a:ext cx="8372289" cy="5107864"/>
          </a:xfrm>
        </p:spPr>
        <p:txBody>
          <a:bodyPr>
            <a:normAutofit/>
          </a:bodyPr>
          <a:lstStyle/>
          <a:p>
            <a:r>
              <a:rPr lang="en-US" dirty="0"/>
              <a:t>The Capacitive Pickups are based on symmetry</a:t>
            </a:r>
          </a:p>
          <a:p>
            <a:pPr lvl="1"/>
            <a:r>
              <a:rPr lang="en-US" dirty="0"/>
              <a:t>The beam displacement </a:t>
            </a:r>
            <a:r>
              <a:rPr lang="en-US" i="1" dirty="0"/>
              <a:t>x</a:t>
            </a:r>
            <a:r>
              <a:rPr lang="en-US" dirty="0"/>
              <a:t> is detected by a pair of symmetrical arrange electrodes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6FD779-4425-0440-A5BC-F7AAC5785A01}"/>
              </a:ext>
            </a:extLst>
          </p:cNvPr>
          <p:cNvSpPr txBox="1"/>
          <p:nvPr/>
        </p:nvSpPr>
        <p:spPr>
          <a:xfrm>
            <a:off x="616320" y="4065848"/>
            <a:ext cx="3793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courtesy </a:t>
            </a:r>
            <a:r>
              <a:rPr lang="en-US" sz="1200" i="1" dirty="0"/>
              <a:t>O.R. Jones</a:t>
            </a:r>
            <a:endParaRPr lang="en-US" sz="1200" dirty="0"/>
          </a:p>
        </p:txBody>
      </p:sp>
      <p:sp>
        <p:nvSpPr>
          <p:cNvPr id="9" name="Freeform 214">
            <a:extLst>
              <a:ext uri="{FF2B5EF4-FFF2-40B4-BE49-F238E27FC236}">
                <a16:creationId xmlns:a16="http://schemas.microsoft.com/office/drawing/2014/main" id="{92917C95-0B7D-704C-A735-BAC19790F44F}"/>
              </a:ext>
            </a:extLst>
          </p:cNvPr>
          <p:cNvSpPr>
            <a:spLocks/>
          </p:cNvSpPr>
          <p:nvPr/>
        </p:nvSpPr>
        <p:spPr bwMode="auto">
          <a:xfrm>
            <a:off x="4677273" y="1732772"/>
            <a:ext cx="1764000" cy="122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214">
            <a:extLst>
              <a:ext uri="{FF2B5EF4-FFF2-40B4-BE49-F238E27FC236}">
                <a16:creationId xmlns:a16="http://schemas.microsoft.com/office/drawing/2014/main" id="{93542D70-431F-B44E-98F0-5A21D5A58207}"/>
              </a:ext>
            </a:extLst>
          </p:cNvPr>
          <p:cNvSpPr>
            <a:spLocks/>
          </p:cNvSpPr>
          <p:nvPr/>
        </p:nvSpPr>
        <p:spPr bwMode="auto">
          <a:xfrm>
            <a:off x="4679347" y="4177002"/>
            <a:ext cx="1764000" cy="50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813C030-3E3F-8E48-9A7D-57D9122A3BFC}"/>
              </a:ext>
            </a:extLst>
          </p:cNvPr>
          <p:cNvSpPr/>
          <p:nvPr/>
        </p:nvSpPr>
        <p:spPr bwMode="auto">
          <a:xfrm>
            <a:off x="5178943" y="3094127"/>
            <a:ext cx="504000" cy="504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Comic Sans MS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F58C3F-A391-8445-ADED-8FD6D413D6D3}"/>
              </a:ext>
            </a:extLst>
          </p:cNvPr>
          <p:cNvSpPr txBox="1"/>
          <p:nvPr/>
        </p:nvSpPr>
        <p:spPr>
          <a:xfrm>
            <a:off x="5265697" y="309222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–</a:t>
            </a:r>
          </a:p>
        </p:txBody>
      </p:sp>
      <p:sp>
        <p:nvSpPr>
          <p:cNvPr id="21" name="Freeform 214">
            <a:extLst>
              <a:ext uri="{FF2B5EF4-FFF2-40B4-BE49-F238E27FC236}">
                <a16:creationId xmlns:a16="http://schemas.microsoft.com/office/drawing/2014/main" id="{E8ED30C5-E57D-D04D-B196-BBDCA7691711}"/>
              </a:ext>
            </a:extLst>
          </p:cNvPr>
          <p:cNvSpPr>
            <a:spLocks/>
          </p:cNvSpPr>
          <p:nvPr/>
        </p:nvSpPr>
        <p:spPr bwMode="auto">
          <a:xfrm>
            <a:off x="4677273" y="1588772"/>
            <a:ext cx="1764000" cy="1512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214">
            <a:extLst>
              <a:ext uri="{FF2B5EF4-FFF2-40B4-BE49-F238E27FC236}">
                <a16:creationId xmlns:a16="http://schemas.microsoft.com/office/drawing/2014/main" id="{BD78D3A7-F1E9-9748-9B08-D46FC789CCA1}"/>
              </a:ext>
            </a:extLst>
          </p:cNvPr>
          <p:cNvSpPr>
            <a:spLocks/>
          </p:cNvSpPr>
          <p:nvPr/>
        </p:nvSpPr>
        <p:spPr bwMode="auto">
          <a:xfrm>
            <a:off x="4677273" y="4108772"/>
            <a:ext cx="1764000" cy="6228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14">
            <a:extLst>
              <a:ext uri="{FF2B5EF4-FFF2-40B4-BE49-F238E27FC236}">
                <a16:creationId xmlns:a16="http://schemas.microsoft.com/office/drawing/2014/main" id="{E9440CC3-8962-5442-980B-0DA5A9040118}"/>
              </a:ext>
            </a:extLst>
          </p:cNvPr>
          <p:cNvSpPr>
            <a:spLocks/>
          </p:cNvSpPr>
          <p:nvPr/>
        </p:nvSpPr>
        <p:spPr bwMode="auto">
          <a:xfrm>
            <a:off x="4677273" y="1732772"/>
            <a:ext cx="1764000" cy="122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007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214">
            <a:extLst>
              <a:ext uri="{FF2B5EF4-FFF2-40B4-BE49-F238E27FC236}">
                <a16:creationId xmlns:a16="http://schemas.microsoft.com/office/drawing/2014/main" id="{7A278D5C-6123-264A-BF56-E55043DBC6BE}"/>
              </a:ext>
            </a:extLst>
          </p:cNvPr>
          <p:cNvSpPr>
            <a:spLocks/>
          </p:cNvSpPr>
          <p:nvPr/>
        </p:nvSpPr>
        <p:spPr bwMode="auto">
          <a:xfrm>
            <a:off x="4677273" y="4180772"/>
            <a:ext cx="1764000" cy="50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FFC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BD41C2-5787-44A3-83B7-84BC97919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7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DD9C94-77C1-4E7E-9865-BD6794D91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152" y="4856464"/>
            <a:ext cx="2522801" cy="102714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5BA653-4B84-4A73-8DC9-7F07C98EB8EE}"/>
              </a:ext>
            </a:extLst>
          </p:cNvPr>
          <p:cNvSpPr/>
          <p:nvPr/>
        </p:nvSpPr>
        <p:spPr>
          <a:xfrm>
            <a:off x="4127256" y="2904452"/>
            <a:ext cx="457200" cy="497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tx1"/>
                </a:solidFill>
              </a:rPr>
              <a:t>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D26557-8936-4179-B5FA-DD352588E1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4960" y="1095526"/>
            <a:ext cx="4323092" cy="17396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A9599DD-88CF-4114-B4A3-86588C99BBA5}"/>
              </a:ext>
            </a:extLst>
          </p:cNvPr>
          <p:cNvSpPr txBox="1"/>
          <p:nvPr/>
        </p:nvSpPr>
        <p:spPr>
          <a:xfrm>
            <a:off x="7855526" y="3323060"/>
            <a:ext cx="372015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Examples: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/>
              <a:t>Shoebox type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Buttons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St</a:t>
            </a:r>
            <a:r>
              <a:rPr lang="en-US" altLang="zh-CN" sz="2400" dirty="0"/>
              <a:t>r</a:t>
            </a:r>
            <a:r>
              <a:rPr lang="en-GB" sz="2400" dirty="0" err="1"/>
              <a:t>iplines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8114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1" grpId="0" animBg="1"/>
      <p:bldP spid="22" grpId="0" animBg="1"/>
      <p:bldP spid="25" grpId="0" animBg="1"/>
      <p:bldP spid="25" grpId="1" animBg="1"/>
      <p:bldP spid="26" grpId="0" animBg="1"/>
      <p:bldP spid="2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D9F26-74E8-432D-8BA8-03EC02F8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Electro-Optic Beam Position Monitors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6CB65E-4D49-42D7-88C5-1AF68C900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46" y="807493"/>
            <a:ext cx="11400508" cy="52430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50726E-C6C1-44B4-8FDE-005F4F1C28E2}"/>
              </a:ext>
            </a:extLst>
          </p:cNvPr>
          <p:cNvSpPr txBox="1"/>
          <p:nvPr/>
        </p:nvSpPr>
        <p:spPr>
          <a:xfrm>
            <a:off x="395746" y="5681175"/>
            <a:ext cx="184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altLang="zh-CN" i="1" dirty="0"/>
              <a:t>S</a:t>
            </a:r>
            <a:r>
              <a:rPr lang="en-US" i="1" dirty="0"/>
              <a:t>. Gibson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398CDB-03F5-4E13-830A-636A424F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153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3E185-9E31-4316-9A77-E145FEAB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498" y="1782305"/>
            <a:ext cx="8605003" cy="3037668"/>
          </a:xfrm>
        </p:spPr>
        <p:txBody>
          <a:bodyPr>
            <a:normAutofit/>
          </a:bodyPr>
          <a:lstStyle/>
          <a:p>
            <a:r>
              <a:rPr lang="en-US" sz="6600" dirty="0"/>
              <a:t>Beam </a:t>
            </a:r>
            <a:r>
              <a:rPr lang="en-US" altLang="zh-CN" sz="6600" dirty="0"/>
              <a:t>Current</a:t>
            </a:r>
            <a:r>
              <a:rPr lang="en-US" sz="6600" dirty="0"/>
              <a:t> Monitoring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4D272F-CE63-4356-BB33-ECFB99E40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49088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0.6|1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9A612826-53F2-486C-82AC-A7778B7C43D0}" vid="{66D5776F-86B1-420F-A185-61055C93BF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1371</TotalTime>
  <Words>2621</Words>
  <Application>Microsoft Office PowerPoint</Application>
  <PresentationFormat>Widescreen</PresentationFormat>
  <Paragraphs>569</Paragraphs>
  <Slides>53</Slides>
  <Notes>16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7" baseType="lpstr">
      <vt:lpstr>ff1</vt:lpstr>
      <vt:lpstr>Helvetica-Light</vt:lpstr>
      <vt:lpstr>Arial</vt:lpstr>
      <vt:lpstr>Calibri</vt:lpstr>
      <vt:lpstr>Cambria Math</vt:lpstr>
      <vt:lpstr>Comic Sans MS</vt:lpstr>
      <vt:lpstr>Helvetica</vt:lpstr>
      <vt:lpstr>Symbol</vt:lpstr>
      <vt:lpstr>Times New Roman</vt:lpstr>
      <vt:lpstr>Tw Cen MT</vt:lpstr>
      <vt:lpstr>Wingdings</vt:lpstr>
      <vt:lpstr>Wingdings 2</vt:lpstr>
      <vt:lpstr>Theme1</vt:lpstr>
      <vt:lpstr>Image</vt:lpstr>
      <vt:lpstr>Recap: Beam diagnostics</vt:lpstr>
      <vt:lpstr>Outline </vt:lpstr>
      <vt:lpstr>Demand for beam diagnostics</vt:lpstr>
      <vt:lpstr>A ‘typical’ Accelerator Diagnostics</vt:lpstr>
      <vt:lpstr>Challenge in beam diagnostics</vt:lpstr>
      <vt:lpstr>Beam Position Monitoring</vt:lpstr>
      <vt:lpstr>Capacitive Pickups</vt:lpstr>
      <vt:lpstr>Electro-Optic Beam Position Monitors</vt:lpstr>
      <vt:lpstr>Beam Current Monitoring</vt:lpstr>
      <vt:lpstr>Faraday cup</vt:lpstr>
      <vt:lpstr>Faraday cup examples</vt:lpstr>
      <vt:lpstr>Beam transformer</vt:lpstr>
      <vt:lpstr>Wall-Current Monitors</vt:lpstr>
      <vt:lpstr>Cryogenic Current Comparator (CCC)</vt:lpstr>
      <vt:lpstr>PowerPoint Presentation</vt:lpstr>
      <vt:lpstr>Scintillating screen</vt:lpstr>
      <vt:lpstr>Scintillating materials</vt:lpstr>
      <vt:lpstr>Some example of scintillating light</vt:lpstr>
      <vt:lpstr>Optical Transition Radiation</vt:lpstr>
      <vt:lpstr>Wire scanner</vt:lpstr>
      <vt:lpstr>SEM Grid</vt:lpstr>
      <vt:lpstr>slit scanner</vt:lpstr>
      <vt:lpstr>Scraper</vt:lpstr>
      <vt:lpstr>Beam profile of high intensity beams</vt:lpstr>
      <vt:lpstr>Synchrotron radiation</vt:lpstr>
      <vt:lpstr>Laser wire</vt:lpstr>
      <vt:lpstr>Residual gas based Ionization Profile Monitor</vt:lpstr>
      <vt:lpstr>Residual gas image of a electron beam</vt:lpstr>
      <vt:lpstr>Beam induced fluorescence (BIF)</vt:lpstr>
      <vt:lpstr>IPM and BIF</vt:lpstr>
      <vt:lpstr>Motivation to use gas jet </vt:lpstr>
      <vt:lpstr>Gas jet profile monitor in Cockcroft institute</vt:lpstr>
      <vt:lpstr>Gas jet beam profile monitor </vt:lpstr>
      <vt:lpstr>Typical results at CI</vt:lpstr>
      <vt:lpstr>Using gas jet to measure LHC proton beam</vt:lpstr>
      <vt:lpstr>Emittance measurement</vt:lpstr>
      <vt:lpstr>Multi-slit measurement</vt:lpstr>
      <vt:lpstr>Pepper pot</vt:lpstr>
      <vt:lpstr>3 profile measurement</vt:lpstr>
      <vt:lpstr>Quadrupole scan</vt:lpstr>
      <vt:lpstr>Tomographic Phase Space Reconstruction</vt:lpstr>
      <vt:lpstr>Phase space tomography to study halo </vt:lpstr>
      <vt:lpstr>Transverse emittance measurement methods</vt:lpstr>
      <vt:lpstr>PowerPoint Presentation</vt:lpstr>
      <vt:lpstr>Using magnets</vt:lpstr>
      <vt:lpstr>Other methods</vt:lpstr>
      <vt:lpstr>Beam halo Monitoring</vt:lpstr>
      <vt:lpstr>Halo Formation and Negative Effects</vt:lpstr>
      <vt:lpstr>Optics System and Image process </vt:lpstr>
      <vt:lpstr>Demonstration of Adaptive Masking on UMER </vt:lpstr>
      <vt:lpstr>Conclusion</vt:lpstr>
      <vt:lpstr>Any Question?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diagnostics (destructive methods)</dc:title>
  <dc:creator>Hower Zhang</dc:creator>
  <cp:lastModifiedBy>Hower Zhang</cp:lastModifiedBy>
  <cp:revision>35</cp:revision>
  <dcterms:created xsi:type="dcterms:W3CDTF">2018-06-13T21:50:56Z</dcterms:created>
  <dcterms:modified xsi:type="dcterms:W3CDTF">2020-03-23T08:20:59Z</dcterms:modified>
</cp:coreProperties>
</file>