
<file path=[Content_Types].xml><?xml version="1.0" encoding="utf-8"?>
<Types xmlns="http://schemas.openxmlformats.org/package/2006/content-types">
  <Default Extension="bin" ContentType="application/vnd.openxmlformats-officedocument.oleObject"/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5" r:id="rId2"/>
  </p:sldMasterIdLst>
  <p:notesMasterIdLst>
    <p:notesMasterId r:id="rId43"/>
  </p:notesMasterIdLst>
  <p:handoutMasterIdLst>
    <p:handoutMasterId r:id="rId44"/>
  </p:handoutMasterIdLst>
  <p:sldIdLst>
    <p:sldId id="266" r:id="rId3"/>
    <p:sldId id="394" r:id="rId4"/>
    <p:sldId id="269" r:id="rId5"/>
    <p:sldId id="414" r:id="rId6"/>
    <p:sldId id="415" r:id="rId7"/>
    <p:sldId id="416" r:id="rId8"/>
    <p:sldId id="417" r:id="rId9"/>
    <p:sldId id="418" r:id="rId10"/>
    <p:sldId id="419" r:id="rId11"/>
    <p:sldId id="420" r:id="rId12"/>
    <p:sldId id="336" r:id="rId13"/>
    <p:sldId id="421" r:id="rId14"/>
    <p:sldId id="319" r:id="rId15"/>
    <p:sldId id="275" r:id="rId16"/>
    <p:sldId id="398" r:id="rId17"/>
    <p:sldId id="399" r:id="rId18"/>
    <p:sldId id="400" r:id="rId19"/>
    <p:sldId id="401" r:id="rId20"/>
    <p:sldId id="402" r:id="rId21"/>
    <p:sldId id="403" r:id="rId22"/>
    <p:sldId id="404" r:id="rId23"/>
    <p:sldId id="406" r:id="rId24"/>
    <p:sldId id="407" r:id="rId25"/>
    <p:sldId id="423" r:id="rId26"/>
    <p:sldId id="424" r:id="rId27"/>
    <p:sldId id="285" r:id="rId28"/>
    <p:sldId id="388" r:id="rId29"/>
    <p:sldId id="409" r:id="rId30"/>
    <p:sldId id="410" r:id="rId31"/>
    <p:sldId id="408" r:id="rId32"/>
    <p:sldId id="387" r:id="rId33"/>
    <p:sldId id="344" r:id="rId34"/>
    <p:sldId id="413" r:id="rId35"/>
    <p:sldId id="355" r:id="rId36"/>
    <p:sldId id="353" r:id="rId37"/>
    <p:sldId id="529" r:id="rId38"/>
    <p:sldId id="532" r:id="rId39"/>
    <p:sldId id="537" r:id="rId40"/>
    <p:sldId id="375" r:id="rId41"/>
    <p:sldId id="393" r:id="rId42"/>
  </p:sldIdLst>
  <p:sldSz cx="9144000" cy="6858000" type="screen4x3"/>
  <p:notesSz cx="6669088" cy="9926638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600" i="1" kern="1200">
        <a:solidFill>
          <a:srgbClr val="6E6E6F"/>
        </a:solidFill>
        <a:latin typeface="Verdana" pitchFamily="34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404"/>
    <a:srgbClr val="233DAD"/>
    <a:srgbClr val="6E6E6F"/>
    <a:srgbClr val="DC0217"/>
    <a:srgbClr val="4B4F55"/>
    <a:srgbClr val="1B0807"/>
    <a:srgbClr val="C2C2C2"/>
    <a:srgbClr val="FFFFFF"/>
    <a:srgbClr val="E78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07" autoAdjust="0"/>
    <p:restoredTop sz="95088" autoAdjust="0"/>
  </p:normalViewPr>
  <p:slideViewPr>
    <p:cSldViewPr>
      <p:cViewPr varScale="1">
        <p:scale>
          <a:sx n="71" d="100"/>
          <a:sy n="71" d="100"/>
        </p:scale>
        <p:origin x="78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1.6829195848987301E-3"/>
          <c:w val="0.969444444444445"/>
          <c:h val="0.959259253318643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Sheet2!$F$1</c:f>
              <c:strCache>
                <c:ptCount val="1"/>
                <c:pt idx="0">
                  <c:v>z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Sheet2!$E$2:$E$403</c:f>
              <c:numCache>
                <c:formatCode>General</c:formatCode>
                <c:ptCount val="402"/>
                <c:pt idx="0">
                  <c:v>-1.25</c:v>
                </c:pt>
                <c:pt idx="1">
                  <c:v>-1.2375</c:v>
                </c:pt>
                <c:pt idx="2">
                  <c:v>-1.2250000000000001</c:v>
                </c:pt>
                <c:pt idx="3">
                  <c:v>-1.2124999999999999</c:v>
                </c:pt>
                <c:pt idx="4">
                  <c:v>-1.2</c:v>
                </c:pt>
                <c:pt idx="5">
                  <c:v>-1.1875</c:v>
                </c:pt>
                <c:pt idx="6">
                  <c:v>-1.175</c:v>
                </c:pt>
                <c:pt idx="7">
                  <c:v>-1.1625000000000001</c:v>
                </c:pt>
                <c:pt idx="8">
                  <c:v>-1.150000000000001</c:v>
                </c:pt>
                <c:pt idx="9">
                  <c:v>-1.1375</c:v>
                </c:pt>
                <c:pt idx="10">
                  <c:v>-1.125</c:v>
                </c:pt>
                <c:pt idx="11">
                  <c:v>-1.1125</c:v>
                </c:pt>
                <c:pt idx="12">
                  <c:v>-1.100000000000001</c:v>
                </c:pt>
                <c:pt idx="13">
                  <c:v>-1.087500000000001</c:v>
                </c:pt>
                <c:pt idx="14">
                  <c:v>-1.0750000000000011</c:v>
                </c:pt>
                <c:pt idx="15">
                  <c:v>-1.0625000000000011</c:v>
                </c:pt>
                <c:pt idx="16">
                  <c:v>-1.0500000000000009</c:v>
                </c:pt>
                <c:pt idx="17">
                  <c:v>-1.037500000000001</c:v>
                </c:pt>
                <c:pt idx="18">
                  <c:v>-1.025000000000001</c:v>
                </c:pt>
                <c:pt idx="19">
                  <c:v>-1.0125000000000011</c:v>
                </c:pt>
                <c:pt idx="20">
                  <c:v>-1.0000000000000011</c:v>
                </c:pt>
                <c:pt idx="21">
                  <c:v>-0.98750000000000104</c:v>
                </c:pt>
                <c:pt idx="22">
                  <c:v>-0.97500000000000098</c:v>
                </c:pt>
                <c:pt idx="23">
                  <c:v>-0.96250000000000102</c:v>
                </c:pt>
                <c:pt idx="24">
                  <c:v>-0.95000000000000095</c:v>
                </c:pt>
                <c:pt idx="25">
                  <c:v>-0.937500000000001</c:v>
                </c:pt>
                <c:pt idx="26">
                  <c:v>-0.92500000000000104</c:v>
                </c:pt>
                <c:pt idx="27">
                  <c:v>-0.91250000000000098</c:v>
                </c:pt>
                <c:pt idx="28">
                  <c:v>-0.90000000000000102</c:v>
                </c:pt>
                <c:pt idx="29">
                  <c:v>-0.88750000000000095</c:v>
                </c:pt>
                <c:pt idx="30">
                  <c:v>-0.875000000000001</c:v>
                </c:pt>
                <c:pt idx="31">
                  <c:v>-0.86250000000000104</c:v>
                </c:pt>
                <c:pt idx="32">
                  <c:v>-0.85000000000000098</c:v>
                </c:pt>
                <c:pt idx="33">
                  <c:v>-0.83750000000000202</c:v>
                </c:pt>
                <c:pt idx="34">
                  <c:v>-0.82500000000000195</c:v>
                </c:pt>
                <c:pt idx="35">
                  <c:v>-0.812500000000002</c:v>
                </c:pt>
                <c:pt idx="36">
                  <c:v>-0.80000000000000204</c:v>
                </c:pt>
                <c:pt idx="37">
                  <c:v>-0.78750000000000098</c:v>
                </c:pt>
                <c:pt idx="38">
                  <c:v>-0.77500000000000202</c:v>
                </c:pt>
                <c:pt idx="39">
                  <c:v>-0.76250000000000195</c:v>
                </c:pt>
                <c:pt idx="40">
                  <c:v>-0.750000000000002</c:v>
                </c:pt>
                <c:pt idx="41">
                  <c:v>-0.73750000000000204</c:v>
                </c:pt>
                <c:pt idx="42">
                  <c:v>-0.72500000000000198</c:v>
                </c:pt>
                <c:pt idx="43">
                  <c:v>-0.71250000000000202</c:v>
                </c:pt>
                <c:pt idx="44">
                  <c:v>-0.70000000000000195</c:v>
                </c:pt>
                <c:pt idx="45">
                  <c:v>-0.687500000000002</c:v>
                </c:pt>
                <c:pt idx="46">
                  <c:v>-0.67500000000000204</c:v>
                </c:pt>
                <c:pt idx="47">
                  <c:v>-0.66250000000000198</c:v>
                </c:pt>
                <c:pt idx="48">
                  <c:v>-0.65000000000000202</c:v>
                </c:pt>
                <c:pt idx="49">
                  <c:v>-0.63750000000000195</c:v>
                </c:pt>
                <c:pt idx="50">
                  <c:v>-0.625000000000002</c:v>
                </c:pt>
                <c:pt idx="51">
                  <c:v>-0.61250000000000204</c:v>
                </c:pt>
                <c:pt idx="52">
                  <c:v>-0.60000000000000198</c:v>
                </c:pt>
                <c:pt idx="53">
                  <c:v>-0.58750000000000202</c:v>
                </c:pt>
                <c:pt idx="54">
                  <c:v>-0.57500000000000295</c:v>
                </c:pt>
                <c:pt idx="55">
                  <c:v>-0.562500000000002</c:v>
                </c:pt>
                <c:pt idx="56">
                  <c:v>-0.55000000000000304</c:v>
                </c:pt>
                <c:pt idx="57">
                  <c:v>-0.53750000000000298</c:v>
                </c:pt>
                <c:pt idx="58">
                  <c:v>-0.52500000000000302</c:v>
                </c:pt>
                <c:pt idx="59">
                  <c:v>-0.51250000000000295</c:v>
                </c:pt>
                <c:pt idx="60">
                  <c:v>-0.500000000000003</c:v>
                </c:pt>
                <c:pt idx="61">
                  <c:v>-0.48750000000000299</c:v>
                </c:pt>
                <c:pt idx="62">
                  <c:v>-0.47500000000000298</c:v>
                </c:pt>
                <c:pt idx="63">
                  <c:v>-0.46250000000000302</c:v>
                </c:pt>
                <c:pt idx="64">
                  <c:v>-0.45000000000000301</c:v>
                </c:pt>
                <c:pt idx="65">
                  <c:v>-0.437500000000003</c:v>
                </c:pt>
                <c:pt idx="66">
                  <c:v>-0.42500000000000299</c:v>
                </c:pt>
                <c:pt idx="67">
                  <c:v>-0.41250000000000298</c:v>
                </c:pt>
                <c:pt idx="68">
                  <c:v>-0.40000000000000302</c:v>
                </c:pt>
                <c:pt idx="69">
                  <c:v>-0.38750000000000301</c:v>
                </c:pt>
                <c:pt idx="70">
                  <c:v>-0.375000000000003</c:v>
                </c:pt>
                <c:pt idx="71">
                  <c:v>-0.36250000000000299</c:v>
                </c:pt>
                <c:pt idx="72">
                  <c:v>-0.35000000000000298</c:v>
                </c:pt>
                <c:pt idx="73">
                  <c:v>-0.33750000000000302</c:v>
                </c:pt>
                <c:pt idx="74">
                  <c:v>-0.32500000000000301</c:v>
                </c:pt>
                <c:pt idx="75">
                  <c:v>-0.312500000000003</c:v>
                </c:pt>
                <c:pt idx="76">
                  <c:v>-0.30000000000000199</c:v>
                </c:pt>
                <c:pt idx="77">
                  <c:v>-0.28750000000000198</c:v>
                </c:pt>
                <c:pt idx="78">
                  <c:v>-0.27500000000000202</c:v>
                </c:pt>
                <c:pt idx="79">
                  <c:v>-0.26250000000000201</c:v>
                </c:pt>
                <c:pt idx="80">
                  <c:v>-0.250000000000002</c:v>
                </c:pt>
                <c:pt idx="81">
                  <c:v>-0.23750000000000199</c:v>
                </c:pt>
                <c:pt idx="82">
                  <c:v>-0.225000000000002</c:v>
                </c:pt>
                <c:pt idx="83">
                  <c:v>-0.21250000000000199</c:v>
                </c:pt>
                <c:pt idx="84">
                  <c:v>-0.20000000000000201</c:v>
                </c:pt>
                <c:pt idx="85">
                  <c:v>-0.187500000000002</c:v>
                </c:pt>
                <c:pt idx="86">
                  <c:v>-0.17500000000000199</c:v>
                </c:pt>
                <c:pt idx="87">
                  <c:v>-0.162500000000002</c:v>
                </c:pt>
                <c:pt idx="88">
                  <c:v>-0.15000000000000199</c:v>
                </c:pt>
                <c:pt idx="89">
                  <c:v>-0.13750000000000201</c:v>
                </c:pt>
                <c:pt idx="90">
                  <c:v>-0.125000000000002</c:v>
                </c:pt>
                <c:pt idx="91">
                  <c:v>-0.112500000000002</c:v>
                </c:pt>
                <c:pt idx="92">
                  <c:v>-0.100000000000002</c:v>
                </c:pt>
                <c:pt idx="93">
                  <c:v>-8.7500000000002395E-2</c:v>
                </c:pt>
                <c:pt idx="94">
                  <c:v>-7.5000000000002301E-2</c:v>
                </c:pt>
                <c:pt idx="95">
                  <c:v>-6.2500000000002304E-2</c:v>
                </c:pt>
                <c:pt idx="96">
                  <c:v>-5.0000000000002397E-2</c:v>
                </c:pt>
                <c:pt idx="97">
                  <c:v>-3.7500000000002399E-2</c:v>
                </c:pt>
                <c:pt idx="98">
                  <c:v>-2.5000000000002302E-2</c:v>
                </c:pt>
                <c:pt idx="99">
                  <c:v>-1.25000000000024E-2</c:v>
                </c:pt>
                <c:pt idx="100">
                  <c:v>-2.3488155864726E-15</c:v>
                </c:pt>
                <c:pt idx="101">
                  <c:v>1.24999999999977E-2</c:v>
                </c:pt>
                <c:pt idx="102">
                  <c:v>2.4999999999997601E-2</c:v>
                </c:pt>
                <c:pt idx="103">
                  <c:v>3.7499999999997702E-2</c:v>
                </c:pt>
                <c:pt idx="104">
                  <c:v>4.9999999999997699E-2</c:v>
                </c:pt>
                <c:pt idx="105">
                  <c:v>6.2499999999997703E-2</c:v>
                </c:pt>
                <c:pt idx="106">
                  <c:v>7.4999999999997694E-2</c:v>
                </c:pt>
                <c:pt idx="107">
                  <c:v>8.7499999999997705E-2</c:v>
                </c:pt>
                <c:pt idx="108">
                  <c:v>9.9999999999997605E-2</c:v>
                </c:pt>
                <c:pt idx="109">
                  <c:v>0.112499999999998</c:v>
                </c:pt>
                <c:pt idx="110">
                  <c:v>0.124999999999998</c:v>
                </c:pt>
                <c:pt idx="111">
                  <c:v>0.13749999999999801</c:v>
                </c:pt>
                <c:pt idx="112">
                  <c:v>0.149999999999998</c:v>
                </c:pt>
                <c:pt idx="113">
                  <c:v>0.16249999999999801</c:v>
                </c:pt>
                <c:pt idx="114">
                  <c:v>0.17499999999999799</c:v>
                </c:pt>
                <c:pt idx="115">
                  <c:v>0.187499999999998</c:v>
                </c:pt>
                <c:pt idx="116">
                  <c:v>0.19999999999999801</c:v>
                </c:pt>
                <c:pt idx="117">
                  <c:v>0.212499999999998</c:v>
                </c:pt>
                <c:pt idx="118">
                  <c:v>0.22499999999999801</c:v>
                </c:pt>
                <c:pt idx="119">
                  <c:v>0.23749999999999799</c:v>
                </c:pt>
                <c:pt idx="120">
                  <c:v>0.249999999999998</c:v>
                </c:pt>
                <c:pt idx="121">
                  <c:v>0.26249999999999801</c:v>
                </c:pt>
                <c:pt idx="122">
                  <c:v>0.27499999999999802</c:v>
                </c:pt>
                <c:pt idx="123">
                  <c:v>0.28749999999999798</c:v>
                </c:pt>
                <c:pt idx="124">
                  <c:v>0.29999999999999799</c:v>
                </c:pt>
                <c:pt idx="125">
                  <c:v>0.312499999999998</c:v>
                </c:pt>
                <c:pt idx="126">
                  <c:v>0.32499999999999801</c:v>
                </c:pt>
                <c:pt idx="127">
                  <c:v>0.33749999999999802</c:v>
                </c:pt>
                <c:pt idx="128">
                  <c:v>0.34999999999999798</c:v>
                </c:pt>
                <c:pt idx="129">
                  <c:v>0.36249999999999799</c:v>
                </c:pt>
                <c:pt idx="130">
                  <c:v>0.374999999999998</c:v>
                </c:pt>
                <c:pt idx="131">
                  <c:v>0.38749999999999801</c:v>
                </c:pt>
                <c:pt idx="132">
                  <c:v>0.39999999999999802</c:v>
                </c:pt>
                <c:pt idx="133">
                  <c:v>0.41249999999999798</c:v>
                </c:pt>
                <c:pt idx="134">
                  <c:v>0.42499999999999799</c:v>
                </c:pt>
                <c:pt idx="135">
                  <c:v>0.437499999999998</c:v>
                </c:pt>
                <c:pt idx="136">
                  <c:v>0.44999999999999801</c:v>
                </c:pt>
                <c:pt idx="137">
                  <c:v>0.46249999999999802</c:v>
                </c:pt>
                <c:pt idx="138">
                  <c:v>0.47499999999999798</c:v>
                </c:pt>
                <c:pt idx="139">
                  <c:v>0.48749999999999799</c:v>
                </c:pt>
                <c:pt idx="140">
                  <c:v>0.499999999999998</c:v>
                </c:pt>
                <c:pt idx="141">
                  <c:v>0.51249999999999796</c:v>
                </c:pt>
                <c:pt idx="142">
                  <c:v>0.52499999999999802</c:v>
                </c:pt>
                <c:pt idx="143">
                  <c:v>0.53749999999999798</c:v>
                </c:pt>
                <c:pt idx="144">
                  <c:v>0.54999999999999805</c:v>
                </c:pt>
                <c:pt idx="145">
                  <c:v>0.562499999999998</c:v>
                </c:pt>
                <c:pt idx="146">
                  <c:v>0.57499999999999796</c:v>
                </c:pt>
                <c:pt idx="147">
                  <c:v>0.58749999999999802</c:v>
                </c:pt>
                <c:pt idx="148">
                  <c:v>0.59999999999999798</c:v>
                </c:pt>
                <c:pt idx="149">
                  <c:v>0.61249999999999805</c:v>
                </c:pt>
                <c:pt idx="150">
                  <c:v>0.624999999999998</c:v>
                </c:pt>
                <c:pt idx="151">
                  <c:v>0.63749999999999796</c:v>
                </c:pt>
                <c:pt idx="152">
                  <c:v>0.64999999999999802</c:v>
                </c:pt>
                <c:pt idx="153">
                  <c:v>0.66249999999999698</c:v>
                </c:pt>
                <c:pt idx="154">
                  <c:v>0.67499999999999805</c:v>
                </c:pt>
                <c:pt idx="155">
                  <c:v>0.687499999999997</c:v>
                </c:pt>
                <c:pt idx="156">
                  <c:v>0.69999999999999696</c:v>
                </c:pt>
                <c:pt idx="157">
                  <c:v>0.71249999999999702</c:v>
                </c:pt>
                <c:pt idx="158">
                  <c:v>0.72499999999999698</c:v>
                </c:pt>
                <c:pt idx="159">
                  <c:v>0.73749999999999705</c:v>
                </c:pt>
                <c:pt idx="160">
                  <c:v>0.749999999999997</c:v>
                </c:pt>
                <c:pt idx="161">
                  <c:v>0.76249999999999696</c:v>
                </c:pt>
                <c:pt idx="162">
                  <c:v>0.77499999999999702</c:v>
                </c:pt>
                <c:pt idx="163">
                  <c:v>0.78749999999999698</c:v>
                </c:pt>
                <c:pt idx="164">
                  <c:v>0.79999999999999705</c:v>
                </c:pt>
                <c:pt idx="165">
                  <c:v>0.812499999999997</c:v>
                </c:pt>
                <c:pt idx="166">
                  <c:v>0.82499999999999696</c:v>
                </c:pt>
                <c:pt idx="167">
                  <c:v>0.83749999999999702</c:v>
                </c:pt>
                <c:pt idx="168">
                  <c:v>0.84999999999999698</c:v>
                </c:pt>
                <c:pt idx="169">
                  <c:v>0.86249999999999705</c:v>
                </c:pt>
                <c:pt idx="170">
                  <c:v>0.874999999999997</c:v>
                </c:pt>
                <c:pt idx="171">
                  <c:v>0.88749999999999696</c:v>
                </c:pt>
                <c:pt idx="172">
                  <c:v>0.89999999999999702</c:v>
                </c:pt>
                <c:pt idx="173">
                  <c:v>0.91249999999999698</c:v>
                </c:pt>
                <c:pt idx="174">
                  <c:v>0.92499999999999705</c:v>
                </c:pt>
                <c:pt idx="175">
                  <c:v>0.937499999999996</c:v>
                </c:pt>
                <c:pt idx="176">
                  <c:v>0.94999999999999596</c:v>
                </c:pt>
                <c:pt idx="177">
                  <c:v>0.96249999999999603</c:v>
                </c:pt>
                <c:pt idx="178">
                  <c:v>0.97499999999999598</c:v>
                </c:pt>
                <c:pt idx="179">
                  <c:v>0.98749999999999605</c:v>
                </c:pt>
                <c:pt idx="180">
                  <c:v>0.999999999999996</c:v>
                </c:pt>
                <c:pt idx="181">
                  <c:v>1.012499999999996</c:v>
                </c:pt>
                <c:pt idx="182">
                  <c:v>1.0249999999999959</c:v>
                </c:pt>
                <c:pt idx="183">
                  <c:v>1.0374999999999961</c:v>
                </c:pt>
                <c:pt idx="184">
                  <c:v>1.049999999999996</c:v>
                </c:pt>
                <c:pt idx="185">
                  <c:v>1.062499999999996</c:v>
                </c:pt>
                <c:pt idx="186">
                  <c:v>1.074999999999996</c:v>
                </c:pt>
                <c:pt idx="187">
                  <c:v>1.0874999999999959</c:v>
                </c:pt>
                <c:pt idx="188">
                  <c:v>1.0999999999999961</c:v>
                </c:pt>
                <c:pt idx="189">
                  <c:v>1.112499999999996</c:v>
                </c:pt>
                <c:pt idx="190">
                  <c:v>1.124999999999996</c:v>
                </c:pt>
                <c:pt idx="191">
                  <c:v>1.137499999999996</c:v>
                </c:pt>
                <c:pt idx="192">
                  <c:v>1.149999999999995</c:v>
                </c:pt>
                <c:pt idx="193">
                  <c:v>1.1624999999999961</c:v>
                </c:pt>
                <c:pt idx="194">
                  <c:v>1.174999999999996</c:v>
                </c:pt>
                <c:pt idx="195">
                  <c:v>1.187499999999996</c:v>
                </c:pt>
                <c:pt idx="196">
                  <c:v>1.1999999999999951</c:v>
                </c:pt>
                <c:pt idx="197">
                  <c:v>1.212499999999995</c:v>
                </c:pt>
                <c:pt idx="198">
                  <c:v>1.224999999999995</c:v>
                </c:pt>
                <c:pt idx="199">
                  <c:v>1.237499999999994</c:v>
                </c:pt>
                <c:pt idx="200">
                  <c:v>1.249999999999994</c:v>
                </c:pt>
                <c:pt idx="201">
                  <c:v>-1.25</c:v>
                </c:pt>
                <c:pt idx="202">
                  <c:v>-1.2375</c:v>
                </c:pt>
                <c:pt idx="203">
                  <c:v>-1.2250000000000001</c:v>
                </c:pt>
                <c:pt idx="204">
                  <c:v>-1.2124999999999999</c:v>
                </c:pt>
                <c:pt idx="205">
                  <c:v>-1.2</c:v>
                </c:pt>
                <c:pt idx="206">
                  <c:v>-1.1875</c:v>
                </c:pt>
                <c:pt idx="207">
                  <c:v>-1.175</c:v>
                </c:pt>
                <c:pt idx="208">
                  <c:v>-1.1625000000000001</c:v>
                </c:pt>
                <c:pt idx="209">
                  <c:v>-1.150000000000001</c:v>
                </c:pt>
                <c:pt idx="210">
                  <c:v>-1.1375</c:v>
                </c:pt>
                <c:pt idx="211">
                  <c:v>-1.125</c:v>
                </c:pt>
                <c:pt idx="212">
                  <c:v>-1.1125</c:v>
                </c:pt>
                <c:pt idx="213">
                  <c:v>-1.100000000000001</c:v>
                </c:pt>
                <c:pt idx="214">
                  <c:v>-1.087500000000001</c:v>
                </c:pt>
                <c:pt idx="215">
                  <c:v>-1.0750000000000011</c:v>
                </c:pt>
                <c:pt idx="216">
                  <c:v>-1.0625000000000011</c:v>
                </c:pt>
                <c:pt idx="217">
                  <c:v>-1.0500000000000009</c:v>
                </c:pt>
                <c:pt idx="218">
                  <c:v>-1.037500000000001</c:v>
                </c:pt>
                <c:pt idx="219">
                  <c:v>-1.025000000000001</c:v>
                </c:pt>
                <c:pt idx="220">
                  <c:v>-1.0125000000000011</c:v>
                </c:pt>
                <c:pt idx="221">
                  <c:v>-1.0000000000000011</c:v>
                </c:pt>
                <c:pt idx="222">
                  <c:v>-0.98750000000000104</c:v>
                </c:pt>
                <c:pt idx="223">
                  <c:v>-0.97500000000000098</c:v>
                </c:pt>
                <c:pt idx="224">
                  <c:v>-0.96250000000000102</c:v>
                </c:pt>
                <c:pt idx="225">
                  <c:v>-0.95000000000000095</c:v>
                </c:pt>
                <c:pt idx="226">
                  <c:v>-0.937500000000001</c:v>
                </c:pt>
                <c:pt idx="227">
                  <c:v>-0.92500000000000104</c:v>
                </c:pt>
                <c:pt idx="228">
                  <c:v>-0.91250000000000098</c:v>
                </c:pt>
                <c:pt idx="229">
                  <c:v>-0.90000000000000102</c:v>
                </c:pt>
                <c:pt idx="230">
                  <c:v>-0.88750000000000095</c:v>
                </c:pt>
                <c:pt idx="231">
                  <c:v>-0.875000000000001</c:v>
                </c:pt>
                <c:pt idx="232">
                  <c:v>-0.86250000000000104</c:v>
                </c:pt>
                <c:pt idx="233">
                  <c:v>-0.85000000000000098</c:v>
                </c:pt>
                <c:pt idx="234">
                  <c:v>-0.83750000000000202</c:v>
                </c:pt>
                <c:pt idx="235">
                  <c:v>-0.82500000000000195</c:v>
                </c:pt>
                <c:pt idx="236">
                  <c:v>-0.812500000000002</c:v>
                </c:pt>
                <c:pt idx="237">
                  <c:v>-0.80000000000000204</c:v>
                </c:pt>
                <c:pt idx="238">
                  <c:v>-0.78750000000000098</c:v>
                </c:pt>
                <c:pt idx="239">
                  <c:v>-0.77500000000000202</c:v>
                </c:pt>
                <c:pt idx="240">
                  <c:v>-0.76250000000000195</c:v>
                </c:pt>
                <c:pt idx="241">
                  <c:v>-0.750000000000002</c:v>
                </c:pt>
                <c:pt idx="242">
                  <c:v>-0.73750000000000204</c:v>
                </c:pt>
                <c:pt idx="243">
                  <c:v>-0.72500000000000198</c:v>
                </c:pt>
                <c:pt idx="244">
                  <c:v>-0.71250000000000202</c:v>
                </c:pt>
                <c:pt idx="245">
                  <c:v>-0.70000000000000195</c:v>
                </c:pt>
                <c:pt idx="246">
                  <c:v>-0.687500000000002</c:v>
                </c:pt>
                <c:pt idx="247">
                  <c:v>-0.67500000000000204</c:v>
                </c:pt>
                <c:pt idx="248">
                  <c:v>-0.66250000000000198</c:v>
                </c:pt>
                <c:pt idx="249">
                  <c:v>-0.65000000000000202</c:v>
                </c:pt>
                <c:pt idx="250">
                  <c:v>-0.63750000000000195</c:v>
                </c:pt>
                <c:pt idx="251">
                  <c:v>-0.625000000000002</c:v>
                </c:pt>
                <c:pt idx="252">
                  <c:v>-0.61250000000000204</c:v>
                </c:pt>
                <c:pt idx="253">
                  <c:v>-0.60000000000000198</c:v>
                </c:pt>
                <c:pt idx="254">
                  <c:v>-0.58750000000000202</c:v>
                </c:pt>
                <c:pt idx="255">
                  <c:v>-0.57500000000000295</c:v>
                </c:pt>
                <c:pt idx="256">
                  <c:v>-0.562500000000002</c:v>
                </c:pt>
                <c:pt idx="257">
                  <c:v>-0.55000000000000304</c:v>
                </c:pt>
                <c:pt idx="258">
                  <c:v>-0.53750000000000298</c:v>
                </c:pt>
                <c:pt idx="259">
                  <c:v>-0.52500000000000302</c:v>
                </c:pt>
                <c:pt idx="260">
                  <c:v>-0.51250000000000295</c:v>
                </c:pt>
                <c:pt idx="261">
                  <c:v>-0.500000000000003</c:v>
                </c:pt>
                <c:pt idx="262">
                  <c:v>-0.48750000000000299</c:v>
                </c:pt>
                <c:pt idx="263">
                  <c:v>-0.47500000000000298</c:v>
                </c:pt>
                <c:pt idx="264">
                  <c:v>-0.46250000000000302</c:v>
                </c:pt>
                <c:pt idx="265">
                  <c:v>-0.45000000000000301</c:v>
                </c:pt>
                <c:pt idx="266">
                  <c:v>-0.437500000000003</c:v>
                </c:pt>
                <c:pt idx="267">
                  <c:v>-0.42500000000000299</c:v>
                </c:pt>
                <c:pt idx="268">
                  <c:v>-0.41250000000000298</c:v>
                </c:pt>
                <c:pt idx="269">
                  <c:v>-0.40000000000000302</c:v>
                </c:pt>
                <c:pt idx="270">
                  <c:v>-0.38750000000000301</c:v>
                </c:pt>
                <c:pt idx="271">
                  <c:v>-0.375000000000003</c:v>
                </c:pt>
                <c:pt idx="272">
                  <c:v>-0.36250000000000299</c:v>
                </c:pt>
                <c:pt idx="273">
                  <c:v>-0.35000000000000298</c:v>
                </c:pt>
                <c:pt idx="274">
                  <c:v>-0.33750000000000302</c:v>
                </c:pt>
                <c:pt idx="275">
                  <c:v>-0.32500000000000301</c:v>
                </c:pt>
                <c:pt idx="276">
                  <c:v>-0.312500000000003</c:v>
                </c:pt>
                <c:pt idx="277">
                  <c:v>-0.30000000000000199</c:v>
                </c:pt>
                <c:pt idx="278">
                  <c:v>-0.28750000000000198</c:v>
                </c:pt>
                <c:pt idx="279">
                  <c:v>-0.27500000000000202</c:v>
                </c:pt>
                <c:pt idx="280">
                  <c:v>-0.26250000000000201</c:v>
                </c:pt>
                <c:pt idx="281">
                  <c:v>-0.250000000000002</c:v>
                </c:pt>
                <c:pt idx="282">
                  <c:v>-0.23750000000000199</c:v>
                </c:pt>
                <c:pt idx="283">
                  <c:v>-0.225000000000002</c:v>
                </c:pt>
                <c:pt idx="284">
                  <c:v>-0.21250000000000199</c:v>
                </c:pt>
                <c:pt idx="285">
                  <c:v>-0.20000000000000201</c:v>
                </c:pt>
                <c:pt idx="286">
                  <c:v>-0.187500000000002</c:v>
                </c:pt>
                <c:pt idx="287">
                  <c:v>-0.17500000000000199</c:v>
                </c:pt>
                <c:pt idx="288">
                  <c:v>-0.162500000000002</c:v>
                </c:pt>
                <c:pt idx="289">
                  <c:v>-0.15000000000000199</c:v>
                </c:pt>
                <c:pt idx="290">
                  <c:v>-0.13750000000000201</c:v>
                </c:pt>
                <c:pt idx="291">
                  <c:v>-0.125000000000002</c:v>
                </c:pt>
                <c:pt idx="292">
                  <c:v>-0.112500000000002</c:v>
                </c:pt>
                <c:pt idx="293">
                  <c:v>-0.100000000000002</c:v>
                </c:pt>
                <c:pt idx="294">
                  <c:v>-8.7500000000002395E-2</c:v>
                </c:pt>
                <c:pt idx="295">
                  <c:v>-7.5000000000002301E-2</c:v>
                </c:pt>
                <c:pt idx="296">
                  <c:v>-6.2500000000002304E-2</c:v>
                </c:pt>
                <c:pt idx="297">
                  <c:v>-5.0000000000002397E-2</c:v>
                </c:pt>
                <c:pt idx="298">
                  <c:v>-3.7500000000002399E-2</c:v>
                </c:pt>
                <c:pt idx="299">
                  <c:v>-2.5000000000002302E-2</c:v>
                </c:pt>
                <c:pt idx="300">
                  <c:v>-1.25000000000024E-2</c:v>
                </c:pt>
                <c:pt idx="301">
                  <c:v>-2.3488155864726E-15</c:v>
                </c:pt>
                <c:pt idx="302">
                  <c:v>1.24999999999977E-2</c:v>
                </c:pt>
                <c:pt idx="303">
                  <c:v>2.4999999999997601E-2</c:v>
                </c:pt>
                <c:pt idx="304">
                  <c:v>3.7499999999997702E-2</c:v>
                </c:pt>
                <c:pt idx="305">
                  <c:v>4.9999999999997699E-2</c:v>
                </c:pt>
                <c:pt idx="306">
                  <c:v>6.2499999999997703E-2</c:v>
                </c:pt>
                <c:pt idx="307">
                  <c:v>7.4999999999997694E-2</c:v>
                </c:pt>
                <c:pt idx="308">
                  <c:v>8.7499999999997705E-2</c:v>
                </c:pt>
                <c:pt idx="309">
                  <c:v>9.9999999999997605E-2</c:v>
                </c:pt>
                <c:pt idx="310">
                  <c:v>0.112499999999998</c:v>
                </c:pt>
                <c:pt idx="311">
                  <c:v>0.124999999999998</c:v>
                </c:pt>
                <c:pt idx="312">
                  <c:v>0.13749999999999801</c:v>
                </c:pt>
                <c:pt idx="313">
                  <c:v>0.149999999999998</c:v>
                </c:pt>
                <c:pt idx="314">
                  <c:v>0.16249999999999801</c:v>
                </c:pt>
                <c:pt idx="315">
                  <c:v>0.17499999999999799</c:v>
                </c:pt>
                <c:pt idx="316">
                  <c:v>0.187499999999998</c:v>
                </c:pt>
                <c:pt idx="317">
                  <c:v>0.19999999999999801</c:v>
                </c:pt>
                <c:pt idx="318">
                  <c:v>0.212499999999998</c:v>
                </c:pt>
                <c:pt idx="319">
                  <c:v>0.22499999999999801</c:v>
                </c:pt>
                <c:pt idx="320">
                  <c:v>0.23749999999999799</c:v>
                </c:pt>
                <c:pt idx="321">
                  <c:v>0.249999999999998</c:v>
                </c:pt>
                <c:pt idx="322">
                  <c:v>0.26249999999999801</c:v>
                </c:pt>
                <c:pt idx="323">
                  <c:v>0.27499999999999802</c:v>
                </c:pt>
                <c:pt idx="324">
                  <c:v>0.28749999999999798</c:v>
                </c:pt>
                <c:pt idx="325">
                  <c:v>0.29999999999999799</c:v>
                </c:pt>
                <c:pt idx="326">
                  <c:v>0.312499999999998</c:v>
                </c:pt>
                <c:pt idx="327">
                  <c:v>0.32499999999999801</c:v>
                </c:pt>
                <c:pt idx="328">
                  <c:v>0.33749999999999802</c:v>
                </c:pt>
                <c:pt idx="329">
                  <c:v>0.34999999999999798</c:v>
                </c:pt>
                <c:pt idx="330">
                  <c:v>0.36249999999999799</c:v>
                </c:pt>
                <c:pt idx="331">
                  <c:v>0.374999999999998</c:v>
                </c:pt>
                <c:pt idx="332">
                  <c:v>0.38749999999999801</c:v>
                </c:pt>
                <c:pt idx="333">
                  <c:v>0.39999999999999802</c:v>
                </c:pt>
                <c:pt idx="334">
                  <c:v>0.41249999999999798</c:v>
                </c:pt>
                <c:pt idx="335">
                  <c:v>0.42499999999999799</c:v>
                </c:pt>
                <c:pt idx="336">
                  <c:v>0.437499999999998</c:v>
                </c:pt>
                <c:pt idx="337">
                  <c:v>0.44999999999999801</c:v>
                </c:pt>
                <c:pt idx="338">
                  <c:v>0.46249999999999802</c:v>
                </c:pt>
                <c:pt idx="339">
                  <c:v>0.47499999999999798</c:v>
                </c:pt>
                <c:pt idx="340">
                  <c:v>0.48749999999999799</c:v>
                </c:pt>
                <c:pt idx="341">
                  <c:v>0.499999999999998</c:v>
                </c:pt>
                <c:pt idx="342">
                  <c:v>0.51249999999999796</c:v>
                </c:pt>
                <c:pt idx="343">
                  <c:v>0.52499999999999802</c:v>
                </c:pt>
                <c:pt idx="344">
                  <c:v>0.53749999999999798</c:v>
                </c:pt>
                <c:pt idx="345">
                  <c:v>0.54999999999999805</c:v>
                </c:pt>
                <c:pt idx="346">
                  <c:v>0.562499999999998</c:v>
                </c:pt>
                <c:pt idx="347">
                  <c:v>0.57499999999999796</c:v>
                </c:pt>
                <c:pt idx="348">
                  <c:v>0.58749999999999802</c:v>
                </c:pt>
                <c:pt idx="349">
                  <c:v>0.59999999999999798</c:v>
                </c:pt>
                <c:pt idx="350">
                  <c:v>0.61249999999999805</c:v>
                </c:pt>
                <c:pt idx="351">
                  <c:v>0.624999999999998</c:v>
                </c:pt>
                <c:pt idx="352">
                  <c:v>0.63749999999999796</c:v>
                </c:pt>
                <c:pt idx="353">
                  <c:v>0.64999999999999802</c:v>
                </c:pt>
                <c:pt idx="354">
                  <c:v>0.66249999999999698</c:v>
                </c:pt>
                <c:pt idx="355">
                  <c:v>0.67499999999999805</c:v>
                </c:pt>
                <c:pt idx="356">
                  <c:v>0.687499999999997</c:v>
                </c:pt>
                <c:pt idx="357">
                  <c:v>0.69999999999999696</c:v>
                </c:pt>
                <c:pt idx="358">
                  <c:v>0.71249999999999702</c:v>
                </c:pt>
                <c:pt idx="359">
                  <c:v>0.72499999999999698</c:v>
                </c:pt>
                <c:pt idx="360">
                  <c:v>0.73749999999999705</c:v>
                </c:pt>
                <c:pt idx="361">
                  <c:v>0.749999999999997</c:v>
                </c:pt>
                <c:pt idx="362">
                  <c:v>0.76249999999999696</c:v>
                </c:pt>
                <c:pt idx="363">
                  <c:v>0.77499999999999702</c:v>
                </c:pt>
                <c:pt idx="364">
                  <c:v>0.78749999999999698</c:v>
                </c:pt>
                <c:pt idx="365">
                  <c:v>0.79999999999999705</c:v>
                </c:pt>
                <c:pt idx="366">
                  <c:v>0.812499999999997</c:v>
                </c:pt>
                <c:pt idx="367">
                  <c:v>0.82499999999999696</c:v>
                </c:pt>
                <c:pt idx="368">
                  <c:v>0.83749999999999702</c:v>
                </c:pt>
                <c:pt idx="369">
                  <c:v>0.84999999999999698</c:v>
                </c:pt>
                <c:pt idx="370">
                  <c:v>0.86249999999999705</c:v>
                </c:pt>
                <c:pt idx="371">
                  <c:v>0.874999999999997</c:v>
                </c:pt>
                <c:pt idx="372">
                  <c:v>0.88749999999999696</c:v>
                </c:pt>
                <c:pt idx="373">
                  <c:v>0.89999999999999702</c:v>
                </c:pt>
                <c:pt idx="374">
                  <c:v>0.91249999999999698</c:v>
                </c:pt>
                <c:pt idx="375">
                  <c:v>0.92499999999999705</c:v>
                </c:pt>
                <c:pt idx="376">
                  <c:v>0.937499999999996</c:v>
                </c:pt>
                <c:pt idx="377">
                  <c:v>0.94999999999999596</c:v>
                </c:pt>
                <c:pt idx="378">
                  <c:v>0.96249999999999603</c:v>
                </c:pt>
                <c:pt idx="379">
                  <c:v>0.97499999999999598</c:v>
                </c:pt>
                <c:pt idx="380">
                  <c:v>0.98749999999999605</c:v>
                </c:pt>
                <c:pt idx="381">
                  <c:v>0.999999999999996</c:v>
                </c:pt>
                <c:pt idx="382">
                  <c:v>1.012499999999996</c:v>
                </c:pt>
                <c:pt idx="383">
                  <c:v>1.0249999999999959</c:v>
                </c:pt>
                <c:pt idx="384">
                  <c:v>1.0374999999999961</c:v>
                </c:pt>
                <c:pt idx="385">
                  <c:v>1.049999999999996</c:v>
                </c:pt>
                <c:pt idx="386">
                  <c:v>1.062499999999996</c:v>
                </c:pt>
                <c:pt idx="387">
                  <c:v>1.074999999999996</c:v>
                </c:pt>
                <c:pt idx="388">
                  <c:v>1.0874999999999959</c:v>
                </c:pt>
                <c:pt idx="389">
                  <c:v>1.0999999999999961</c:v>
                </c:pt>
                <c:pt idx="390">
                  <c:v>1.112499999999996</c:v>
                </c:pt>
                <c:pt idx="391">
                  <c:v>1.124999999999996</c:v>
                </c:pt>
                <c:pt idx="392">
                  <c:v>1.137499999999996</c:v>
                </c:pt>
                <c:pt idx="393">
                  <c:v>1.149999999999995</c:v>
                </c:pt>
                <c:pt idx="394">
                  <c:v>1.1624999999999961</c:v>
                </c:pt>
                <c:pt idx="395">
                  <c:v>1.174999999999996</c:v>
                </c:pt>
                <c:pt idx="396">
                  <c:v>1.187499999999996</c:v>
                </c:pt>
                <c:pt idx="397">
                  <c:v>1.1999999999999951</c:v>
                </c:pt>
                <c:pt idx="398">
                  <c:v>1.212499999999995</c:v>
                </c:pt>
                <c:pt idx="399">
                  <c:v>1.224999999999995</c:v>
                </c:pt>
                <c:pt idx="400">
                  <c:v>1.237499999999994</c:v>
                </c:pt>
                <c:pt idx="401">
                  <c:v>1.249999999999994</c:v>
                </c:pt>
              </c:numCache>
            </c:numRef>
          </c:xVal>
          <c:yVal>
            <c:numRef>
              <c:f>Sheet2!$F$2:$F$403</c:f>
              <c:numCache>
                <c:formatCode>General</c:formatCode>
                <c:ptCount val="402"/>
                <c:pt idx="0">
                  <c:v>1.1319231422671761</c:v>
                </c:pt>
                <c:pt idx="1">
                  <c:v>1.1250347216864021</c:v>
                </c:pt>
                <c:pt idx="2">
                  <c:v>1.11817373426494</c:v>
                </c:pt>
                <c:pt idx="3">
                  <c:v>1.111340688088041</c:v>
                </c:pt>
                <c:pt idx="4">
                  <c:v>1.1045361017187261</c:v>
                </c:pt>
                <c:pt idx="5">
                  <c:v>1.097760504390644</c:v>
                </c:pt>
                <c:pt idx="6">
                  <c:v>1.0910144362014651</c:v>
                </c:pt>
                <c:pt idx="7">
                  <c:v>1.0842984483065541</c:v>
                </c:pt>
                <c:pt idx="8">
                  <c:v>1.077613103112615</c:v>
                </c:pt>
                <c:pt idx="9">
                  <c:v>1.070958974471012</c:v>
                </c:pt>
                <c:pt idx="10">
                  <c:v>1.0643366478703999</c:v>
                </c:pt>
                <c:pt idx="11">
                  <c:v>1.0577467206283371</c:v>
                </c:pt>
                <c:pt idx="12">
                  <c:v>1.0511898020814321</c:v>
                </c:pt>
                <c:pt idx="13">
                  <c:v>1.0446665137736539</c:v>
                </c:pt>
                <c:pt idx="14">
                  <c:v>1.0381774896423059</c:v>
                </c:pt>
                <c:pt idx="15">
                  <c:v>1.031723376201199</c:v>
                </c:pt>
                <c:pt idx="16">
                  <c:v>1.0253048327204941</c:v>
                </c:pt>
                <c:pt idx="17">
                  <c:v>1.018922531402658</c:v>
                </c:pt>
                <c:pt idx="18">
                  <c:v>1.012577157553932</c:v>
                </c:pt>
                <c:pt idx="19">
                  <c:v>1.0062694097506899</c:v>
                </c:pt>
                <c:pt idx="20">
                  <c:v>1</c:v>
                </c:pt>
                <c:pt idx="21">
                  <c:v>0.99376965389369798</c:v>
                </c:pt>
                <c:pt idx="22">
                  <c:v>0.98757911075518401</c:v>
                </c:pt>
                <c:pt idx="23">
                  <c:v>0.98142912377817704</c:v>
                </c:pt>
                <c:pt idx="24">
                  <c:v>0.97532046015655804</c:v>
                </c:pt>
                <c:pt idx="25">
                  <c:v>0.969253901204427</c:v>
                </c:pt>
                <c:pt idx="26">
                  <c:v>0.96323024246542499</c:v>
                </c:pt>
                <c:pt idx="27">
                  <c:v>0.95725029381034998</c:v>
                </c:pt>
                <c:pt idx="28">
                  <c:v>0.95131487952202298</c:v>
                </c:pt>
                <c:pt idx="29">
                  <c:v>0.94542483836632996</c:v>
                </c:pt>
                <c:pt idx="30">
                  <c:v>0.93958102364830698</c:v>
                </c:pt>
                <c:pt idx="31">
                  <c:v>0.93378430325209505</c:v>
                </c:pt>
                <c:pt idx="32">
                  <c:v>0.92803555966353002</c:v>
                </c:pt>
                <c:pt idx="33">
                  <c:v>0.92233568997410098</c:v>
                </c:pt>
                <c:pt idx="34">
                  <c:v>0.91668560586495595</c:v>
                </c:pt>
                <c:pt idx="35">
                  <c:v>0.91108623356957896</c:v>
                </c:pt>
                <c:pt idx="36">
                  <c:v>0.90553851381374195</c:v>
                </c:pt>
                <c:pt idx="37">
                  <c:v>0.90004340173127295</c:v>
                </c:pt>
                <c:pt idx="38">
                  <c:v>0.89460186675414499</c:v>
                </c:pt>
                <c:pt idx="39">
                  <c:v>0.88921489247537999</c:v>
                </c:pt>
                <c:pt idx="40">
                  <c:v>0.88388347648318499</c:v>
                </c:pt>
                <c:pt idx="41">
                  <c:v>0.87860863016476298</c:v>
                </c:pt>
                <c:pt idx="42">
                  <c:v>0.87339137847817205</c:v>
                </c:pt>
                <c:pt idx="43">
                  <c:v>0.86823275969062597</c:v>
                </c:pt>
                <c:pt idx="44">
                  <c:v>0.86313382508160397</c:v>
                </c:pt>
                <c:pt idx="45">
                  <c:v>0.85809563860912497</c:v>
                </c:pt>
                <c:pt idx="46">
                  <c:v>0.85311927653757902</c:v>
                </c:pt>
                <c:pt idx="47">
                  <c:v>0.84820582702549396</c:v>
                </c:pt>
                <c:pt idx="48">
                  <c:v>0.84335638967165105</c:v>
                </c:pt>
                <c:pt idx="49">
                  <c:v>0.83857207501800402</c:v>
                </c:pt>
                <c:pt idx="50">
                  <c:v>0.833854004007897</c:v>
                </c:pt>
                <c:pt idx="51">
                  <c:v>0.82920330739813197</c:v>
                </c:pt>
                <c:pt idx="52">
                  <c:v>0.82462112512353303</c:v>
                </c:pt>
                <c:pt idx="53">
                  <c:v>0.82010860561269705</c:v>
                </c:pt>
                <c:pt idx="54">
                  <c:v>0.81566690505377304</c:v>
                </c:pt>
                <c:pt idx="55">
                  <c:v>0.81129718660919903</c:v>
                </c:pt>
                <c:pt idx="56">
                  <c:v>0.80700061957845004</c:v>
                </c:pt>
                <c:pt idx="57">
                  <c:v>0.80277837850804201</c:v>
                </c:pt>
                <c:pt idx="58">
                  <c:v>0.79863164224816496</c:v>
                </c:pt>
                <c:pt idx="59">
                  <c:v>0.79456159295551199</c:v>
                </c:pt>
                <c:pt idx="60">
                  <c:v>0.79056941504209599</c:v>
                </c:pt>
                <c:pt idx="61">
                  <c:v>0.78665629407003501</c:v>
                </c:pt>
                <c:pt idx="62">
                  <c:v>0.78282341559255997</c:v>
                </c:pt>
                <c:pt idx="63">
                  <c:v>0.77907196394171496</c:v>
                </c:pt>
                <c:pt idx="64">
                  <c:v>0.77540312096354203</c:v>
                </c:pt>
                <c:pt idx="65">
                  <c:v>0.77181806470178005</c:v>
                </c:pt>
                <c:pt idx="66">
                  <c:v>0.76831796803146601</c:v>
                </c:pt>
                <c:pt idx="67">
                  <c:v>0.76490399724409897</c:v>
                </c:pt>
                <c:pt idx="68">
                  <c:v>0.761577310586392</c:v>
                </c:pt>
                <c:pt idx="69">
                  <c:v>0.75833905675495905</c:v>
                </c:pt>
                <c:pt idx="70">
                  <c:v>0.75519037334966099</c:v>
                </c:pt>
                <c:pt idx="71">
                  <c:v>0.752132385288654</c:v>
                </c:pt>
                <c:pt idx="72">
                  <c:v>0.74916620318858596</c:v>
                </c:pt>
                <c:pt idx="73">
                  <c:v>0.74629292171371997</c:v>
                </c:pt>
                <c:pt idx="74">
                  <c:v>0.74351361789815296</c:v>
                </c:pt>
                <c:pt idx="75">
                  <c:v>0.74082934944560697</c:v>
                </c:pt>
                <c:pt idx="76">
                  <c:v>0.73824115301167104</c:v>
                </c:pt>
                <c:pt idx="77">
                  <c:v>0.73575004247366604</c:v>
                </c:pt>
                <c:pt idx="78">
                  <c:v>0.73335700719363195</c:v>
                </c:pt>
                <c:pt idx="79">
                  <c:v>0.73106301028023601</c:v>
                </c:pt>
                <c:pt idx="80">
                  <c:v>0.72886898685566304</c:v>
                </c:pt>
                <c:pt idx="81">
                  <c:v>0.726775842333797</c:v>
                </c:pt>
                <c:pt idx="82">
                  <c:v>0.724784450716212</c:v>
                </c:pt>
                <c:pt idx="83">
                  <c:v>0.72289565291264601</c:v>
                </c:pt>
                <c:pt idx="84">
                  <c:v>0.72111025509279802</c:v>
                </c:pt>
                <c:pt idx="85">
                  <c:v>0.71942902707633405</c:v>
                </c:pt>
                <c:pt idx="86">
                  <c:v>0.71785270076806196</c:v>
                </c:pt>
                <c:pt idx="87">
                  <c:v>0.71638196864521897</c:v>
                </c:pt>
                <c:pt idx="88">
                  <c:v>0.71501748230375495</c:v>
                </c:pt>
                <c:pt idx="89">
                  <c:v>0.71375985107037299</c:v>
                </c:pt>
                <c:pt idx="90">
                  <c:v>0.71260964068696098</c:v>
                </c:pt>
                <c:pt idx="91">
                  <c:v>0.71156737207379095</c:v>
                </c:pt>
                <c:pt idx="92">
                  <c:v>0.71063352017759496</c:v>
                </c:pt>
                <c:pt idx="93">
                  <c:v>0.70980851291034797</c:v>
                </c:pt>
                <c:pt idx="94">
                  <c:v>0.70909273018414198</c:v>
                </c:pt>
                <c:pt idx="95">
                  <c:v>0.70848650304716398</c:v>
                </c:pt>
                <c:pt idx="96">
                  <c:v>0.707990112925315</c:v>
                </c:pt>
                <c:pt idx="97">
                  <c:v>0.70760379097345205</c:v>
                </c:pt>
                <c:pt idx="98">
                  <c:v>0.70732771753975499</c:v>
                </c:pt>
                <c:pt idx="99">
                  <c:v>0.70716202174607701</c:v>
                </c:pt>
                <c:pt idx="100">
                  <c:v>0.70710678118654802</c:v>
                </c:pt>
                <c:pt idx="101">
                  <c:v>0.70716202174607701</c:v>
                </c:pt>
                <c:pt idx="102">
                  <c:v>0.70732771753975499</c:v>
                </c:pt>
                <c:pt idx="103">
                  <c:v>0.70760379097345105</c:v>
                </c:pt>
                <c:pt idx="104">
                  <c:v>0.707990112925315</c:v>
                </c:pt>
                <c:pt idx="105">
                  <c:v>0.70848650304716398</c:v>
                </c:pt>
                <c:pt idx="106">
                  <c:v>0.70909273018414198</c:v>
                </c:pt>
                <c:pt idx="107">
                  <c:v>0.70980851291034797</c:v>
                </c:pt>
                <c:pt idx="108">
                  <c:v>0.71063352017759496</c:v>
                </c:pt>
                <c:pt idx="109">
                  <c:v>0.71156737207378995</c:v>
                </c:pt>
                <c:pt idx="110">
                  <c:v>0.71260964068696098</c:v>
                </c:pt>
                <c:pt idx="111">
                  <c:v>0.71375985107037199</c:v>
                </c:pt>
                <c:pt idx="112">
                  <c:v>0.71501748230375395</c:v>
                </c:pt>
                <c:pt idx="113">
                  <c:v>0.71638196864521897</c:v>
                </c:pt>
                <c:pt idx="114">
                  <c:v>0.71785270076806096</c:v>
                </c:pt>
                <c:pt idx="115">
                  <c:v>0.71942902707633305</c:v>
                </c:pt>
                <c:pt idx="116">
                  <c:v>0.72111025509279802</c:v>
                </c:pt>
                <c:pt idx="117">
                  <c:v>0.72289565291264501</c:v>
                </c:pt>
                <c:pt idx="118">
                  <c:v>0.724784450716211</c:v>
                </c:pt>
                <c:pt idx="119">
                  <c:v>0.726775842333797</c:v>
                </c:pt>
                <c:pt idx="120">
                  <c:v>0.72886898685566204</c:v>
                </c:pt>
                <c:pt idx="121">
                  <c:v>0.73106301028023501</c:v>
                </c:pt>
                <c:pt idx="122">
                  <c:v>0.73335700719363095</c:v>
                </c:pt>
                <c:pt idx="123">
                  <c:v>0.73575004247366504</c:v>
                </c:pt>
                <c:pt idx="124">
                  <c:v>0.73824115301167004</c:v>
                </c:pt>
                <c:pt idx="125">
                  <c:v>0.74082934944560597</c:v>
                </c:pt>
                <c:pt idx="126">
                  <c:v>0.74351361789815196</c:v>
                </c:pt>
                <c:pt idx="127">
                  <c:v>0.74629292171371897</c:v>
                </c:pt>
                <c:pt idx="128">
                  <c:v>0.74916620318858496</c:v>
                </c:pt>
                <c:pt idx="129">
                  <c:v>0.752132385288653</c:v>
                </c:pt>
                <c:pt idx="130">
                  <c:v>0.75519037334965999</c:v>
                </c:pt>
                <c:pt idx="131">
                  <c:v>0.75833905675495805</c:v>
                </c:pt>
                <c:pt idx="132">
                  <c:v>0.76157731058639</c:v>
                </c:pt>
                <c:pt idx="133">
                  <c:v>0.76490399724409797</c:v>
                </c:pt>
                <c:pt idx="134">
                  <c:v>0.76831796803146502</c:v>
                </c:pt>
                <c:pt idx="135">
                  <c:v>0.77181806470177905</c:v>
                </c:pt>
                <c:pt idx="136">
                  <c:v>0.77540312096354103</c:v>
                </c:pt>
                <c:pt idx="137">
                  <c:v>0.77907196394171396</c:v>
                </c:pt>
                <c:pt idx="138">
                  <c:v>0.78282341559255797</c:v>
                </c:pt>
                <c:pt idx="139">
                  <c:v>0.78665629407003301</c:v>
                </c:pt>
                <c:pt idx="140">
                  <c:v>0.79056941504209399</c:v>
                </c:pt>
                <c:pt idx="141">
                  <c:v>0.79456159295551099</c:v>
                </c:pt>
                <c:pt idx="142">
                  <c:v>0.79863164224816396</c:v>
                </c:pt>
                <c:pt idx="143">
                  <c:v>0.80277837850804101</c:v>
                </c:pt>
                <c:pt idx="144">
                  <c:v>0.80700061957844804</c:v>
                </c:pt>
                <c:pt idx="145">
                  <c:v>0.81129718660919803</c:v>
                </c:pt>
                <c:pt idx="146">
                  <c:v>0.81566690505377204</c:v>
                </c:pt>
                <c:pt idx="147">
                  <c:v>0.82010860561269505</c:v>
                </c:pt>
                <c:pt idx="148">
                  <c:v>0.82462112512353103</c:v>
                </c:pt>
                <c:pt idx="149">
                  <c:v>0.82920330739813097</c:v>
                </c:pt>
                <c:pt idx="150">
                  <c:v>0.833854004007895</c:v>
                </c:pt>
                <c:pt idx="151">
                  <c:v>0.83857207501800302</c:v>
                </c:pt>
                <c:pt idx="152">
                  <c:v>0.84335638967164905</c:v>
                </c:pt>
                <c:pt idx="153">
                  <c:v>0.84820582702549197</c:v>
                </c:pt>
                <c:pt idx="154">
                  <c:v>0.85311927653757702</c:v>
                </c:pt>
                <c:pt idx="155">
                  <c:v>0.85809563860912297</c:v>
                </c:pt>
                <c:pt idx="156">
                  <c:v>0.86313382508160197</c:v>
                </c:pt>
                <c:pt idx="157">
                  <c:v>0.86823275969062497</c:v>
                </c:pt>
                <c:pt idx="158">
                  <c:v>0.87339137847817006</c:v>
                </c:pt>
                <c:pt idx="159">
                  <c:v>0.87860863016476098</c:v>
                </c:pt>
                <c:pt idx="160">
                  <c:v>0.88388347648318299</c:v>
                </c:pt>
                <c:pt idx="161">
                  <c:v>0.88921489247537799</c:v>
                </c:pt>
                <c:pt idx="162">
                  <c:v>0.89460186675414299</c:v>
                </c:pt>
                <c:pt idx="163">
                  <c:v>0.90004340173127095</c:v>
                </c:pt>
                <c:pt idx="164">
                  <c:v>0.90553851381373995</c:v>
                </c:pt>
                <c:pt idx="165">
                  <c:v>0.91108623356957696</c:v>
                </c:pt>
                <c:pt idx="166">
                  <c:v>0.91668560586495396</c:v>
                </c:pt>
                <c:pt idx="167">
                  <c:v>0.92233568997409898</c:v>
                </c:pt>
                <c:pt idx="168">
                  <c:v>0.92803555966352802</c:v>
                </c:pt>
                <c:pt idx="169">
                  <c:v>0.93378430325209305</c:v>
                </c:pt>
                <c:pt idx="170">
                  <c:v>0.93958102364830498</c:v>
                </c:pt>
                <c:pt idx="171">
                  <c:v>0.94542483836632796</c:v>
                </c:pt>
                <c:pt idx="172">
                  <c:v>0.95131487952202098</c:v>
                </c:pt>
                <c:pt idx="173">
                  <c:v>0.95725029381034799</c:v>
                </c:pt>
                <c:pt idx="174">
                  <c:v>0.96323024246542299</c:v>
                </c:pt>
                <c:pt idx="175">
                  <c:v>0.96925390120442501</c:v>
                </c:pt>
                <c:pt idx="176">
                  <c:v>0.97532046015655605</c:v>
                </c:pt>
                <c:pt idx="177">
                  <c:v>0.98142912377817504</c:v>
                </c:pt>
                <c:pt idx="178">
                  <c:v>0.98757911075518201</c:v>
                </c:pt>
                <c:pt idx="179">
                  <c:v>0.99376965389369598</c:v>
                </c:pt>
                <c:pt idx="180">
                  <c:v>0.999999999999998</c:v>
                </c:pt>
                <c:pt idx="181">
                  <c:v>1.006269409750687</c:v>
                </c:pt>
                <c:pt idx="182">
                  <c:v>1.01257715755393</c:v>
                </c:pt>
                <c:pt idx="183">
                  <c:v>1.018922531402656</c:v>
                </c:pt>
                <c:pt idx="184">
                  <c:v>1.0253048327204921</c:v>
                </c:pt>
                <c:pt idx="185">
                  <c:v>1.0317233762011959</c:v>
                </c:pt>
                <c:pt idx="186">
                  <c:v>1.0381774896423039</c:v>
                </c:pt>
                <c:pt idx="187">
                  <c:v>1.0446665137736519</c:v>
                </c:pt>
                <c:pt idx="188">
                  <c:v>1.0511898020814301</c:v>
                </c:pt>
                <c:pt idx="189">
                  <c:v>1.057746720628334</c:v>
                </c:pt>
                <c:pt idx="190">
                  <c:v>1.0643366478703971</c:v>
                </c:pt>
                <c:pt idx="191">
                  <c:v>1.07095897447101</c:v>
                </c:pt>
                <c:pt idx="192">
                  <c:v>1.077613103112613</c:v>
                </c:pt>
                <c:pt idx="193">
                  <c:v>1.0842984483065521</c:v>
                </c:pt>
                <c:pt idx="194">
                  <c:v>1.091014436201462</c:v>
                </c:pt>
                <c:pt idx="195">
                  <c:v>1.0977605043906411</c:v>
                </c:pt>
                <c:pt idx="196">
                  <c:v>1.1045361017187241</c:v>
                </c:pt>
                <c:pt idx="197">
                  <c:v>1.1113406880880381</c:v>
                </c:pt>
                <c:pt idx="198">
                  <c:v>1.1181737342649369</c:v>
                </c:pt>
                <c:pt idx="199">
                  <c:v>1.1250347216864001</c:v>
                </c:pt>
                <c:pt idx="200">
                  <c:v>1.1319231422671741</c:v>
                </c:pt>
                <c:pt idx="201">
                  <c:v>1.1319231422671761</c:v>
                </c:pt>
                <c:pt idx="202">
                  <c:v>1.1319231422671761</c:v>
                </c:pt>
                <c:pt idx="203">
                  <c:v>1.1319231422671761</c:v>
                </c:pt>
                <c:pt idx="204">
                  <c:v>1.1319231422671761</c:v>
                </c:pt>
                <c:pt idx="205">
                  <c:v>1.1319231422671761</c:v>
                </c:pt>
                <c:pt idx="206">
                  <c:v>1.1319231422671761</c:v>
                </c:pt>
                <c:pt idx="207">
                  <c:v>1.1319231422671761</c:v>
                </c:pt>
                <c:pt idx="208">
                  <c:v>1.1319231422671761</c:v>
                </c:pt>
                <c:pt idx="209">
                  <c:v>1.1319231422671761</c:v>
                </c:pt>
                <c:pt idx="210">
                  <c:v>1.1319231422671761</c:v>
                </c:pt>
                <c:pt idx="211">
                  <c:v>1.1319231422671761</c:v>
                </c:pt>
                <c:pt idx="212">
                  <c:v>1.1319231422671761</c:v>
                </c:pt>
                <c:pt idx="213">
                  <c:v>1.1319231422671761</c:v>
                </c:pt>
                <c:pt idx="214">
                  <c:v>1.1319231422671761</c:v>
                </c:pt>
                <c:pt idx="215">
                  <c:v>1.1319231422671761</c:v>
                </c:pt>
                <c:pt idx="216">
                  <c:v>1.1319231422671761</c:v>
                </c:pt>
                <c:pt idx="217">
                  <c:v>1.1319231422671761</c:v>
                </c:pt>
                <c:pt idx="218">
                  <c:v>1.1319231422671761</c:v>
                </c:pt>
                <c:pt idx="219">
                  <c:v>1.1319231422671761</c:v>
                </c:pt>
                <c:pt idx="220">
                  <c:v>1.1319231422671761</c:v>
                </c:pt>
                <c:pt idx="221">
                  <c:v>1.1319231422671761</c:v>
                </c:pt>
                <c:pt idx="222">
                  <c:v>1.1319231422671761</c:v>
                </c:pt>
                <c:pt idx="223">
                  <c:v>1.1319231422671761</c:v>
                </c:pt>
                <c:pt idx="224">
                  <c:v>1.1319231422671761</c:v>
                </c:pt>
                <c:pt idx="225">
                  <c:v>1.1319231422671761</c:v>
                </c:pt>
                <c:pt idx="226">
                  <c:v>1.1319231422671761</c:v>
                </c:pt>
                <c:pt idx="227">
                  <c:v>1.1319231422671761</c:v>
                </c:pt>
                <c:pt idx="228">
                  <c:v>1.1319231422671761</c:v>
                </c:pt>
                <c:pt idx="229">
                  <c:v>1.1319231422671761</c:v>
                </c:pt>
                <c:pt idx="230">
                  <c:v>1.1319231422671761</c:v>
                </c:pt>
                <c:pt idx="231">
                  <c:v>1.1319231422671761</c:v>
                </c:pt>
                <c:pt idx="232">
                  <c:v>1.1319231422671761</c:v>
                </c:pt>
                <c:pt idx="233">
                  <c:v>1.1319231422671761</c:v>
                </c:pt>
                <c:pt idx="234">
                  <c:v>1.1319231422671761</c:v>
                </c:pt>
                <c:pt idx="235">
                  <c:v>1.1319231422671761</c:v>
                </c:pt>
                <c:pt idx="236">
                  <c:v>1.1319231422671761</c:v>
                </c:pt>
                <c:pt idx="237">
                  <c:v>1.1319231422671761</c:v>
                </c:pt>
                <c:pt idx="238">
                  <c:v>1.1319231422671761</c:v>
                </c:pt>
                <c:pt idx="239">
                  <c:v>1.1319231422671761</c:v>
                </c:pt>
                <c:pt idx="240">
                  <c:v>1.1319231422671761</c:v>
                </c:pt>
                <c:pt idx="241">
                  <c:v>1.1319231422671761</c:v>
                </c:pt>
                <c:pt idx="242">
                  <c:v>1.1319231422671761</c:v>
                </c:pt>
                <c:pt idx="243">
                  <c:v>1.1319231422671761</c:v>
                </c:pt>
                <c:pt idx="244">
                  <c:v>1.1319231422671761</c:v>
                </c:pt>
                <c:pt idx="245">
                  <c:v>1.1319231422671761</c:v>
                </c:pt>
                <c:pt idx="246">
                  <c:v>1.1319231422671761</c:v>
                </c:pt>
                <c:pt idx="247">
                  <c:v>1.1319231422671761</c:v>
                </c:pt>
                <c:pt idx="248">
                  <c:v>1.1319231422671761</c:v>
                </c:pt>
                <c:pt idx="249">
                  <c:v>1.1319231422671761</c:v>
                </c:pt>
                <c:pt idx="250">
                  <c:v>1.1319231422671761</c:v>
                </c:pt>
                <c:pt idx="251">
                  <c:v>1.1319231422671761</c:v>
                </c:pt>
                <c:pt idx="252">
                  <c:v>1.1319231422671761</c:v>
                </c:pt>
                <c:pt idx="253">
                  <c:v>1.1319231422671761</c:v>
                </c:pt>
                <c:pt idx="254">
                  <c:v>1.1319231422671761</c:v>
                </c:pt>
                <c:pt idx="255">
                  <c:v>1.1319231422671761</c:v>
                </c:pt>
                <c:pt idx="256">
                  <c:v>1.1319231422671761</c:v>
                </c:pt>
                <c:pt idx="257">
                  <c:v>1.1319231422671761</c:v>
                </c:pt>
                <c:pt idx="258">
                  <c:v>1.1319231422671761</c:v>
                </c:pt>
                <c:pt idx="259">
                  <c:v>1.1319231422671761</c:v>
                </c:pt>
                <c:pt idx="260">
                  <c:v>1.1319231422671761</c:v>
                </c:pt>
                <c:pt idx="261">
                  <c:v>1.1319231422671761</c:v>
                </c:pt>
                <c:pt idx="262">
                  <c:v>1.1319231422671761</c:v>
                </c:pt>
                <c:pt idx="263">
                  <c:v>1.1319231422671761</c:v>
                </c:pt>
                <c:pt idx="264">
                  <c:v>1.1319231422671761</c:v>
                </c:pt>
                <c:pt idx="265">
                  <c:v>1.1319231422671761</c:v>
                </c:pt>
                <c:pt idx="266">
                  <c:v>1.1319231422671761</c:v>
                </c:pt>
                <c:pt idx="267">
                  <c:v>1.1319231422671761</c:v>
                </c:pt>
                <c:pt idx="268">
                  <c:v>1.1319231422671761</c:v>
                </c:pt>
                <c:pt idx="269">
                  <c:v>1.1319231422671761</c:v>
                </c:pt>
                <c:pt idx="270">
                  <c:v>1.1319231422671761</c:v>
                </c:pt>
                <c:pt idx="271">
                  <c:v>1.1319231422671761</c:v>
                </c:pt>
                <c:pt idx="272">
                  <c:v>1.1319231422671761</c:v>
                </c:pt>
                <c:pt idx="273">
                  <c:v>1.1319231422671761</c:v>
                </c:pt>
                <c:pt idx="274">
                  <c:v>1.1319231422671761</c:v>
                </c:pt>
                <c:pt idx="275">
                  <c:v>1.1319231422671761</c:v>
                </c:pt>
                <c:pt idx="276">
                  <c:v>1.1319231422671761</c:v>
                </c:pt>
                <c:pt idx="277">
                  <c:v>1.1319231422671761</c:v>
                </c:pt>
                <c:pt idx="278">
                  <c:v>1.1319231422671761</c:v>
                </c:pt>
                <c:pt idx="279">
                  <c:v>1.1319231422671761</c:v>
                </c:pt>
                <c:pt idx="280">
                  <c:v>1.1319231422671761</c:v>
                </c:pt>
                <c:pt idx="281">
                  <c:v>1.1319231422671761</c:v>
                </c:pt>
                <c:pt idx="282">
                  <c:v>1.1319231422671761</c:v>
                </c:pt>
                <c:pt idx="283">
                  <c:v>1.1319231422671761</c:v>
                </c:pt>
                <c:pt idx="284">
                  <c:v>1.1319231422671761</c:v>
                </c:pt>
                <c:pt idx="285">
                  <c:v>1.1319231422671761</c:v>
                </c:pt>
                <c:pt idx="286">
                  <c:v>1.1319231422671761</c:v>
                </c:pt>
                <c:pt idx="287">
                  <c:v>1.1319231422671761</c:v>
                </c:pt>
                <c:pt idx="288">
                  <c:v>1.1319231422671761</c:v>
                </c:pt>
                <c:pt idx="289">
                  <c:v>1.1319231422671761</c:v>
                </c:pt>
                <c:pt idx="290">
                  <c:v>1.1319231422671761</c:v>
                </c:pt>
                <c:pt idx="291">
                  <c:v>1.1319231422671761</c:v>
                </c:pt>
                <c:pt idx="292">
                  <c:v>1.1319231422671761</c:v>
                </c:pt>
                <c:pt idx="293">
                  <c:v>1.1319231422671761</c:v>
                </c:pt>
                <c:pt idx="294">
                  <c:v>1.1319231422671761</c:v>
                </c:pt>
                <c:pt idx="295">
                  <c:v>1.1319231422671761</c:v>
                </c:pt>
                <c:pt idx="296">
                  <c:v>1.1319231422671761</c:v>
                </c:pt>
                <c:pt idx="297">
                  <c:v>1.1319231422671761</c:v>
                </c:pt>
                <c:pt idx="298">
                  <c:v>1.1319231422671761</c:v>
                </c:pt>
                <c:pt idx="299">
                  <c:v>1.1319231422671761</c:v>
                </c:pt>
                <c:pt idx="300">
                  <c:v>1.1319231422671761</c:v>
                </c:pt>
                <c:pt idx="301">
                  <c:v>1.1319231422671761</c:v>
                </c:pt>
                <c:pt idx="302">
                  <c:v>1.1319231422671761</c:v>
                </c:pt>
                <c:pt idx="303">
                  <c:v>1.1319231422671761</c:v>
                </c:pt>
                <c:pt idx="304">
                  <c:v>1.1319231422671761</c:v>
                </c:pt>
                <c:pt idx="305">
                  <c:v>1.1319231422671761</c:v>
                </c:pt>
                <c:pt idx="306">
                  <c:v>1.1319231422671761</c:v>
                </c:pt>
                <c:pt idx="307">
                  <c:v>1.1319231422671761</c:v>
                </c:pt>
                <c:pt idx="308">
                  <c:v>1.1319231422671761</c:v>
                </c:pt>
                <c:pt idx="309">
                  <c:v>1.1319231422671761</c:v>
                </c:pt>
                <c:pt idx="310">
                  <c:v>1.1319231422671761</c:v>
                </c:pt>
                <c:pt idx="311">
                  <c:v>1.1319231422671761</c:v>
                </c:pt>
                <c:pt idx="312">
                  <c:v>1.1319231422671761</c:v>
                </c:pt>
                <c:pt idx="313">
                  <c:v>1.1319231422671761</c:v>
                </c:pt>
                <c:pt idx="314">
                  <c:v>1.1319231422671761</c:v>
                </c:pt>
                <c:pt idx="315">
                  <c:v>1.1319231422671761</c:v>
                </c:pt>
                <c:pt idx="316">
                  <c:v>1.1319231422671761</c:v>
                </c:pt>
                <c:pt idx="317">
                  <c:v>1.1319231422671761</c:v>
                </c:pt>
                <c:pt idx="318">
                  <c:v>1.1319231422671761</c:v>
                </c:pt>
                <c:pt idx="319">
                  <c:v>1.1319231422671761</c:v>
                </c:pt>
                <c:pt idx="320">
                  <c:v>1.1319231422671761</c:v>
                </c:pt>
                <c:pt idx="321">
                  <c:v>1.1319231422671761</c:v>
                </c:pt>
                <c:pt idx="322">
                  <c:v>1.1319231422671761</c:v>
                </c:pt>
                <c:pt idx="323">
                  <c:v>1.1319231422671761</c:v>
                </c:pt>
                <c:pt idx="324">
                  <c:v>1.1319231422671761</c:v>
                </c:pt>
                <c:pt idx="325">
                  <c:v>1.1319231422671761</c:v>
                </c:pt>
                <c:pt idx="326">
                  <c:v>1.1319231422671761</c:v>
                </c:pt>
                <c:pt idx="327">
                  <c:v>1.1319231422671761</c:v>
                </c:pt>
                <c:pt idx="328">
                  <c:v>1.1319231422671761</c:v>
                </c:pt>
                <c:pt idx="329">
                  <c:v>1.1319231422671761</c:v>
                </c:pt>
                <c:pt idx="330">
                  <c:v>1.1319231422671761</c:v>
                </c:pt>
                <c:pt idx="331">
                  <c:v>1.1319231422671761</c:v>
                </c:pt>
                <c:pt idx="332">
                  <c:v>1.1319231422671761</c:v>
                </c:pt>
                <c:pt idx="333">
                  <c:v>1.1319231422671761</c:v>
                </c:pt>
                <c:pt idx="334">
                  <c:v>1.1319231422671761</c:v>
                </c:pt>
                <c:pt idx="335">
                  <c:v>1.1319231422671761</c:v>
                </c:pt>
                <c:pt idx="336">
                  <c:v>1.1319231422671761</c:v>
                </c:pt>
                <c:pt idx="337">
                  <c:v>1.1319231422671761</c:v>
                </c:pt>
                <c:pt idx="338">
                  <c:v>1.1319231422671761</c:v>
                </c:pt>
                <c:pt idx="339">
                  <c:v>1.1319231422671761</c:v>
                </c:pt>
                <c:pt idx="340">
                  <c:v>1.1319231422671761</c:v>
                </c:pt>
                <c:pt idx="341">
                  <c:v>1.1319231422671761</c:v>
                </c:pt>
                <c:pt idx="342">
                  <c:v>1.1319231422671761</c:v>
                </c:pt>
                <c:pt idx="343">
                  <c:v>1.1319231422671761</c:v>
                </c:pt>
                <c:pt idx="344">
                  <c:v>1.1319231422671761</c:v>
                </c:pt>
                <c:pt idx="345">
                  <c:v>1.1319231422671761</c:v>
                </c:pt>
                <c:pt idx="346">
                  <c:v>1.1319231422671761</c:v>
                </c:pt>
                <c:pt idx="347">
                  <c:v>1.1319231422671761</c:v>
                </c:pt>
                <c:pt idx="348">
                  <c:v>1.1319231422671761</c:v>
                </c:pt>
                <c:pt idx="349">
                  <c:v>1.1319231422671761</c:v>
                </c:pt>
                <c:pt idx="350">
                  <c:v>1.1319231422671761</c:v>
                </c:pt>
                <c:pt idx="351">
                  <c:v>1.1319231422671761</c:v>
                </c:pt>
                <c:pt idx="352">
                  <c:v>1.1319231422671761</c:v>
                </c:pt>
                <c:pt idx="353">
                  <c:v>1.1319231422671761</c:v>
                </c:pt>
                <c:pt idx="354">
                  <c:v>1.1319231422671761</c:v>
                </c:pt>
                <c:pt idx="355">
                  <c:v>1.1319231422671761</c:v>
                </c:pt>
                <c:pt idx="356">
                  <c:v>1.1319231422671761</c:v>
                </c:pt>
                <c:pt idx="357">
                  <c:v>1.1319231422671761</c:v>
                </c:pt>
                <c:pt idx="358">
                  <c:v>1.1319231422671761</c:v>
                </c:pt>
                <c:pt idx="359">
                  <c:v>1.1319231422671761</c:v>
                </c:pt>
                <c:pt idx="360">
                  <c:v>1.1319231422671761</c:v>
                </c:pt>
                <c:pt idx="361">
                  <c:v>1.1319231422671761</c:v>
                </c:pt>
                <c:pt idx="362">
                  <c:v>1.1319231422671761</c:v>
                </c:pt>
                <c:pt idx="363">
                  <c:v>1.1319231422671761</c:v>
                </c:pt>
                <c:pt idx="364">
                  <c:v>1.1319231422671761</c:v>
                </c:pt>
                <c:pt idx="365">
                  <c:v>1.1319231422671761</c:v>
                </c:pt>
                <c:pt idx="366">
                  <c:v>1.1319231422671761</c:v>
                </c:pt>
                <c:pt idx="367">
                  <c:v>1.1319231422671761</c:v>
                </c:pt>
                <c:pt idx="368">
                  <c:v>1.1319231422671761</c:v>
                </c:pt>
                <c:pt idx="369">
                  <c:v>1.1319231422671761</c:v>
                </c:pt>
                <c:pt idx="370">
                  <c:v>1.1319231422671761</c:v>
                </c:pt>
                <c:pt idx="371">
                  <c:v>1.1319231422671761</c:v>
                </c:pt>
                <c:pt idx="372">
                  <c:v>1.1319231422671761</c:v>
                </c:pt>
                <c:pt idx="373">
                  <c:v>1.1319231422671761</c:v>
                </c:pt>
                <c:pt idx="374">
                  <c:v>1.1319231422671761</c:v>
                </c:pt>
                <c:pt idx="375">
                  <c:v>1.1319231422671761</c:v>
                </c:pt>
                <c:pt idx="376">
                  <c:v>1.1319231422671761</c:v>
                </c:pt>
                <c:pt idx="377">
                  <c:v>1.1319231422671761</c:v>
                </c:pt>
                <c:pt idx="378">
                  <c:v>1.1319231422671761</c:v>
                </c:pt>
                <c:pt idx="379">
                  <c:v>1.1319231422671761</c:v>
                </c:pt>
                <c:pt idx="380">
                  <c:v>1.1319231422671761</c:v>
                </c:pt>
                <c:pt idx="381">
                  <c:v>1.1319231422671761</c:v>
                </c:pt>
                <c:pt idx="382">
                  <c:v>1.1319231422671761</c:v>
                </c:pt>
                <c:pt idx="383">
                  <c:v>1.1319231422671761</c:v>
                </c:pt>
                <c:pt idx="384">
                  <c:v>1.1319231422671761</c:v>
                </c:pt>
                <c:pt idx="385">
                  <c:v>1.1319231422671761</c:v>
                </c:pt>
                <c:pt idx="386">
                  <c:v>1.1319231422671761</c:v>
                </c:pt>
                <c:pt idx="387">
                  <c:v>1.1319231422671761</c:v>
                </c:pt>
                <c:pt idx="388">
                  <c:v>1.1319231422671761</c:v>
                </c:pt>
                <c:pt idx="389">
                  <c:v>1.1319231422671761</c:v>
                </c:pt>
                <c:pt idx="390">
                  <c:v>1.1319231422671761</c:v>
                </c:pt>
                <c:pt idx="391">
                  <c:v>1.1319231422671761</c:v>
                </c:pt>
                <c:pt idx="392">
                  <c:v>1.1319231422671761</c:v>
                </c:pt>
                <c:pt idx="393">
                  <c:v>1.1319231422671761</c:v>
                </c:pt>
                <c:pt idx="394">
                  <c:v>1.1319231422671761</c:v>
                </c:pt>
                <c:pt idx="395">
                  <c:v>1.1319231422671761</c:v>
                </c:pt>
                <c:pt idx="396">
                  <c:v>1.1319231422671761</c:v>
                </c:pt>
                <c:pt idx="397">
                  <c:v>1.1319231422671761</c:v>
                </c:pt>
                <c:pt idx="398">
                  <c:v>1.1319231422671761</c:v>
                </c:pt>
                <c:pt idx="399">
                  <c:v>1.1319231422671761</c:v>
                </c:pt>
                <c:pt idx="400">
                  <c:v>1.1319231422671761</c:v>
                </c:pt>
                <c:pt idx="401">
                  <c:v>1.1319231422671761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38F-4C00-A579-E42A465614EB}"/>
            </c:ext>
          </c:extLst>
        </c:ser>
        <c:ser>
          <c:idx val="1"/>
          <c:order val="1"/>
          <c:tx>
            <c:strRef>
              <c:f>Sheet2!$G$1</c:f>
              <c:strCache>
                <c:ptCount val="1"/>
                <c:pt idx="0">
                  <c:v> -z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Sheet2!$E$2:$E$403</c:f>
              <c:numCache>
                <c:formatCode>General</c:formatCode>
                <c:ptCount val="402"/>
                <c:pt idx="0">
                  <c:v>-1.25</c:v>
                </c:pt>
                <c:pt idx="1">
                  <c:v>-1.2375</c:v>
                </c:pt>
                <c:pt idx="2">
                  <c:v>-1.2250000000000001</c:v>
                </c:pt>
                <c:pt idx="3">
                  <c:v>-1.2124999999999999</c:v>
                </c:pt>
                <c:pt idx="4">
                  <c:v>-1.2</c:v>
                </c:pt>
                <c:pt idx="5">
                  <c:v>-1.1875</c:v>
                </c:pt>
                <c:pt idx="6">
                  <c:v>-1.175</c:v>
                </c:pt>
                <c:pt idx="7">
                  <c:v>-1.1625000000000001</c:v>
                </c:pt>
                <c:pt idx="8">
                  <c:v>-1.150000000000001</c:v>
                </c:pt>
                <c:pt idx="9">
                  <c:v>-1.1375</c:v>
                </c:pt>
                <c:pt idx="10">
                  <c:v>-1.125</c:v>
                </c:pt>
                <c:pt idx="11">
                  <c:v>-1.1125</c:v>
                </c:pt>
                <c:pt idx="12">
                  <c:v>-1.100000000000001</c:v>
                </c:pt>
                <c:pt idx="13">
                  <c:v>-1.087500000000001</c:v>
                </c:pt>
                <c:pt idx="14">
                  <c:v>-1.0750000000000011</c:v>
                </c:pt>
                <c:pt idx="15">
                  <c:v>-1.0625000000000011</c:v>
                </c:pt>
                <c:pt idx="16">
                  <c:v>-1.0500000000000009</c:v>
                </c:pt>
                <c:pt idx="17">
                  <c:v>-1.037500000000001</c:v>
                </c:pt>
                <c:pt idx="18">
                  <c:v>-1.025000000000001</c:v>
                </c:pt>
                <c:pt idx="19">
                  <c:v>-1.0125000000000011</c:v>
                </c:pt>
                <c:pt idx="20">
                  <c:v>-1.0000000000000011</c:v>
                </c:pt>
                <c:pt idx="21">
                  <c:v>-0.98750000000000104</c:v>
                </c:pt>
                <c:pt idx="22">
                  <c:v>-0.97500000000000098</c:v>
                </c:pt>
                <c:pt idx="23">
                  <c:v>-0.96250000000000102</c:v>
                </c:pt>
                <c:pt idx="24">
                  <c:v>-0.95000000000000095</c:v>
                </c:pt>
                <c:pt idx="25">
                  <c:v>-0.937500000000001</c:v>
                </c:pt>
                <c:pt idx="26">
                  <c:v>-0.92500000000000104</c:v>
                </c:pt>
                <c:pt idx="27">
                  <c:v>-0.91250000000000098</c:v>
                </c:pt>
                <c:pt idx="28">
                  <c:v>-0.90000000000000102</c:v>
                </c:pt>
                <c:pt idx="29">
                  <c:v>-0.88750000000000095</c:v>
                </c:pt>
                <c:pt idx="30">
                  <c:v>-0.875000000000001</c:v>
                </c:pt>
                <c:pt idx="31">
                  <c:v>-0.86250000000000104</c:v>
                </c:pt>
                <c:pt idx="32">
                  <c:v>-0.85000000000000098</c:v>
                </c:pt>
                <c:pt idx="33">
                  <c:v>-0.83750000000000202</c:v>
                </c:pt>
                <c:pt idx="34">
                  <c:v>-0.82500000000000195</c:v>
                </c:pt>
                <c:pt idx="35">
                  <c:v>-0.812500000000002</c:v>
                </c:pt>
                <c:pt idx="36">
                  <c:v>-0.80000000000000204</c:v>
                </c:pt>
                <c:pt idx="37">
                  <c:v>-0.78750000000000098</c:v>
                </c:pt>
                <c:pt idx="38">
                  <c:v>-0.77500000000000202</c:v>
                </c:pt>
                <c:pt idx="39">
                  <c:v>-0.76250000000000195</c:v>
                </c:pt>
                <c:pt idx="40">
                  <c:v>-0.750000000000002</c:v>
                </c:pt>
                <c:pt idx="41">
                  <c:v>-0.73750000000000204</c:v>
                </c:pt>
                <c:pt idx="42">
                  <c:v>-0.72500000000000198</c:v>
                </c:pt>
                <c:pt idx="43">
                  <c:v>-0.71250000000000202</c:v>
                </c:pt>
                <c:pt idx="44">
                  <c:v>-0.70000000000000195</c:v>
                </c:pt>
                <c:pt idx="45">
                  <c:v>-0.687500000000002</c:v>
                </c:pt>
                <c:pt idx="46">
                  <c:v>-0.67500000000000204</c:v>
                </c:pt>
                <c:pt idx="47">
                  <c:v>-0.66250000000000198</c:v>
                </c:pt>
                <c:pt idx="48">
                  <c:v>-0.65000000000000202</c:v>
                </c:pt>
                <c:pt idx="49">
                  <c:v>-0.63750000000000195</c:v>
                </c:pt>
                <c:pt idx="50">
                  <c:v>-0.625000000000002</c:v>
                </c:pt>
                <c:pt idx="51">
                  <c:v>-0.61250000000000204</c:v>
                </c:pt>
                <c:pt idx="52">
                  <c:v>-0.60000000000000198</c:v>
                </c:pt>
                <c:pt idx="53">
                  <c:v>-0.58750000000000202</c:v>
                </c:pt>
                <c:pt idx="54">
                  <c:v>-0.57500000000000295</c:v>
                </c:pt>
                <c:pt idx="55">
                  <c:v>-0.562500000000002</c:v>
                </c:pt>
                <c:pt idx="56">
                  <c:v>-0.55000000000000304</c:v>
                </c:pt>
                <c:pt idx="57">
                  <c:v>-0.53750000000000298</c:v>
                </c:pt>
                <c:pt idx="58">
                  <c:v>-0.52500000000000302</c:v>
                </c:pt>
                <c:pt idx="59">
                  <c:v>-0.51250000000000295</c:v>
                </c:pt>
                <c:pt idx="60">
                  <c:v>-0.500000000000003</c:v>
                </c:pt>
                <c:pt idx="61">
                  <c:v>-0.48750000000000299</c:v>
                </c:pt>
                <c:pt idx="62">
                  <c:v>-0.47500000000000298</c:v>
                </c:pt>
                <c:pt idx="63">
                  <c:v>-0.46250000000000302</c:v>
                </c:pt>
                <c:pt idx="64">
                  <c:v>-0.45000000000000301</c:v>
                </c:pt>
                <c:pt idx="65">
                  <c:v>-0.437500000000003</c:v>
                </c:pt>
                <c:pt idx="66">
                  <c:v>-0.42500000000000299</c:v>
                </c:pt>
                <c:pt idx="67">
                  <c:v>-0.41250000000000298</c:v>
                </c:pt>
                <c:pt idx="68">
                  <c:v>-0.40000000000000302</c:v>
                </c:pt>
                <c:pt idx="69">
                  <c:v>-0.38750000000000301</c:v>
                </c:pt>
                <c:pt idx="70">
                  <c:v>-0.375000000000003</c:v>
                </c:pt>
                <c:pt idx="71">
                  <c:v>-0.36250000000000299</c:v>
                </c:pt>
                <c:pt idx="72">
                  <c:v>-0.35000000000000298</c:v>
                </c:pt>
                <c:pt idx="73">
                  <c:v>-0.33750000000000302</c:v>
                </c:pt>
                <c:pt idx="74">
                  <c:v>-0.32500000000000301</c:v>
                </c:pt>
                <c:pt idx="75">
                  <c:v>-0.312500000000003</c:v>
                </c:pt>
                <c:pt idx="76">
                  <c:v>-0.30000000000000199</c:v>
                </c:pt>
                <c:pt idx="77">
                  <c:v>-0.28750000000000198</c:v>
                </c:pt>
                <c:pt idx="78">
                  <c:v>-0.27500000000000202</c:v>
                </c:pt>
                <c:pt idx="79">
                  <c:v>-0.26250000000000201</c:v>
                </c:pt>
                <c:pt idx="80">
                  <c:v>-0.250000000000002</c:v>
                </c:pt>
                <c:pt idx="81">
                  <c:v>-0.23750000000000199</c:v>
                </c:pt>
                <c:pt idx="82">
                  <c:v>-0.225000000000002</c:v>
                </c:pt>
                <c:pt idx="83">
                  <c:v>-0.21250000000000199</c:v>
                </c:pt>
                <c:pt idx="84">
                  <c:v>-0.20000000000000201</c:v>
                </c:pt>
                <c:pt idx="85">
                  <c:v>-0.187500000000002</c:v>
                </c:pt>
                <c:pt idx="86">
                  <c:v>-0.17500000000000199</c:v>
                </c:pt>
                <c:pt idx="87">
                  <c:v>-0.162500000000002</c:v>
                </c:pt>
                <c:pt idx="88">
                  <c:v>-0.15000000000000199</c:v>
                </c:pt>
                <c:pt idx="89">
                  <c:v>-0.13750000000000201</c:v>
                </c:pt>
                <c:pt idx="90">
                  <c:v>-0.125000000000002</c:v>
                </c:pt>
                <c:pt idx="91">
                  <c:v>-0.112500000000002</c:v>
                </c:pt>
                <c:pt idx="92">
                  <c:v>-0.100000000000002</c:v>
                </c:pt>
                <c:pt idx="93">
                  <c:v>-8.7500000000002395E-2</c:v>
                </c:pt>
                <c:pt idx="94">
                  <c:v>-7.5000000000002301E-2</c:v>
                </c:pt>
                <c:pt idx="95">
                  <c:v>-6.2500000000002304E-2</c:v>
                </c:pt>
                <c:pt idx="96">
                  <c:v>-5.0000000000002397E-2</c:v>
                </c:pt>
                <c:pt idx="97">
                  <c:v>-3.7500000000002399E-2</c:v>
                </c:pt>
                <c:pt idx="98">
                  <c:v>-2.5000000000002302E-2</c:v>
                </c:pt>
                <c:pt idx="99">
                  <c:v>-1.25000000000024E-2</c:v>
                </c:pt>
                <c:pt idx="100">
                  <c:v>-2.3488155864726E-15</c:v>
                </c:pt>
                <c:pt idx="101">
                  <c:v>1.24999999999977E-2</c:v>
                </c:pt>
                <c:pt idx="102">
                  <c:v>2.4999999999997601E-2</c:v>
                </c:pt>
                <c:pt idx="103">
                  <c:v>3.7499999999997702E-2</c:v>
                </c:pt>
                <c:pt idx="104">
                  <c:v>4.9999999999997699E-2</c:v>
                </c:pt>
                <c:pt idx="105">
                  <c:v>6.2499999999997703E-2</c:v>
                </c:pt>
                <c:pt idx="106">
                  <c:v>7.4999999999997694E-2</c:v>
                </c:pt>
                <c:pt idx="107">
                  <c:v>8.7499999999997705E-2</c:v>
                </c:pt>
                <c:pt idx="108">
                  <c:v>9.9999999999997605E-2</c:v>
                </c:pt>
                <c:pt idx="109">
                  <c:v>0.112499999999998</c:v>
                </c:pt>
                <c:pt idx="110">
                  <c:v>0.124999999999998</c:v>
                </c:pt>
                <c:pt idx="111">
                  <c:v>0.13749999999999801</c:v>
                </c:pt>
                <c:pt idx="112">
                  <c:v>0.149999999999998</c:v>
                </c:pt>
                <c:pt idx="113">
                  <c:v>0.16249999999999801</c:v>
                </c:pt>
                <c:pt idx="114">
                  <c:v>0.17499999999999799</c:v>
                </c:pt>
                <c:pt idx="115">
                  <c:v>0.187499999999998</c:v>
                </c:pt>
                <c:pt idx="116">
                  <c:v>0.19999999999999801</c:v>
                </c:pt>
                <c:pt idx="117">
                  <c:v>0.212499999999998</c:v>
                </c:pt>
                <c:pt idx="118">
                  <c:v>0.22499999999999801</c:v>
                </c:pt>
                <c:pt idx="119">
                  <c:v>0.23749999999999799</c:v>
                </c:pt>
                <c:pt idx="120">
                  <c:v>0.249999999999998</c:v>
                </c:pt>
                <c:pt idx="121">
                  <c:v>0.26249999999999801</c:v>
                </c:pt>
                <c:pt idx="122">
                  <c:v>0.27499999999999802</c:v>
                </c:pt>
                <c:pt idx="123">
                  <c:v>0.28749999999999798</c:v>
                </c:pt>
                <c:pt idx="124">
                  <c:v>0.29999999999999799</c:v>
                </c:pt>
                <c:pt idx="125">
                  <c:v>0.312499999999998</c:v>
                </c:pt>
                <c:pt idx="126">
                  <c:v>0.32499999999999801</c:v>
                </c:pt>
                <c:pt idx="127">
                  <c:v>0.33749999999999802</c:v>
                </c:pt>
                <c:pt idx="128">
                  <c:v>0.34999999999999798</c:v>
                </c:pt>
                <c:pt idx="129">
                  <c:v>0.36249999999999799</c:v>
                </c:pt>
                <c:pt idx="130">
                  <c:v>0.374999999999998</c:v>
                </c:pt>
                <c:pt idx="131">
                  <c:v>0.38749999999999801</c:v>
                </c:pt>
                <c:pt idx="132">
                  <c:v>0.39999999999999802</c:v>
                </c:pt>
                <c:pt idx="133">
                  <c:v>0.41249999999999798</c:v>
                </c:pt>
                <c:pt idx="134">
                  <c:v>0.42499999999999799</c:v>
                </c:pt>
                <c:pt idx="135">
                  <c:v>0.437499999999998</c:v>
                </c:pt>
                <c:pt idx="136">
                  <c:v>0.44999999999999801</c:v>
                </c:pt>
                <c:pt idx="137">
                  <c:v>0.46249999999999802</c:v>
                </c:pt>
                <c:pt idx="138">
                  <c:v>0.47499999999999798</c:v>
                </c:pt>
                <c:pt idx="139">
                  <c:v>0.48749999999999799</c:v>
                </c:pt>
                <c:pt idx="140">
                  <c:v>0.499999999999998</c:v>
                </c:pt>
                <c:pt idx="141">
                  <c:v>0.51249999999999796</c:v>
                </c:pt>
                <c:pt idx="142">
                  <c:v>0.52499999999999802</c:v>
                </c:pt>
                <c:pt idx="143">
                  <c:v>0.53749999999999798</c:v>
                </c:pt>
                <c:pt idx="144">
                  <c:v>0.54999999999999805</c:v>
                </c:pt>
                <c:pt idx="145">
                  <c:v>0.562499999999998</c:v>
                </c:pt>
                <c:pt idx="146">
                  <c:v>0.57499999999999796</c:v>
                </c:pt>
                <c:pt idx="147">
                  <c:v>0.58749999999999802</c:v>
                </c:pt>
                <c:pt idx="148">
                  <c:v>0.59999999999999798</c:v>
                </c:pt>
                <c:pt idx="149">
                  <c:v>0.61249999999999805</c:v>
                </c:pt>
                <c:pt idx="150">
                  <c:v>0.624999999999998</c:v>
                </c:pt>
                <c:pt idx="151">
                  <c:v>0.63749999999999796</c:v>
                </c:pt>
                <c:pt idx="152">
                  <c:v>0.64999999999999802</c:v>
                </c:pt>
                <c:pt idx="153">
                  <c:v>0.66249999999999698</c:v>
                </c:pt>
                <c:pt idx="154">
                  <c:v>0.67499999999999805</c:v>
                </c:pt>
                <c:pt idx="155">
                  <c:v>0.687499999999997</c:v>
                </c:pt>
                <c:pt idx="156">
                  <c:v>0.69999999999999696</c:v>
                </c:pt>
                <c:pt idx="157">
                  <c:v>0.71249999999999702</c:v>
                </c:pt>
                <c:pt idx="158">
                  <c:v>0.72499999999999698</c:v>
                </c:pt>
                <c:pt idx="159">
                  <c:v>0.73749999999999705</c:v>
                </c:pt>
                <c:pt idx="160">
                  <c:v>0.749999999999997</c:v>
                </c:pt>
                <c:pt idx="161">
                  <c:v>0.76249999999999696</c:v>
                </c:pt>
                <c:pt idx="162">
                  <c:v>0.77499999999999702</c:v>
                </c:pt>
                <c:pt idx="163">
                  <c:v>0.78749999999999698</c:v>
                </c:pt>
                <c:pt idx="164">
                  <c:v>0.79999999999999705</c:v>
                </c:pt>
                <c:pt idx="165">
                  <c:v>0.812499999999997</c:v>
                </c:pt>
                <c:pt idx="166">
                  <c:v>0.82499999999999696</c:v>
                </c:pt>
                <c:pt idx="167">
                  <c:v>0.83749999999999702</c:v>
                </c:pt>
                <c:pt idx="168">
                  <c:v>0.84999999999999698</c:v>
                </c:pt>
                <c:pt idx="169">
                  <c:v>0.86249999999999705</c:v>
                </c:pt>
                <c:pt idx="170">
                  <c:v>0.874999999999997</c:v>
                </c:pt>
                <c:pt idx="171">
                  <c:v>0.88749999999999696</c:v>
                </c:pt>
                <c:pt idx="172">
                  <c:v>0.89999999999999702</c:v>
                </c:pt>
                <c:pt idx="173">
                  <c:v>0.91249999999999698</c:v>
                </c:pt>
                <c:pt idx="174">
                  <c:v>0.92499999999999705</c:v>
                </c:pt>
                <c:pt idx="175">
                  <c:v>0.937499999999996</c:v>
                </c:pt>
                <c:pt idx="176">
                  <c:v>0.94999999999999596</c:v>
                </c:pt>
                <c:pt idx="177">
                  <c:v>0.96249999999999603</c:v>
                </c:pt>
                <c:pt idx="178">
                  <c:v>0.97499999999999598</c:v>
                </c:pt>
                <c:pt idx="179">
                  <c:v>0.98749999999999605</c:v>
                </c:pt>
                <c:pt idx="180">
                  <c:v>0.999999999999996</c:v>
                </c:pt>
                <c:pt idx="181">
                  <c:v>1.012499999999996</c:v>
                </c:pt>
                <c:pt idx="182">
                  <c:v>1.0249999999999959</c:v>
                </c:pt>
                <c:pt idx="183">
                  <c:v>1.0374999999999961</c:v>
                </c:pt>
                <c:pt idx="184">
                  <c:v>1.049999999999996</c:v>
                </c:pt>
                <c:pt idx="185">
                  <c:v>1.062499999999996</c:v>
                </c:pt>
                <c:pt idx="186">
                  <c:v>1.074999999999996</c:v>
                </c:pt>
                <c:pt idx="187">
                  <c:v>1.0874999999999959</c:v>
                </c:pt>
                <c:pt idx="188">
                  <c:v>1.0999999999999961</c:v>
                </c:pt>
                <c:pt idx="189">
                  <c:v>1.112499999999996</c:v>
                </c:pt>
                <c:pt idx="190">
                  <c:v>1.124999999999996</c:v>
                </c:pt>
                <c:pt idx="191">
                  <c:v>1.137499999999996</c:v>
                </c:pt>
                <c:pt idx="192">
                  <c:v>1.149999999999995</c:v>
                </c:pt>
                <c:pt idx="193">
                  <c:v>1.1624999999999961</c:v>
                </c:pt>
                <c:pt idx="194">
                  <c:v>1.174999999999996</c:v>
                </c:pt>
                <c:pt idx="195">
                  <c:v>1.187499999999996</c:v>
                </c:pt>
                <c:pt idx="196">
                  <c:v>1.1999999999999951</c:v>
                </c:pt>
                <c:pt idx="197">
                  <c:v>1.212499999999995</c:v>
                </c:pt>
                <c:pt idx="198">
                  <c:v>1.224999999999995</c:v>
                </c:pt>
                <c:pt idx="199">
                  <c:v>1.237499999999994</c:v>
                </c:pt>
                <c:pt idx="200">
                  <c:v>1.249999999999994</c:v>
                </c:pt>
                <c:pt idx="201">
                  <c:v>-1.25</c:v>
                </c:pt>
                <c:pt idx="202">
                  <c:v>-1.2375</c:v>
                </c:pt>
                <c:pt idx="203">
                  <c:v>-1.2250000000000001</c:v>
                </c:pt>
                <c:pt idx="204">
                  <c:v>-1.2124999999999999</c:v>
                </c:pt>
                <c:pt idx="205">
                  <c:v>-1.2</c:v>
                </c:pt>
                <c:pt idx="206">
                  <c:v>-1.1875</c:v>
                </c:pt>
                <c:pt idx="207">
                  <c:v>-1.175</c:v>
                </c:pt>
                <c:pt idx="208">
                  <c:v>-1.1625000000000001</c:v>
                </c:pt>
                <c:pt idx="209">
                  <c:v>-1.150000000000001</c:v>
                </c:pt>
                <c:pt idx="210">
                  <c:v>-1.1375</c:v>
                </c:pt>
                <c:pt idx="211">
                  <c:v>-1.125</c:v>
                </c:pt>
                <c:pt idx="212">
                  <c:v>-1.1125</c:v>
                </c:pt>
                <c:pt idx="213">
                  <c:v>-1.100000000000001</c:v>
                </c:pt>
                <c:pt idx="214">
                  <c:v>-1.087500000000001</c:v>
                </c:pt>
                <c:pt idx="215">
                  <c:v>-1.0750000000000011</c:v>
                </c:pt>
                <c:pt idx="216">
                  <c:v>-1.0625000000000011</c:v>
                </c:pt>
                <c:pt idx="217">
                  <c:v>-1.0500000000000009</c:v>
                </c:pt>
                <c:pt idx="218">
                  <c:v>-1.037500000000001</c:v>
                </c:pt>
                <c:pt idx="219">
                  <c:v>-1.025000000000001</c:v>
                </c:pt>
                <c:pt idx="220">
                  <c:v>-1.0125000000000011</c:v>
                </c:pt>
                <c:pt idx="221">
                  <c:v>-1.0000000000000011</c:v>
                </c:pt>
                <c:pt idx="222">
                  <c:v>-0.98750000000000104</c:v>
                </c:pt>
                <c:pt idx="223">
                  <c:v>-0.97500000000000098</c:v>
                </c:pt>
                <c:pt idx="224">
                  <c:v>-0.96250000000000102</c:v>
                </c:pt>
                <c:pt idx="225">
                  <c:v>-0.95000000000000095</c:v>
                </c:pt>
                <c:pt idx="226">
                  <c:v>-0.937500000000001</c:v>
                </c:pt>
                <c:pt idx="227">
                  <c:v>-0.92500000000000104</c:v>
                </c:pt>
                <c:pt idx="228">
                  <c:v>-0.91250000000000098</c:v>
                </c:pt>
                <c:pt idx="229">
                  <c:v>-0.90000000000000102</c:v>
                </c:pt>
                <c:pt idx="230">
                  <c:v>-0.88750000000000095</c:v>
                </c:pt>
                <c:pt idx="231">
                  <c:v>-0.875000000000001</c:v>
                </c:pt>
                <c:pt idx="232">
                  <c:v>-0.86250000000000104</c:v>
                </c:pt>
                <c:pt idx="233">
                  <c:v>-0.85000000000000098</c:v>
                </c:pt>
                <c:pt idx="234">
                  <c:v>-0.83750000000000202</c:v>
                </c:pt>
                <c:pt idx="235">
                  <c:v>-0.82500000000000195</c:v>
                </c:pt>
                <c:pt idx="236">
                  <c:v>-0.812500000000002</c:v>
                </c:pt>
                <c:pt idx="237">
                  <c:v>-0.80000000000000204</c:v>
                </c:pt>
                <c:pt idx="238">
                  <c:v>-0.78750000000000098</c:v>
                </c:pt>
                <c:pt idx="239">
                  <c:v>-0.77500000000000202</c:v>
                </c:pt>
                <c:pt idx="240">
                  <c:v>-0.76250000000000195</c:v>
                </c:pt>
                <c:pt idx="241">
                  <c:v>-0.750000000000002</c:v>
                </c:pt>
                <c:pt idx="242">
                  <c:v>-0.73750000000000204</c:v>
                </c:pt>
                <c:pt idx="243">
                  <c:v>-0.72500000000000198</c:v>
                </c:pt>
                <c:pt idx="244">
                  <c:v>-0.71250000000000202</c:v>
                </c:pt>
                <c:pt idx="245">
                  <c:v>-0.70000000000000195</c:v>
                </c:pt>
                <c:pt idx="246">
                  <c:v>-0.687500000000002</c:v>
                </c:pt>
                <c:pt idx="247">
                  <c:v>-0.67500000000000204</c:v>
                </c:pt>
                <c:pt idx="248">
                  <c:v>-0.66250000000000198</c:v>
                </c:pt>
                <c:pt idx="249">
                  <c:v>-0.65000000000000202</c:v>
                </c:pt>
                <c:pt idx="250">
                  <c:v>-0.63750000000000195</c:v>
                </c:pt>
                <c:pt idx="251">
                  <c:v>-0.625000000000002</c:v>
                </c:pt>
                <c:pt idx="252">
                  <c:v>-0.61250000000000204</c:v>
                </c:pt>
                <c:pt idx="253">
                  <c:v>-0.60000000000000198</c:v>
                </c:pt>
                <c:pt idx="254">
                  <c:v>-0.58750000000000202</c:v>
                </c:pt>
                <c:pt idx="255">
                  <c:v>-0.57500000000000295</c:v>
                </c:pt>
                <c:pt idx="256">
                  <c:v>-0.562500000000002</c:v>
                </c:pt>
                <c:pt idx="257">
                  <c:v>-0.55000000000000304</c:v>
                </c:pt>
                <c:pt idx="258">
                  <c:v>-0.53750000000000298</c:v>
                </c:pt>
                <c:pt idx="259">
                  <c:v>-0.52500000000000302</c:v>
                </c:pt>
                <c:pt idx="260">
                  <c:v>-0.51250000000000295</c:v>
                </c:pt>
                <c:pt idx="261">
                  <c:v>-0.500000000000003</c:v>
                </c:pt>
                <c:pt idx="262">
                  <c:v>-0.48750000000000299</c:v>
                </c:pt>
                <c:pt idx="263">
                  <c:v>-0.47500000000000298</c:v>
                </c:pt>
                <c:pt idx="264">
                  <c:v>-0.46250000000000302</c:v>
                </c:pt>
                <c:pt idx="265">
                  <c:v>-0.45000000000000301</c:v>
                </c:pt>
                <c:pt idx="266">
                  <c:v>-0.437500000000003</c:v>
                </c:pt>
                <c:pt idx="267">
                  <c:v>-0.42500000000000299</c:v>
                </c:pt>
                <c:pt idx="268">
                  <c:v>-0.41250000000000298</c:v>
                </c:pt>
                <c:pt idx="269">
                  <c:v>-0.40000000000000302</c:v>
                </c:pt>
                <c:pt idx="270">
                  <c:v>-0.38750000000000301</c:v>
                </c:pt>
                <c:pt idx="271">
                  <c:v>-0.375000000000003</c:v>
                </c:pt>
                <c:pt idx="272">
                  <c:v>-0.36250000000000299</c:v>
                </c:pt>
                <c:pt idx="273">
                  <c:v>-0.35000000000000298</c:v>
                </c:pt>
                <c:pt idx="274">
                  <c:v>-0.33750000000000302</c:v>
                </c:pt>
                <c:pt idx="275">
                  <c:v>-0.32500000000000301</c:v>
                </c:pt>
                <c:pt idx="276">
                  <c:v>-0.312500000000003</c:v>
                </c:pt>
                <c:pt idx="277">
                  <c:v>-0.30000000000000199</c:v>
                </c:pt>
                <c:pt idx="278">
                  <c:v>-0.28750000000000198</c:v>
                </c:pt>
                <c:pt idx="279">
                  <c:v>-0.27500000000000202</c:v>
                </c:pt>
                <c:pt idx="280">
                  <c:v>-0.26250000000000201</c:v>
                </c:pt>
                <c:pt idx="281">
                  <c:v>-0.250000000000002</c:v>
                </c:pt>
                <c:pt idx="282">
                  <c:v>-0.23750000000000199</c:v>
                </c:pt>
                <c:pt idx="283">
                  <c:v>-0.225000000000002</c:v>
                </c:pt>
                <c:pt idx="284">
                  <c:v>-0.21250000000000199</c:v>
                </c:pt>
                <c:pt idx="285">
                  <c:v>-0.20000000000000201</c:v>
                </c:pt>
                <c:pt idx="286">
                  <c:v>-0.187500000000002</c:v>
                </c:pt>
                <c:pt idx="287">
                  <c:v>-0.17500000000000199</c:v>
                </c:pt>
                <c:pt idx="288">
                  <c:v>-0.162500000000002</c:v>
                </c:pt>
                <c:pt idx="289">
                  <c:v>-0.15000000000000199</c:v>
                </c:pt>
                <c:pt idx="290">
                  <c:v>-0.13750000000000201</c:v>
                </c:pt>
                <c:pt idx="291">
                  <c:v>-0.125000000000002</c:v>
                </c:pt>
                <c:pt idx="292">
                  <c:v>-0.112500000000002</c:v>
                </c:pt>
                <c:pt idx="293">
                  <c:v>-0.100000000000002</c:v>
                </c:pt>
                <c:pt idx="294">
                  <c:v>-8.7500000000002395E-2</c:v>
                </c:pt>
                <c:pt idx="295">
                  <c:v>-7.5000000000002301E-2</c:v>
                </c:pt>
                <c:pt idx="296">
                  <c:v>-6.2500000000002304E-2</c:v>
                </c:pt>
                <c:pt idx="297">
                  <c:v>-5.0000000000002397E-2</c:v>
                </c:pt>
                <c:pt idx="298">
                  <c:v>-3.7500000000002399E-2</c:v>
                </c:pt>
                <c:pt idx="299">
                  <c:v>-2.5000000000002302E-2</c:v>
                </c:pt>
                <c:pt idx="300">
                  <c:v>-1.25000000000024E-2</c:v>
                </c:pt>
                <c:pt idx="301">
                  <c:v>-2.3488155864726E-15</c:v>
                </c:pt>
                <c:pt idx="302">
                  <c:v>1.24999999999977E-2</c:v>
                </c:pt>
                <c:pt idx="303">
                  <c:v>2.4999999999997601E-2</c:v>
                </c:pt>
                <c:pt idx="304">
                  <c:v>3.7499999999997702E-2</c:v>
                </c:pt>
                <c:pt idx="305">
                  <c:v>4.9999999999997699E-2</c:v>
                </c:pt>
                <c:pt idx="306">
                  <c:v>6.2499999999997703E-2</c:v>
                </c:pt>
                <c:pt idx="307">
                  <c:v>7.4999999999997694E-2</c:v>
                </c:pt>
                <c:pt idx="308">
                  <c:v>8.7499999999997705E-2</c:v>
                </c:pt>
                <c:pt idx="309">
                  <c:v>9.9999999999997605E-2</c:v>
                </c:pt>
                <c:pt idx="310">
                  <c:v>0.112499999999998</c:v>
                </c:pt>
                <c:pt idx="311">
                  <c:v>0.124999999999998</c:v>
                </c:pt>
                <c:pt idx="312">
                  <c:v>0.13749999999999801</c:v>
                </c:pt>
                <c:pt idx="313">
                  <c:v>0.149999999999998</c:v>
                </c:pt>
                <c:pt idx="314">
                  <c:v>0.16249999999999801</c:v>
                </c:pt>
                <c:pt idx="315">
                  <c:v>0.17499999999999799</c:v>
                </c:pt>
                <c:pt idx="316">
                  <c:v>0.187499999999998</c:v>
                </c:pt>
                <c:pt idx="317">
                  <c:v>0.19999999999999801</c:v>
                </c:pt>
                <c:pt idx="318">
                  <c:v>0.212499999999998</c:v>
                </c:pt>
                <c:pt idx="319">
                  <c:v>0.22499999999999801</c:v>
                </c:pt>
                <c:pt idx="320">
                  <c:v>0.23749999999999799</c:v>
                </c:pt>
                <c:pt idx="321">
                  <c:v>0.249999999999998</c:v>
                </c:pt>
                <c:pt idx="322">
                  <c:v>0.26249999999999801</c:v>
                </c:pt>
                <c:pt idx="323">
                  <c:v>0.27499999999999802</c:v>
                </c:pt>
                <c:pt idx="324">
                  <c:v>0.28749999999999798</c:v>
                </c:pt>
                <c:pt idx="325">
                  <c:v>0.29999999999999799</c:v>
                </c:pt>
                <c:pt idx="326">
                  <c:v>0.312499999999998</c:v>
                </c:pt>
                <c:pt idx="327">
                  <c:v>0.32499999999999801</c:v>
                </c:pt>
                <c:pt idx="328">
                  <c:v>0.33749999999999802</c:v>
                </c:pt>
                <c:pt idx="329">
                  <c:v>0.34999999999999798</c:v>
                </c:pt>
                <c:pt idx="330">
                  <c:v>0.36249999999999799</c:v>
                </c:pt>
                <c:pt idx="331">
                  <c:v>0.374999999999998</c:v>
                </c:pt>
                <c:pt idx="332">
                  <c:v>0.38749999999999801</c:v>
                </c:pt>
                <c:pt idx="333">
                  <c:v>0.39999999999999802</c:v>
                </c:pt>
                <c:pt idx="334">
                  <c:v>0.41249999999999798</c:v>
                </c:pt>
                <c:pt idx="335">
                  <c:v>0.42499999999999799</c:v>
                </c:pt>
                <c:pt idx="336">
                  <c:v>0.437499999999998</c:v>
                </c:pt>
                <c:pt idx="337">
                  <c:v>0.44999999999999801</c:v>
                </c:pt>
                <c:pt idx="338">
                  <c:v>0.46249999999999802</c:v>
                </c:pt>
                <c:pt idx="339">
                  <c:v>0.47499999999999798</c:v>
                </c:pt>
                <c:pt idx="340">
                  <c:v>0.48749999999999799</c:v>
                </c:pt>
                <c:pt idx="341">
                  <c:v>0.499999999999998</c:v>
                </c:pt>
                <c:pt idx="342">
                  <c:v>0.51249999999999796</c:v>
                </c:pt>
                <c:pt idx="343">
                  <c:v>0.52499999999999802</c:v>
                </c:pt>
                <c:pt idx="344">
                  <c:v>0.53749999999999798</c:v>
                </c:pt>
                <c:pt idx="345">
                  <c:v>0.54999999999999805</c:v>
                </c:pt>
                <c:pt idx="346">
                  <c:v>0.562499999999998</c:v>
                </c:pt>
                <c:pt idx="347">
                  <c:v>0.57499999999999796</c:v>
                </c:pt>
                <c:pt idx="348">
                  <c:v>0.58749999999999802</c:v>
                </c:pt>
                <c:pt idx="349">
                  <c:v>0.59999999999999798</c:v>
                </c:pt>
                <c:pt idx="350">
                  <c:v>0.61249999999999805</c:v>
                </c:pt>
                <c:pt idx="351">
                  <c:v>0.624999999999998</c:v>
                </c:pt>
                <c:pt idx="352">
                  <c:v>0.63749999999999796</c:v>
                </c:pt>
                <c:pt idx="353">
                  <c:v>0.64999999999999802</c:v>
                </c:pt>
                <c:pt idx="354">
                  <c:v>0.66249999999999698</c:v>
                </c:pt>
                <c:pt idx="355">
                  <c:v>0.67499999999999805</c:v>
                </c:pt>
                <c:pt idx="356">
                  <c:v>0.687499999999997</c:v>
                </c:pt>
                <c:pt idx="357">
                  <c:v>0.69999999999999696</c:v>
                </c:pt>
                <c:pt idx="358">
                  <c:v>0.71249999999999702</c:v>
                </c:pt>
                <c:pt idx="359">
                  <c:v>0.72499999999999698</c:v>
                </c:pt>
                <c:pt idx="360">
                  <c:v>0.73749999999999705</c:v>
                </c:pt>
                <c:pt idx="361">
                  <c:v>0.749999999999997</c:v>
                </c:pt>
                <c:pt idx="362">
                  <c:v>0.76249999999999696</c:v>
                </c:pt>
                <c:pt idx="363">
                  <c:v>0.77499999999999702</c:v>
                </c:pt>
                <c:pt idx="364">
                  <c:v>0.78749999999999698</c:v>
                </c:pt>
                <c:pt idx="365">
                  <c:v>0.79999999999999705</c:v>
                </c:pt>
                <c:pt idx="366">
                  <c:v>0.812499999999997</c:v>
                </c:pt>
                <c:pt idx="367">
                  <c:v>0.82499999999999696</c:v>
                </c:pt>
                <c:pt idx="368">
                  <c:v>0.83749999999999702</c:v>
                </c:pt>
                <c:pt idx="369">
                  <c:v>0.84999999999999698</c:v>
                </c:pt>
                <c:pt idx="370">
                  <c:v>0.86249999999999705</c:v>
                </c:pt>
                <c:pt idx="371">
                  <c:v>0.874999999999997</c:v>
                </c:pt>
                <c:pt idx="372">
                  <c:v>0.88749999999999696</c:v>
                </c:pt>
                <c:pt idx="373">
                  <c:v>0.89999999999999702</c:v>
                </c:pt>
                <c:pt idx="374">
                  <c:v>0.91249999999999698</c:v>
                </c:pt>
                <c:pt idx="375">
                  <c:v>0.92499999999999705</c:v>
                </c:pt>
                <c:pt idx="376">
                  <c:v>0.937499999999996</c:v>
                </c:pt>
                <c:pt idx="377">
                  <c:v>0.94999999999999596</c:v>
                </c:pt>
                <c:pt idx="378">
                  <c:v>0.96249999999999603</c:v>
                </c:pt>
                <c:pt idx="379">
                  <c:v>0.97499999999999598</c:v>
                </c:pt>
                <c:pt idx="380">
                  <c:v>0.98749999999999605</c:v>
                </c:pt>
                <c:pt idx="381">
                  <c:v>0.999999999999996</c:v>
                </c:pt>
                <c:pt idx="382">
                  <c:v>1.012499999999996</c:v>
                </c:pt>
                <c:pt idx="383">
                  <c:v>1.0249999999999959</c:v>
                </c:pt>
                <c:pt idx="384">
                  <c:v>1.0374999999999961</c:v>
                </c:pt>
                <c:pt idx="385">
                  <c:v>1.049999999999996</c:v>
                </c:pt>
                <c:pt idx="386">
                  <c:v>1.062499999999996</c:v>
                </c:pt>
                <c:pt idx="387">
                  <c:v>1.074999999999996</c:v>
                </c:pt>
                <c:pt idx="388">
                  <c:v>1.0874999999999959</c:v>
                </c:pt>
                <c:pt idx="389">
                  <c:v>1.0999999999999961</c:v>
                </c:pt>
                <c:pt idx="390">
                  <c:v>1.112499999999996</c:v>
                </c:pt>
                <c:pt idx="391">
                  <c:v>1.124999999999996</c:v>
                </c:pt>
                <c:pt idx="392">
                  <c:v>1.137499999999996</c:v>
                </c:pt>
                <c:pt idx="393">
                  <c:v>1.149999999999995</c:v>
                </c:pt>
                <c:pt idx="394">
                  <c:v>1.1624999999999961</c:v>
                </c:pt>
                <c:pt idx="395">
                  <c:v>1.174999999999996</c:v>
                </c:pt>
                <c:pt idx="396">
                  <c:v>1.187499999999996</c:v>
                </c:pt>
                <c:pt idx="397">
                  <c:v>1.1999999999999951</c:v>
                </c:pt>
                <c:pt idx="398">
                  <c:v>1.212499999999995</c:v>
                </c:pt>
                <c:pt idx="399">
                  <c:v>1.224999999999995</c:v>
                </c:pt>
                <c:pt idx="400">
                  <c:v>1.237499999999994</c:v>
                </c:pt>
                <c:pt idx="401">
                  <c:v>1.249999999999994</c:v>
                </c:pt>
              </c:numCache>
            </c:numRef>
          </c:xVal>
          <c:yVal>
            <c:numRef>
              <c:f>Sheet2!$G$2:$G$403</c:f>
              <c:numCache>
                <c:formatCode>General</c:formatCode>
                <c:ptCount val="402"/>
                <c:pt idx="0">
                  <c:v>-1.1319231422671761</c:v>
                </c:pt>
                <c:pt idx="1">
                  <c:v>-1.1250347216864021</c:v>
                </c:pt>
                <c:pt idx="2">
                  <c:v>-1.11817373426494</c:v>
                </c:pt>
                <c:pt idx="3">
                  <c:v>-1.111340688088041</c:v>
                </c:pt>
                <c:pt idx="4">
                  <c:v>-1.1045361017187261</c:v>
                </c:pt>
                <c:pt idx="5">
                  <c:v>-1.097760504390644</c:v>
                </c:pt>
                <c:pt idx="6">
                  <c:v>-1.0910144362014651</c:v>
                </c:pt>
                <c:pt idx="7">
                  <c:v>-1.0842984483065541</c:v>
                </c:pt>
                <c:pt idx="8">
                  <c:v>-1.077613103112615</c:v>
                </c:pt>
                <c:pt idx="9">
                  <c:v>-1.070958974471012</c:v>
                </c:pt>
                <c:pt idx="10">
                  <c:v>-1.0643366478703999</c:v>
                </c:pt>
                <c:pt idx="11">
                  <c:v>-1.0577467206283371</c:v>
                </c:pt>
                <c:pt idx="12">
                  <c:v>-1.0511898020814321</c:v>
                </c:pt>
                <c:pt idx="13">
                  <c:v>-1.0446665137736539</c:v>
                </c:pt>
                <c:pt idx="14">
                  <c:v>-1.0381774896423059</c:v>
                </c:pt>
                <c:pt idx="15">
                  <c:v>-1.031723376201199</c:v>
                </c:pt>
                <c:pt idx="16">
                  <c:v>-1.0253048327204941</c:v>
                </c:pt>
                <c:pt idx="17">
                  <c:v>-1.018922531402658</c:v>
                </c:pt>
                <c:pt idx="18">
                  <c:v>-1.012577157553932</c:v>
                </c:pt>
                <c:pt idx="19">
                  <c:v>-1.0062694097506899</c:v>
                </c:pt>
                <c:pt idx="20">
                  <c:v>-1</c:v>
                </c:pt>
                <c:pt idx="21">
                  <c:v>-0.99376965389369798</c:v>
                </c:pt>
                <c:pt idx="22">
                  <c:v>-0.98757911075518401</c:v>
                </c:pt>
                <c:pt idx="23">
                  <c:v>-0.98142912377817704</c:v>
                </c:pt>
                <c:pt idx="24">
                  <c:v>-0.97532046015655804</c:v>
                </c:pt>
                <c:pt idx="25">
                  <c:v>-0.969253901204427</c:v>
                </c:pt>
                <c:pt idx="26">
                  <c:v>-0.96323024246542499</c:v>
                </c:pt>
                <c:pt idx="27">
                  <c:v>-0.95725029381034998</c:v>
                </c:pt>
                <c:pt idx="28">
                  <c:v>-0.95131487952202298</c:v>
                </c:pt>
                <c:pt idx="29">
                  <c:v>-0.94542483836632996</c:v>
                </c:pt>
                <c:pt idx="30">
                  <c:v>-0.93958102364830698</c:v>
                </c:pt>
                <c:pt idx="31">
                  <c:v>-0.93378430325209505</c:v>
                </c:pt>
                <c:pt idx="32">
                  <c:v>-0.92803555966353002</c:v>
                </c:pt>
                <c:pt idx="33">
                  <c:v>-0.92233568997410098</c:v>
                </c:pt>
                <c:pt idx="34">
                  <c:v>-0.91668560586495595</c:v>
                </c:pt>
                <c:pt idx="35">
                  <c:v>-0.91108623356957896</c:v>
                </c:pt>
                <c:pt idx="36">
                  <c:v>-0.90553851381374195</c:v>
                </c:pt>
                <c:pt idx="37">
                  <c:v>-0.90004340173127295</c:v>
                </c:pt>
                <c:pt idx="38">
                  <c:v>-0.89460186675414499</c:v>
                </c:pt>
                <c:pt idx="39">
                  <c:v>-0.88921489247537999</c:v>
                </c:pt>
                <c:pt idx="40">
                  <c:v>-0.88388347648318499</c:v>
                </c:pt>
                <c:pt idx="41">
                  <c:v>-0.87860863016476298</c:v>
                </c:pt>
                <c:pt idx="42">
                  <c:v>-0.87339137847817205</c:v>
                </c:pt>
                <c:pt idx="43">
                  <c:v>-0.86823275969062597</c:v>
                </c:pt>
                <c:pt idx="44">
                  <c:v>-0.86313382508160397</c:v>
                </c:pt>
                <c:pt idx="45">
                  <c:v>-0.85809563860912497</c:v>
                </c:pt>
                <c:pt idx="46">
                  <c:v>-0.85311927653757902</c:v>
                </c:pt>
                <c:pt idx="47">
                  <c:v>-0.84820582702549396</c:v>
                </c:pt>
                <c:pt idx="48">
                  <c:v>-0.84335638967165105</c:v>
                </c:pt>
                <c:pt idx="49">
                  <c:v>-0.83857207501800402</c:v>
                </c:pt>
                <c:pt idx="50">
                  <c:v>-0.833854004007897</c:v>
                </c:pt>
                <c:pt idx="51">
                  <c:v>-0.82920330739813197</c:v>
                </c:pt>
                <c:pt idx="52">
                  <c:v>-0.82462112512353303</c:v>
                </c:pt>
                <c:pt idx="53">
                  <c:v>-0.82010860561269705</c:v>
                </c:pt>
                <c:pt idx="54">
                  <c:v>-0.81566690505377304</c:v>
                </c:pt>
                <c:pt idx="55">
                  <c:v>-0.81129718660919903</c:v>
                </c:pt>
                <c:pt idx="56">
                  <c:v>-0.80700061957845004</c:v>
                </c:pt>
                <c:pt idx="57">
                  <c:v>-0.80277837850804201</c:v>
                </c:pt>
                <c:pt idx="58">
                  <c:v>-0.79863164224816496</c:v>
                </c:pt>
                <c:pt idx="59">
                  <c:v>-0.79456159295551199</c:v>
                </c:pt>
                <c:pt idx="60">
                  <c:v>-0.79056941504209599</c:v>
                </c:pt>
                <c:pt idx="61">
                  <c:v>-0.78665629407003501</c:v>
                </c:pt>
                <c:pt idx="62">
                  <c:v>-0.78282341559255997</c:v>
                </c:pt>
                <c:pt idx="63">
                  <c:v>-0.77907196394171496</c:v>
                </c:pt>
                <c:pt idx="64">
                  <c:v>-0.77540312096354203</c:v>
                </c:pt>
                <c:pt idx="65">
                  <c:v>-0.77181806470178005</c:v>
                </c:pt>
                <c:pt idx="66">
                  <c:v>-0.76831796803146601</c:v>
                </c:pt>
                <c:pt idx="67">
                  <c:v>-0.76490399724409897</c:v>
                </c:pt>
                <c:pt idx="68">
                  <c:v>-0.761577310586392</c:v>
                </c:pt>
                <c:pt idx="69">
                  <c:v>-0.75833905675495905</c:v>
                </c:pt>
                <c:pt idx="70">
                  <c:v>-0.75519037334966099</c:v>
                </c:pt>
                <c:pt idx="71">
                  <c:v>-0.752132385288654</c:v>
                </c:pt>
                <c:pt idx="72">
                  <c:v>-0.74916620318858596</c:v>
                </c:pt>
                <c:pt idx="73">
                  <c:v>-0.74629292171371997</c:v>
                </c:pt>
                <c:pt idx="74">
                  <c:v>-0.74351361789815296</c:v>
                </c:pt>
                <c:pt idx="75">
                  <c:v>-0.74082934944560697</c:v>
                </c:pt>
                <c:pt idx="76">
                  <c:v>-0.73824115301167104</c:v>
                </c:pt>
                <c:pt idx="77">
                  <c:v>-0.73575004247366604</c:v>
                </c:pt>
                <c:pt idx="78">
                  <c:v>-0.73335700719363195</c:v>
                </c:pt>
                <c:pt idx="79">
                  <c:v>-0.73106301028023601</c:v>
                </c:pt>
                <c:pt idx="80">
                  <c:v>-0.72886898685566304</c:v>
                </c:pt>
                <c:pt idx="81">
                  <c:v>-0.726775842333797</c:v>
                </c:pt>
                <c:pt idx="82">
                  <c:v>-0.724784450716212</c:v>
                </c:pt>
                <c:pt idx="83">
                  <c:v>-0.72289565291264601</c:v>
                </c:pt>
                <c:pt idx="84">
                  <c:v>-0.72111025509279802</c:v>
                </c:pt>
                <c:pt idx="85">
                  <c:v>-0.71942902707633405</c:v>
                </c:pt>
                <c:pt idx="86">
                  <c:v>-0.71785270076806196</c:v>
                </c:pt>
                <c:pt idx="87">
                  <c:v>-0.71638196864521897</c:v>
                </c:pt>
                <c:pt idx="88">
                  <c:v>-0.71501748230375495</c:v>
                </c:pt>
                <c:pt idx="89">
                  <c:v>-0.71375985107037299</c:v>
                </c:pt>
                <c:pt idx="90">
                  <c:v>-0.71260964068696098</c:v>
                </c:pt>
                <c:pt idx="91">
                  <c:v>-0.71156737207379095</c:v>
                </c:pt>
                <c:pt idx="92">
                  <c:v>-0.71063352017759496</c:v>
                </c:pt>
                <c:pt idx="93">
                  <c:v>-0.70980851291034797</c:v>
                </c:pt>
                <c:pt idx="94">
                  <c:v>-0.70909273018414198</c:v>
                </c:pt>
                <c:pt idx="95">
                  <c:v>-0.70848650304716398</c:v>
                </c:pt>
                <c:pt idx="96">
                  <c:v>-0.707990112925315</c:v>
                </c:pt>
                <c:pt idx="97">
                  <c:v>-0.70760379097345205</c:v>
                </c:pt>
                <c:pt idx="98">
                  <c:v>-0.70732771753975499</c:v>
                </c:pt>
                <c:pt idx="99">
                  <c:v>-0.70716202174607701</c:v>
                </c:pt>
                <c:pt idx="100">
                  <c:v>-0.70710678118654802</c:v>
                </c:pt>
                <c:pt idx="101">
                  <c:v>-0.70716202174607701</c:v>
                </c:pt>
                <c:pt idx="102">
                  <c:v>-0.70732771753975499</c:v>
                </c:pt>
                <c:pt idx="103">
                  <c:v>-0.70760379097345105</c:v>
                </c:pt>
                <c:pt idx="104">
                  <c:v>-0.707990112925315</c:v>
                </c:pt>
                <c:pt idx="105">
                  <c:v>-0.70848650304716398</c:v>
                </c:pt>
                <c:pt idx="106">
                  <c:v>-0.70909273018414198</c:v>
                </c:pt>
                <c:pt idx="107">
                  <c:v>-0.70980851291034797</c:v>
                </c:pt>
                <c:pt idx="108">
                  <c:v>-0.71063352017759496</c:v>
                </c:pt>
                <c:pt idx="109">
                  <c:v>-0.71156737207378995</c:v>
                </c:pt>
                <c:pt idx="110">
                  <c:v>-0.71260964068696098</c:v>
                </c:pt>
                <c:pt idx="111">
                  <c:v>-0.71375985107037199</c:v>
                </c:pt>
                <c:pt idx="112">
                  <c:v>-0.71501748230375395</c:v>
                </c:pt>
                <c:pt idx="113">
                  <c:v>-0.71638196864521897</c:v>
                </c:pt>
                <c:pt idx="114">
                  <c:v>-0.71785270076806096</c:v>
                </c:pt>
                <c:pt idx="115">
                  <c:v>-0.71942902707633305</c:v>
                </c:pt>
                <c:pt idx="116">
                  <c:v>-0.72111025509279802</c:v>
                </c:pt>
                <c:pt idx="117">
                  <c:v>-0.72289565291264501</c:v>
                </c:pt>
                <c:pt idx="118">
                  <c:v>-0.724784450716211</c:v>
                </c:pt>
                <c:pt idx="119">
                  <c:v>-0.726775842333797</c:v>
                </c:pt>
                <c:pt idx="120">
                  <c:v>-0.72886898685566204</c:v>
                </c:pt>
                <c:pt idx="121">
                  <c:v>-0.73106301028023501</c:v>
                </c:pt>
                <c:pt idx="122">
                  <c:v>-0.73335700719363095</c:v>
                </c:pt>
                <c:pt idx="123">
                  <c:v>-0.73575004247366504</c:v>
                </c:pt>
                <c:pt idx="124">
                  <c:v>-0.73824115301167004</c:v>
                </c:pt>
                <c:pt idx="125">
                  <c:v>-0.74082934944560597</c:v>
                </c:pt>
                <c:pt idx="126">
                  <c:v>-0.74351361789815196</c:v>
                </c:pt>
                <c:pt idx="127">
                  <c:v>-0.74629292171371897</c:v>
                </c:pt>
                <c:pt idx="128">
                  <c:v>-0.74916620318858496</c:v>
                </c:pt>
                <c:pt idx="129">
                  <c:v>-0.752132385288653</c:v>
                </c:pt>
                <c:pt idx="130">
                  <c:v>-0.75519037334965999</c:v>
                </c:pt>
                <c:pt idx="131">
                  <c:v>-0.75833905675495805</c:v>
                </c:pt>
                <c:pt idx="132">
                  <c:v>-0.76157731058639</c:v>
                </c:pt>
                <c:pt idx="133">
                  <c:v>-0.76490399724409797</c:v>
                </c:pt>
                <c:pt idx="134">
                  <c:v>-0.76831796803146502</c:v>
                </c:pt>
                <c:pt idx="135">
                  <c:v>-0.77181806470177905</c:v>
                </c:pt>
                <c:pt idx="136">
                  <c:v>-0.77540312096354103</c:v>
                </c:pt>
                <c:pt idx="137">
                  <c:v>-0.77907196394171396</c:v>
                </c:pt>
                <c:pt idx="138">
                  <c:v>-0.78282341559255797</c:v>
                </c:pt>
                <c:pt idx="139">
                  <c:v>-0.78665629407003301</c:v>
                </c:pt>
                <c:pt idx="140">
                  <c:v>-0.79056941504209399</c:v>
                </c:pt>
                <c:pt idx="141">
                  <c:v>-0.79456159295551099</c:v>
                </c:pt>
                <c:pt idx="142">
                  <c:v>-0.79863164224816396</c:v>
                </c:pt>
                <c:pt idx="143">
                  <c:v>-0.80277837850804101</c:v>
                </c:pt>
                <c:pt idx="144">
                  <c:v>-0.80700061957844804</c:v>
                </c:pt>
                <c:pt idx="145">
                  <c:v>-0.81129718660919803</c:v>
                </c:pt>
                <c:pt idx="146">
                  <c:v>-0.81566690505377204</c:v>
                </c:pt>
                <c:pt idx="147">
                  <c:v>-0.82010860561269505</c:v>
                </c:pt>
                <c:pt idx="148">
                  <c:v>-0.82462112512353103</c:v>
                </c:pt>
                <c:pt idx="149">
                  <c:v>-0.82920330739813097</c:v>
                </c:pt>
                <c:pt idx="150">
                  <c:v>-0.833854004007895</c:v>
                </c:pt>
                <c:pt idx="151">
                  <c:v>-0.83857207501800302</c:v>
                </c:pt>
                <c:pt idx="152">
                  <c:v>-0.84335638967164905</c:v>
                </c:pt>
                <c:pt idx="153">
                  <c:v>-0.84820582702549197</c:v>
                </c:pt>
                <c:pt idx="154">
                  <c:v>-0.85311927653757702</c:v>
                </c:pt>
                <c:pt idx="155">
                  <c:v>-0.85809563860912297</c:v>
                </c:pt>
                <c:pt idx="156">
                  <c:v>-0.86313382508160197</c:v>
                </c:pt>
                <c:pt idx="157">
                  <c:v>-0.86823275969062497</c:v>
                </c:pt>
                <c:pt idx="158">
                  <c:v>-0.87339137847817006</c:v>
                </c:pt>
                <c:pt idx="159">
                  <c:v>-0.87860863016476098</c:v>
                </c:pt>
                <c:pt idx="160">
                  <c:v>-0.88388347648318299</c:v>
                </c:pt>
                <c:pt idx="161">
                  <c:v>-0.88921489247537799</c:v>
                </c:pt>
                <c:pt idx="162">
                  <c:v>-0.89460186675414299</c:v>
                </c:pt>
                <c:pt idx="163">
                  <c:v>-0.90004340173127095</c:v>
                </c:pt>
                <c:pt idx="164">
                  <c:v>-0.90553851381373995</c:v>
                </c:pt>
                <c:pt idx="165">
                  <c:v>-0.91108623356957696</c:v>
                </c:pt>
                <c:pt idx="166">
                  <c:v>-0.91668560586495396</c:v>
                </c:pt>
                <c:pt idx="167">
                  <c:v>-0.92233568997409898</c:v>
                </c:pt>
                <c:pt idx="168">
                  <c:v>-0.92803555966352802</c:v>
                </c:pt>
                <c:pt idx="169">
                  <c:v>-0.93378430325209305</c:v>
                </c:pt>
                <c:pt idx="170">
                  <c:v>-0.93958102364830498</c:v>
                </c:pt>
                <c:pt idx="171">
                  <c:v>-0.94542483836632796</c:v>
                </c:pt>
                <c:pt idx="172">
                  <c:v>-0.95131487952202098</c:v>
                </c:pt>
                <c:pt idx="173">
                  <c:v>-0.95725029381034799</c:v>
                </c:pt>
                <c:pt idx="174">
                  <c:v>-0.96323024246542299</c:v>
                </c:pt>
                <c:pt idx="175">
                  <c:v>-0.96925390120442501</c:v>
                </c:pt>
                <c:pt idx="176">
                  <c:v>-0.97532046015655605</c:v>
                </c:pt>
                <c:pt idx="177">
                  <c:v>-0.98142912377817504</c:v>
                </c:pt>
                <c:pt idx="178">
                  <c:v>-0.98757911075518201</c:v>
                </c:pt>
                <c:pt idx="179">
                  <c:v>-0.99376965389369598</c:v>
                </c:pt>
                <c:pt idx="180">
                  <c:v>-0.999999999999998</c:v>
                </c:pt>
                <c:pt idx="181">
                  <c:v>-1.006269409750687</c:v>
                </c:pt>
                <c:pt idx="182">
                  <c:v>-1.01257715755393</c:v>
                </c:pt>
                <c:pt idx="183">
                  <c:v>-1.018922531402656</c:v>
                </c:pt>
                <c:pt idx="184">
                  <c:v>-1.0253048327204921</c:v>
                </c:pt>
                <c:pt idx="185">
                  <c:v>-1.0317233762011959</c:v>
                </c:pt>
                <c:pt idx="186">
                  <c:v>-1.0381774896423039</c:v>
                </c:pt>
                <c:pt idx="187">
                  <c:v>-1.0446665137736519</c:v>
                </c:pt>
                <c:pt idx="188">
                  <c:v>-1.0511898020814301</c:v>
                </c:pt>
                <c:pt idx="189">
                  <c:v>-1.057746720628334</c:v>
                </c:pt>
                <c:pt idx="190">
                  <c:v>-1.0643366478703971</c:v>
                </c:pt>
                <c:pt idx="191">
                  <c:v>-1.07095897447101</c:v>
                </c:pt>
                <c:pt idx="192">
                  <c:v>-1.077613103112613</c:v>
                </c:pt>
                <c:pt idx="193">
                  <c:v>-1.0842984483065521</c:v>
                </c:pt>
                <c:pt idx="194">
                  <c:v>-1.091014436201462</c:v>
                </c:pt>
                <c:pt idx="195">
                  <c:v>-1.0977605043906411</c:v>
                </c:pt>
                <c:pt idx="196">
                  <c:v>-1.1045361017187241</c:v>
                </c:pt>
                <c:pt idx="197">
                  <c:v>-1.1113406880880381</c:v>
                </c:pt>
                <c:pt idx="198">
                  <c:v>-1.1181737342649369</c:v>
                </c:pt>
                <c:pt idx="199">
                  <c:v>-1.1250347216864001</c:v>
                </c:pt>
                <c:pt idx="200">
                  <c:v>-1.1319231422671741</c:v>
                </c:pt>
                <c:pt idx="201">
                  <c:v>-1.1319231422671761</c:v>
                </c:pt>
                <c:pt idx="202">
                  <c:v>-1.1319231422671761</c:v>
                </c:pt>
                <c:pt idx="203">
                  <c:v>-1.1319231422671761</c:v>
                </c:pt>
                <c:pt idx="204">
                  <c:v>-1.1319231422671761</c:v>
                </c:pt>
                <c:pt idx="205">
                  <c:v>-1.1319231422671761</c:v>
                </c:pt>
                <c:pt idx="206">
                  <c:v>-1.1319231422671761</c:v>
                </c:pt>
                <c:pt idx="207">
                  <c:v>-1.1319231422671761</c:v>
                </c:pt>
                <c:pt idx="208">
                  <c:v>-1.1319231422671761</c:v>
                </c:pt>
                <c:pt idx="209">
                  <c:v>-1.1319231422671761</c:v>
                </c:pt>
                <c:pt idx="210">
                  <c:v>-1.1319231422671761</c:v>
                </c:pt>
                <c:pt idx="211">
                  <c:v>-1.1319231422671761</c:v>
                </c:pt>
                <c:pt idx="212">
                  <c:v>-1.1319231422671761</c:v>
                </c:pt>
                <c:pt idx="213">
                  <c:v>-1.1319231422671761</c:v>
                </c:pt>
                <c:pt idx="214">
                  <c:v>-1.1319231422671761</c:v>
                </c:pt>
                <c:pt idx="215">
                  <c:v>-1.1319231422671761</c:v>
                </c:pt>
                <c:pt idx="216">
                  <c:v>-1.1319231422671761</c:v>
                </c:pt>
                <c:pt idx="217">
                  <c:v>-1.1319231422671761</c:v>
                </c:pt>
                <c:pt idx="218">
                  <c:v>-1.1319231422671761</c:v>
                </c:pt>
                <c:pt idx="219">
                  <c:v>-1.1319231422671761</c:v>
                </c:pt>
                <c:pt idx="220">
                  <c:v>-1.1319231422671761</c:v>
                </c:pt>
                <c:pt idx="221">
                  <c:v>-1.1319231422671761</c:v>
                </c:pt>
                <c:pt idx="222">
                  <c:v>-1.1319231422671761</c:v>
                </c:pt>
                <c:pt idx="223">
                  <c:v>-1.1319231422671761</c:v>
                </c:pt>
                <c:pt idx="224">
                  <c:v>-1.1319231422671761</c:v>
                </c:pt>
                <c:pt idx="225">
                  <c:v>-1.1319231422671761</c:v>
                </c:pt>
                <c:pt idx="226">
                  <c:v>-1.1319231422671761</c:v>
                </c:pt>
                <c:pt idx="227">
                  <c:v>-1.1319231422671761</c:v>
                </c:pt>
                <c:pt idx="228">
                  <c:v>-1.1319231422671761</c:v>
                </c:pt>
                <c:pt idx="229">
                  <c:v>-1.1319231422671761</c:v>
                </c:pt>
                <c:pt idx="230">
                  <c:v>-1.1319231422671761</c:v>
                </c:pt>
                <c:pt idx="231">
                  <c:v>-1.1319231422671761</c:v>
                </c:pt>
                <c:pt idx="232">
                  <c:v>-1.1319231422671761</c:v>
                </c:pt>
                <c:pt idx="233">
                  <c:v>-1.1319231422671761</c:v>
                </c:pt>
                <c:pt idx="234">
                  <c:v>-1.1319231422671761</c:v>
                </c:pt>
                <c:pt idx="235">
                  <c:v>-1.1319231422671761</c:v>
                </c:pt>
                <c:pt idx="236">
                  <c:v>-1.1319231422671761</c:v>
                </c:pt>
                <c:pt idx="237">
                  <c:v>-1.1319231422671761</c:v>
                </c:pt>
                <c:pt idx="238">
                  <c:v>-1.1319231422671761</c:v>
                </c:pt>
                <c:pt idx="239">
                  <c:v>-1.1319231422671761</c:v>
                </c:pt>
                <c:pt idx="240">
                  <c:v>-1.1319231422671761</c:v>
                </c:pt>
                <c:pt idx="241">
                  <c:v>-1.1319231422671761</c:v>
                </c:pt>
                <c:pt idx="242">
                  <c:v>-1.1319231422671761</c:v>
                </c:pt>
                <c:pt idx="243">
                  <c:v>-1.1319231422671761</c:v>
                </c:pt>
                <c:pt idx="244">
                  <c:v>-1.1319231422671761</c:v>
                </c:pt>
                <c:pt idx="245">
                  <c:v>-1.1319231422671761</c:v>
                </c:pt>
                <c:pt idx="246">
                  <c:v>-1.1319231422671761</c:v>
                </c:pt>
                <c:pt idx="247">
                  <c:v>-1.1319231422671761</c:v>
                </c:pt>
                <c:pt idx="248">
                  <c:v>-1.1319231422671761</c:v>
                </c:pt>
                <c:pt idx="249">
                  <c:v>-1.1319231422671761</c:v>
                </c:pt>
                <c:pt idx="250">
                  <c:v>-1.1319231422671761</c:v>
                </c:pt>
                <c:pt idx="251">
                  <c:v>-1.1319231422671761</c:v>
                </c:pt>
                <c:pt idx="252">
                  <c:v>-1.1319231422671761</c:v>
                </c:pt>
                <c:pt idx="253">
                  <c:v>-1.1319231422671761</c:v>
                </c:pt>
                <c:pt idx="254">
                  <c:v>-1.1319231422671761</c:v>
                </c:pt>
                <c:pt idx="255">
                  <c:v>-1.1319231422671761</c:v>
                </c:pt>
                <c:pt idx="256">
                  <c:v>-1.1319231422671761</c:v>
                </c:pt>
                <c:pt idx="257">
                  <c:v>-1.1319231422671761</c:v>
                </c:pt>
                <c:pt idx="258">
                  <c:v>-1.1319231422671761</c:v>
                </c:pt>
                <c:pt idx="259">
                  <c:v>-1.1319231422671761</c:v>
                </c:pt>
                <c:pt idx="260">
                  <c:v>-1.1319231422671761</c:v>
                </c:pt>
                <c:pt idx="261">
                  <c:v>-1.1319231422671761</c:v>
                </c:pt>
                <c:pt idx="262">
                  <c:v>-1.1319231422671761</c:v>
                </c:pt>
                <c:pt idx="263">
                  <c:v>-1.1319231422671761</c:v>
                </c:pt>
                <c:pt idx="264">
                  <c:v>-1.1319231422671761</c:v>
                </c:pt>
                <c:pt idx="265">
                  <c:v>-1.1319231422671761</c:v>
                </c:pt>
                <c:pt idx="266">
                  <c:v>-1.1319231422671761</c:v>
                </c:pt>
                <c:pt idx="267">
                  <c:v>-1.1319231422671761</c:v>
                </c:pt>
                <c:pt idx="268">
                  <c:v>-1.1319231422671761</c:v>
                </c:pt>
                <c:pt idx="269">
                  <c:v>-1.1319231422671761</c:v>
                </c:pt>
                <c:pt idx="270">
                  <c:v>-1.1319231422671761</c:v>
                </c:pt>
                <c:pt idx="271">
                  <c:v>-1.1319231422671761</c:v>
                </c:pt>
                <c:pt idx="272">
                  <c:v>-1.1319231422671761</c:v>
                </c:pt>
                <c:pt idx="273">
                  <c:v>-1.1319231422671761</c:v>
                </c:pt>
                <c:pt idx="274">
                  <c:v>-1.1319231422671761</c:v>
                </c:pt>
                <c:pt idx="275">
                  <c:v>-1.1319231422671761</c:v>
                </c:pt>
                <c:pt idx="276">
                  <c:v>-1.1319231422671761</c:v>
                </c:pt>
                <c:pt idx="277">
                  <c:v>-1.1319231422671761</c:v>
                </c:pt>
                <c:pt idx="278">
                  <c:v>-1.1319231422671761</c:v>
                </c:pt>
                <c:pt idx="279">
                  <c:v>-1.1319231422671761</c:v>
                </c:pt>
                <c:pt idx="280">
                  <c:v>-1.1319231422671761</c:v>
                </c:pt>
                <c:pt idx="281">
                  <c:v>-1.1319231422671761</c:v>
                </c:pt>
                <c:pt idx="282">
                  <c:v>-1.1319231422671761</c:v>
                </c:pt>
                <c:pt idx="283">
                  <c:v>-1.1319231422671761</c:v>
                </c:pt>
                <c:pt idx="284">
                  <c:v>-1.1319231422671761</c:v>
                </c:pt>
                <c:pt idx="285">
                  <c:v>-1.1319231422671761</c:v>
                </c:pt>
                <c:pt idx="286">
                  <c:v>-1.1319231422671761</c:v>
                </c:pt>
                <c:pt idx="287">
                  <c:v>-1.1319231422671761</c:v>
                </c:pt>
                <c:pt idx="288">
                  <c:v>-1.1319231422671761</c:v>
                </c:pt>
                <c:pt idx="289">
                  <c:v>-1.1319231422671761</c:v>
                </c:pt>
                <c:pt idx="290">
                  <c:v>-1.1319231422671761</c:v>
                </c:pt>
                <c:pt idx="291">
                  <c:v>-1.1319231422671761</c:v>
                </c:pt>
                <c:pt idx="292">
                  <c:v>-1.1319231422671761</c:v>
                </c:pt>
                <c:pt idx="293">
                  <c:v>-1.1319231422671761</c:v>
                </c:pt>
                <c:pt idx="294">
                  <c:v>-1.1319231422671761</c:v>
                </c:pt>
                <c:pt idx="295">
                  <c:v>-1.1319231422671761</c:v>
                </c:pt>
                <c:pt idx="296">
                  <c:v>-1.1319231422671761</c:v>
                </c:pt>
                <c:pt idx="297">
                  <c:v>-1.1319231422671761</c:v>
                </c:pt>
                <c:pt idx="298">
                  <c:v>-1.1319231422671761</c:v>
                </c:pt>
                <c:pt idx="299">
                  <c:v>-1.1319231422671761</c:v>
                </c:pt>
                <c:pt idx="300">
                  <c:v>-1.1319231422671761</c:v>
                </c:pt>
                <c:pt idx="301">
                  <c:v>-1.1319231422671761</c:v>
                </c:pt>
                <c:pt idx="302">
                  <c:v>-1.1319231422671761</c:v>
                </c:pt>
                <c:pt idx="303">
                  <c:v>-1.1319231422671761</c:v>
                </c:pt>
                <c:pt idx="304">
                  <c:v>-1.1319231422671761</c:v>
                </c:pt>
                <c:pt idx="305">
                  <c:v>-1.1319231422671761</c:v>
                </c:pt>
                <c:pt idx="306">
                  <c:v>-1.1319231422671761</c:v>
                </c:pt>
                <c:pt idx="307">
                  <c:v>-1.1319231422671761</c:v>
                </c:pt>
                <c:pt idx="308">
                  <c:v>-1.1319231422671761</c:v>
                </c:pt>
                <c:pt idx="309">
                  <c:v>-1.1319231422671761</c:v>
                </c:pt>
                <c:pt idx="310">
                  <c:v>-1.1319231422671761</c:v>
                </c:pt>
                <c:pt idx="311">
                  <c:v>-1.1319231422671761</c:v>
                </c:pt>
                <c:pt idx="312">
                  <c:v>-1.1319231422671761</c:v>
                </c:pt>
                <c:pt idx="313">
                  <c:v>-1.1319231422671761</c:v>
                </c:pt>
                <c:pt idx="314">
                  <c:v>-1.1319231422671761</c:v>
                </c:pt>
                <c:pt idx="315">
                  <c:v>-1.1319231422671761</c:v>
                </c:pt>
                <c:pt idx="316">
                  <c:v>-1.1319231422671761</c:v>
                </c:pt>
                <c:pt idx="317">
                  <c:v>-1.1319231422671761</c:v>
                </c:pt>
                <c:pt idx="318">
                  <c:v>-1.1319231422671761</c:v>
                </c:pt>
                <c:pt idx="319">
                  <c:v>-1.1319231422671761</c:v>
                </c:pt>
                <c:pt idx="320">
                  <c:v>-1.1319231422671761</c:v>
                </c:pt>
                <c:pt idx="321">
                  <c:v>-1.1319231422671761</c:v>
                </c:pt>
                <c:pt idx="322">
                  <c:v>-1.1319231422671761</c:v>
                </c:pt>
                <c:pt idx="323">
                  <c:v>-1.1319231422671761</c:v>
                </c:pt>
                <c:pt idx="324">
                  <c:v>-1.1319231422671761</c:v>
                </c:pt>
                <c:pt idx="325">
                  <c:v>-1.1319231422671761</c:v>
                </c:pt>
                <c:pt idx="326">
                  <c:v>-1.1319231422671761</c:v>
                </c:pt>
                <c:pt idx="327">
                  <c:v>-1.1319231422671761</c:v>
                </c:pt>
                <c:pt idx="328">
                  <c:v>-1.1319231422671761</c:v>
                </c:pt>
                <c:pt idx="329">
                  <c:v>-1.1319231422671761</c:v>
                </c:pt>
                <c:pt idx="330">
                  <c:v>-1.1319231422671761</c:v>
                </c:pt>
                <c:pt idx="331">
                  <c:v>-1.1319231422671761</c:v>
                </c:pt>
                <c:pt idx="332">
                  <c:v>-1.1319231422671761</c:v>
                </c:pt>
                <c:pt idx="333">
                  <c:v>-1.1319231422671761</c:v>
                </c:pt>
                <c:pt idx="334">
                  <c:v>-1.1319231422671761</c:v>
                </c:pt>
                <c:pt idx="335">
                  <c:v>-1.1319231422671761</c:v>
                </c:pt>
                <c:pt idx="336">
                  <c:v>-1.1319231422671761</c:v>
                </c:pt>
                <c:pt idx="337">
                  <c:v>-1.1319231422671761</c:v>
                </c:pt>
                <c:pt idx="338">
                  <c:v>-1.1319231422671761</c:v>
                </c:pt>
                <c:pt idx="339">
                  <c:v>-1.1319231422671761</c:v>
                </c:pt>
                <c:pt idx="340">
                  <c:v>-1.1319231422671761</c:v>
                </c:pt>
                <c:pt idx="341">
                  <c:v>-1.1319231422671761</c:v>
                </c:pt>
                <c:pt idx="342">
                  <c:v>-1.1319231422671761</c:v>
                </c:pt>
                <c:pt idx="343">
                  <c:v>-1.1319231422671761</c:v>
                </c:pt>
                <c:pt idx="344">
                  <c:v>-1.1319231422671761</c:v>
                </c:pt>
                <c:pt idx="345">
                  <c:v>-1.1319231422671761</c:v>
                </c:pt>
                <c:pt idx="346">
                  <c:v>-1.1319231422671761</c:v>
                </c:pt>
                <c:pt idx="347">
                  <c:v>-1.1319231422671761</c:v>
                </c:pt>
                <c:pt idx="348">
                  <c:v>-1.1319231422671761</c:v>
                </c:pt>
                <c:pt idx="349">
                  <c:v>-1.1319231422671761</c:v>
                </c:pt>
                <c:pt idx="350">
                  <c:v>-1.1319231422671761</c:v>
                </c:pt>
                <c:pt idx="351">
                  <c:v>-1.1319231422671761</c:v>
                </c:pt>
                <c:pt idx="352">
                  <c:v>-1.1319231422671761</c:v>
                </c:pt>
                <c:pt idx="353">
                  <c:v>-1.1319231422671761</c:v>
                </c:pt>
                <c:pt idx="354">
                  <c:v>-1.1319231422671761</c:v>
                </c:pt>
                <c:pt idx="355">
                  <c:v>-1.1319231422671761</c:v>
                </c:pt>
                <c:pt idx="356">
                  <c:v>-1.1319231422671761</c:v>
                </c:pt>
                <c:pt idx="357">
                  <c:v>-1.1319231422671761</c:v>
                </c:pt>
                <c:pt idx="358">
                  <c:v>-1.1319231422671761</c:v>
                </c:pt>
                <c:pt idx="359">
                  <c:v>-1.1319231422671761</c:v>
                </c:pt>
                <c:pt idx="360">
                  <c:v>-1.1319231422671761</c:v>
                </c:pt>
                <c:pt idx="361">
                  <c:v>-1.1319231422671761</c:v>
                </c:pt>
                <c:pt idx="362">
                  <c:v>-1.1319231422671761</c:v>
                </c:pt>
                <c:pt idx="363">
                  <c:v>-1.1319231422671761</c:v>
                </c:pt>
                <c:pt idx="364">
                  <c:v>-1.1319231422671761</c:v>
                </c:pt>
                <c:pt idx="365">
                  <c:v>-1.1319231422671761</c:v>
                </c:pt>
                <c:pt idx="366">
                  <c:v>-1.1319231422671761</c:v>
                </c:pt>
                <c:pt idx="367">
                  <c:v>-1.1319231422671761</c:v>
                </c:pt>
                <c:pt idx="368">
                  <c:v>-1.1319231422671761</c:v>
                </c:pt>
                <c:pt idx="369">
                  <c:v>-1.1319231422671761</c:v>
                </c:pt>
                <c:pt idx="370">
                  <c:v>-1.1319231422671761</c:v>
                </c:pt>
                <c:pt idx="371">
                  <c:v>-1.1319231422671761</c:v>
                </c:pt>
                <c:pt idx="372">
                  <c:v>-1.1319231422671761</c:v>
                </c:pt>
                <c:pt idx="373">
                  <c:v>-1.1319231422671761</c:v>
                </c:pt>
                <c:pt idx="374">
                  <c:v>-1.1319231422671761</c:v>
                </c:pt>
                <c:pt idx="375">
                  <c:v>-1.1319231422671761</c:v>
                </c:pt>
                <c:pt idx="376">
                  <c:v>-1.1319231422671761</c:v>
                </c:pt>
                <c:pt idx="377">
                  <c:v>-1.1319231422671761</c:v>
                </c:pt>
                <c:pt idx="378">
                  <c:v>-1.1319231422671761</c:v>
                </c:pt>
                <c:pt idx="379">
                  <c:v>-1.1319231422671761</c:v>
                </c:pt>
                <c:pt idx="380">
                  <c:v>-1.1319231422671761</c:v>
                </c:pt>
                <c:pt idx="381">
                  <c:v>-1.1319231422671761</c:v>
                </c:pt>
                <c:pt idx="382">
                  <c:v>-1.1319231422671761</c:v>
                </c:pt>
                <c:pt idx="383">
                  <c:v>-1.1319231422671761</c:v>
                </c:pt>
                <c:pt idx="384">
                  <c:v>-1.1319231422671761</c:v>
                </c:pt>
                <c:pt idx="385">
                  <c:v>-1.1319231422671761</c:v>
                </c:pt>
                <c:pt idx="386">
                  <c:v>-1.1319231422671761</c:v>
                </c:pt>
                <c:pt idx="387">
                  <c:v>-1.1319231422671761</c:v>
                </c:pt>
                <c:pt idx="388">
                  <c:v>-1.1319231422671761</c:v>
                </c:pt>
                <c:pt idx="389">
                  <c:v>-1.1319231422671761</c:v>
                </c:pt>
                <c:pt idx="390">
                  <c:v>-1.1319231422671761</c:v>
                </c:pt>
                <c:pt idx="391">
                  <c:v>-1.1319231422671761</c:v>
                </c:pt>
                <c:pt idx="392">
                  <c:v>-1.1319231422671761</c:v>
                </c:pt>
                <c:pt idx="393">
                  <c:v>-1.1319231422671761</c:v>
                </c:pt>
                <c:pt idx="394">
                  <c:v>-1.1319231422671761</c:v>
                </c:pt>
                <c:pt idx="395">
                  <c:v>-1.1319231422671761</c:v>
                </c:pt>
                <c:pt idx="396">
                  <c:v>-1.1319231422671761</c:v>
                </c:pt>
                <c:pt idx="397">
                  <c:v>-1.1319231422671761</c:v>
                </c:pt>
                <c:pt idx="398">
                  <c:v>-1.1319231422671761</c:v>
                </c:pt>
                <c:pt idx="399">
                  <c:v>-1.1319231422671761</c:v>
                </c:pt>
                <c:pt idx="400">
                  <c:v>-1.1319231422671761</c:v>
                </c:pt>
                <c:pt idx="401">
                  <c:v>-1.1319231422671761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38F-4C00-A579-E42A465614EB}"/>
            </c:ext>
          </c:extLst>
        </c:ser>
        <c:ser>
          <c:idx val="2"/>
          <c:order val="2"/>
          <c:tx>
            <c:strRef>
              <c:f>Sheet2!$H$1</c:f>
              <c:strCache>
                <c:ptCount val="1"/>
              </c:strCache>
            </c:strRef>
          </c:tx>
          <c:marker>
            <c:symbol val="none"/>
          </c:marker>
          <c:xVal>
            <c:numRef>
              <c:f>Sheet2!$E$2:$E$202</c:f>
              <c:numCache>
                <c:formatCode>General</c:formatCode>
                <c:ptCount val="201"/>
                <c:pt idx="0">
                  <c:v>-1.25</c:v>
                </c:pt>
                <c:pt idx="1">
                  <c:v>-1.2375</c:v>
                </c:pt>
                <c:pt idx="2">
                  <c:v>-1.2250000000000001</c:v>
                </c:pt>
                <c:pt idx="3">
                  <c:v>-1.2124999999999999</c:v>
                </c:pt>
                <c:pt idx="4">
                  <c:v>-1.2</c:v>
                </c:pt>
                <c:pt idx="5">
                  <c:v>-1.1875</c:v>
                </c:pt>
                <c:pt idx="6">
                  <c:v>-1.175</c:v>
                </c:pt>
                <c:pt idx="7">
                  <c:v>-1.1625000000000001</c:v>
                </c:pt>
                <c:pt idx="8">
                  <c:v>-1.150000000000001</c:v>
                </c:pt>
                <c:pt idx="9">
                  <c:v>-1.1375</c:v>
                </c:pt>
                <c:pt idx="10">
                  <c:v>-1.125</c:v>
                </c:pt>
                <c:pt idx="11">
                  <c:v>-1.1125</c:v>
                </c:pt>
                <c:pt idx="12">
                  <c:v>-1.100000000000001</c:v>
                </c:pt>
                <c:pt idx="13">
                  <c:v>-1.087500000000001</c:v>
                </c:pt>
                <c:pt idx="14">
                  <c:v>-1.0750000000000011</c:v>
                </c:pt>
                <c:pt idx="15">
                  <c:v>-1.0625000000000011</c:v>
                </c:pt>
                <c:pt idx="16">
                  <c:v>-1.0500000000000009</c:v>
                </c:pt>
                <c:pt idx="17">
                  <c:v>-1.037500000000001</c:v>
                </c:pt>
                <c:pt idx="18">
                  <c:v>-1.025000000000001</c:v>
                </c:pt>
                <c:pt idx="19">
                  <c:v>-1.0125000000000011</c:v>
                </c:pt>
                <c:pt idx="20">
                  <c:v>-1.0000000000000011</c:v>
                </c:pt>
                <c:pt idx="21">
                  <c:v>-0.98750000000000104</c:v>
                </c:pt>
                <c:pt idx="22">
                  <c:v>-0.97500000000000098</c:v>
                </c:pt>
                <c:pt idx="23">
                  <c:v>-0.96250000000000102</c:v>
                </c:pt>
                <c:pt idx="24">
                  <c:v>-0.95000000000000095</c:v>
                </c:pt>
                <c:pt idx="25">
                  <c:v>-0.937500000000001</c:v>
                </c:pt>
                <c:pt idx="26">
                  <c:v>-0.92500000000000104</c:v>
                </c:pt>
                <c:pt idx="27">
                  <c:v>-0.91250000000000098</c:v>
                </c:pt>
                <c:pt idx="28">
                  <c:v>-0.90000000000000102</c:v>
                </c:pt>
                <c:pt idx="29">
                  <c:v>-0.88750000000000095</c:v>
                </c:pt>
                <c:pt idx="30">
                  <c:v>-0.875000000000001</c:v>
                </c:pt>
                <c:pt idx="31">
                  <c:v>-0.86250000000000104</c:v>
                </c:pt>
                <c:pt idx="32">
                  <c:v>-0.85000000000000098</c:v>
                </c:pt>
                <c:pt idx="33">
                  <c:v>-0.83750000000000202</c:v>
                </c:pt>
                <c:pt idx="34">
                  <c:v>-0.82500000000000195</c:v>
                </c:pt>
                <c:pt idx="35">
                  <c:v>-0.812500000000002</c:v>
                </c:pt>
                <c:pt idx="36">
                  <c:v>-0.80000000000000204</c:v>
                </c:pt>
                <c:pt idx="37">
                  <c:v>-0.78750000000000098</c:v>
                </c:pt>
                <c:pt idx="38">
                  <c:v>-0.77500000000000202</c:v>
                </c:pt>
                <c:pt idx="39">
                  <c:v>-0.76250000000000195</c:v>
                </c:pt>
                <c:pt idx="40">
                  <c:v>-0.750000000000002</c:v>
                </c:pt>
                <c:pt idx="41">
                  <c:v>-0.73750000000000204</c:v>
                </c:pt>
                <c:pt idx="42">
                  <c:v>-0.72500000000000198</c:v>
                </c:pt>
                <c:pt idx="43">
                  <c:v>-0.71250000000000202</c:v>
                </c:pt>
                <c:pt idx="44">
                  <c:v>-0.70000000000000195</c:v>
                </c:pt>
                <c:pt idx="45">
                  <c:v>-0.687500000000002</c:v>
                </c:pt>
                <c:pt idx="46">
                  <c:v>-0.67500000000000204</c:v>
                </c:pt>
                <c:pt idx="47">
                  <c:v>-0.66250000000000198</c:v>
                </c:pt>
                <c:pt idx="48">
                  <c:v>-0.65000000000000202</c:v>
                </c:pt>
                <c:pt idx="49">
                  <c:v>-0.63750000000000195</c:v>
                </c:pt>
                <c:pt idx="50">
                  <c:v>-0.625000000000002</c:v>
                </c:pt>
                <c:pt idx="51">
                  <c:v>-0.61250000000000204</c:v>
                </c:pt>
                <c:pt idx="52">
                  <c:v>-0.60000000000000198</c:v>
                </c:pt>
                <c:pt idx="53">
                  <c:v>-0.58750000000000202</c:v>
                </c:pt>
                <c:pt idx="54">
                  <c:v>-0.57500000000000295</c:v>
                </c:pt>
                <c:pt idx="55">
                  <c:v>-0.562500000000002</c:v>
                </c:pt>
                <c:pt idx="56">
                  <c:v>-0.55000000000000304</c:v>
                </c:pt>
                <c:pt idx="57">
                  <c:v>-0.53750000000000298</c:v>
                </c:pt>
                <c:pt idx="58">
                  <c:v>-0.52500000000000302</c:v>
                </c:pt>
                <c:pt idx="59">
                  <c:v>-0.51250000000000295</c:v>
                </c:pt>
                <c:pt idx="60">
                  <c:v>-0.500000000000003</c:v>
                </c:pt>
                <c:pt idx="61">
                  <c:v>-0.48750000000000299</c:v>
                </c:pt>
                <c:pt idx="62">
                  <c:v>-0.47500000000000298</c:v>
                </c:pt>
                <c:pt idx="63">
                  <c:v>-0.46250000000000302</c:v>
                </c:pt>
                <c:pt idx="64">
                  <c:v>-0.45000000000000301</c:v>
                </c:pt>
                <c:pt idx="65">
                  <c:v>-0.437500000000003</c:v>
                </c:pt>
                <c:pt idx="66">
                  <c:v>-0.42500000000000299</c:v>
                </c:pt>
                <c:pt idx="67">
                  <c:v>-0.41250000000000298</c:v>
                </c:pt>
                <c:pt idx="68">
                  <c:v>-0.40000000000000302</c:v>
                </c:pt>
                <c:pt idx="69">
                  <c:v>-0.38750000000000301</c:v>
                </c:pt>
                <c:pt idx="70">
                  <c:v>-0.375000000000003</c:v>
                </c:pt>
                <c:pt idx="71">
                  <c:v>-0.36250000000000299</c:v>
                </c:pt>
                <c:pt idx="72">
                  <c:v>-0.35000000000000298</c:v>
                </c:pt>
                <c:pt idx="73">
                  <c:v>-0.33750000000000302</c:v>
                </c:pt>
                <c:pt idx="74">
                  <c:v>-0.32500000000000301</c:v>
                </c:pt>
                <c:pt idx="75">
                  <c:v>-0.312500000000003</c:v>
                </c:pt>
                <c:pt idx="76">
                  <c:v>-0.30000000000000199</c:v>
                </c:pt>
                <c:pt idx="77">
                  <c:v>-0.28750000000000198</c:v>
                </c:pt>
                <c:pt idx="78">
                  <c:v>-0.27500000000000202</c:v>
                </c:pt>
                <c:pt idx="79">
                  <c:v>-0.26250000000000201</c:v>
                </c:pt>
                <c:pt idx="80">
                  <c:v>-0.250000000000002</c:v>
                </c:pt>
                <c:pt idx="81">
                  <c:v>-0.23750000000000199</c:v>
                </c:pt>
                <c:pt idx="82">
                  <c:v>-0.225000000000002</c:v>
                </c:pt>
                <c:pt idx="83">
                  <c:v>-0.21250000000000199</c:v>
                </c:pt>
                <c:pt idx="84">
                  <c:v>-0.20000000000000201</c:v>
                </c:pt>
                <c:pt idx="85">
                  <c:v>-0.187500000000002</c:v>
                </c:pt>
                <c:pt idx="86">
                  <c:v>-0.17500000000000199</c:v>
                </c:pt>
                <c:pt idx="87">
                  <c:v>-0.162500000000002</c:v>
                </c:pt>
                <c:pt idx="88">
                  <c:v>-0.15000000000000199</c:v>
                </c:pt>
                <c:pt idx="89">
                  <c:v>-0.13750000000000201</c:v>
                </c:pt>
                <c:pt idx="90">
                  <c:v>-0.125000000000002</c:v>
                </c:pt>
                <c:pt idx="91">
                  <c:v>-0.112500000000002</c:v>
                </c:pt>
                <c:pt idx="92">
                  <c:v>-0.100000000000002</c:v>
                </c:pt>
                <c:pt idx="93">
                  <c:v>-8.7500000000002395E-2</c:v>
                </c:pt>
                <c:pt idx="94">
                  <c:v>-7.5000000000002301E-2</c:v>
                </c:pt>
                <c:pt idx="95">
                  <c:v>-6.2500000000002304E-2</c:v>
                </c:pt>
                <c:pt idx="96">
                  <c:v>-5.0000000000002397E-2</c:v>
                </c:pt>
                <c:pt idx="97">
                  <c:v>-3.7500000000002399E-2</c:v>
                </c:pt>
                <c:pt idx="98">
                  <c:v>-2.5000000000002302E-2</c:v>
                </c:pt>
                <c:pt idx="99">
                  <c:v>-1.25000000000024E-2</c:v>
                </c:pt>
                <c:pt idx="100">
                  <c:v>-2.3488155864726E-15</c:v>
                </c:pt>
                <c:pt idx="101">
                  <c:v>1.24999999999977E-2</c:v>
                </c:pt>
                <c:pt idx="102">
                  <c:v>2.4999999999997601E-2</c:v>
                </c:pt>
                <c:pt idx="103">
                  <c:v>3.7499999999997702E-2</c:v>
                </c:pt>
                <c:pt idx="104">
                  <c:v>4.9999999999997699E-2</c:v>
                </c:pt>
                <c:pt idx="105">
                  <c:v>6.2499999999997703E-2</c:v>
                </c:pt>
                <c:pt idx="106">
                  <c:v>7.4999999999997694E-2</c:v>
                </c:pt>
                <c:pt idx="107">
                  <c:v>8.7499999999997705E-2</c:v>
                </c:pt>
                <c:pt idx="108">
                  <c:v>9.9999999999997605E-2</c:v>
                </c:pt>
                <c:pt idx="109">
                  <c:v>0.112499999999998</c:v>
                </c:pt>
                <c:pt idx="110">
                  <c:v>0.124999999999998</c:v>
                </c:pt>
                <c:pt idx="111">
                  <c:v>0.13749999999999801</c:v>
                </c:pt>
                <c:pt idx="112">
                  <c:v>0.149999999999998</c:v>
                </c:pt>
                <c:pt idx="113">
                  <c:v>0.16249999999999801</c:v>
                </c:pt>
                <c:pt idx="114">
                  <c:v>0.17499999999999799</c:v>
                </c:pt>
                <c:pt idx="115">
                  <c:v>0.187499999999998</c:v>
                </c:pt>
                <c:pt idx="116">
                  <c:v>0.19999999999999801</c:v>
                </c:pt>
                <c:pt idx="117">
                  <c:v>0.212499999999998</c:v>
                </c:pt>
                <c:pt idx="118">
                  <c:v>0.22499999999999801</c:v>
                </c:pt>
                <c:pt idx="119">
                  <c:v>0.23749999999999799</c:v>
                </c:pt>
                <c:pt idx="120">
                  <c:v>0.249999999999998</c:v>
                </c:pt>
                <c:pt idx="121">
                  <c:v>0.26249999999999801</c:v>
                </c:pt>
                <c:pt idx="122">
                  <c:v>0.27499999999999802</c:v>
                </c:pt>
                <c:pt idx="123">
                  <c:v>0.28749999999999798</c:v>
                </c:pt>
                <c:pt idx="124">
                  <c:v>0.29999999999999799</c:v>
                </c:pt>
                <c:pt idx="125">
                  <c:v>0.312499999999998</c:v>
                </c:pt>
                <c:pt idx="126">
                  <c:v>0.32499999999999801</c:v>
                </c:pt>
                <c:pt idx="127">
                  <c:v>0.33749999999999802</c:v>
                </c:pt>
                <c:pt idx="128">
                  <c:v>0.34999999999999798</c:v>
                </c:pt>
                <c:pt idx="129">
                  <c:v>0.36249999999999799</c:v>
                </c:pt>
                <c:pt idx="130">
                  <c:v>0.374999999999998</c:v>
                </c:pt>
                <c:pt idx="131">
                  <c:v>0.38749999999999801</c:v>
                </c:pt>
                <c:pt idx="132">
                  <c:v>0.39999999999999802</c:v>
                </c:pt>
                <c:pt idx="133">
                  <c:v>0.41249999999999798</c:v>
                </c:pt>
                <c:pt idx="134">
                  <c:v>0.42499999999999799</c:v>
                </c:pt>
                <c:pt idx="135">
                  <c:v>0.437499999999998</c:v>
                </c:pt>
                <c:pt idx="136">
                  <c:v>0.44999999999999801</c:v>
                </c:pt>
                <c:pt idx="137">
                  <c:v>0.46249999999999802</c:v>
                </c:pt>
                <c:pt idx="138">
                  <c:v>0.47499999999999798</c:v>
                </c:pt>
                <c:pt idx="139">
                  <c:v>0.48749999999999799</c:v>
                </c:pt>
                <c:pt idx="140">
                  <c:v>0.499999999999998</c:v>
                </c:pt>
                <c:pt idx="141">
                  <c:v>0.51249999999999796</c:v>
                </c:pt>
                <c:pt idx="142">
                  <c:v>0.52499999999999802</c:v>
                </c:pt>
                <c:pt idx="143">
                  <c:v>0.53749999999999798</c:v>
                </c:pt>
                <c:pt idx="144">
                  <c:v>0.54999999999999805</c:v>
                </c:pt>
                <c:pt idx="145">
                  <c:v>0.562499999999998</c:v>
                </c:pt>
                <c:pt idx="146">
                  <c:v>0.57499999999999796</c:v>
                </c:pt>
                <c:pt idx="147">
                  <c:v>0.58749999999999802</c:v>
                </c:pt>
                <c:pt idx="148">
                  <c:v>0.59999999999999798</c:v>
                </c:pt>
                <c:pt idx="149">
                  <c:v>0.61249999999999805</c:v>
                </c:pt>
                <c:pt idx="150">
                  <c:v>0.624999999999998</c:v>
                </c:pt>
                <c:pt idx="151">
                  <c:v>0.63749999999999796</c:v>
                </c:pt>
                <c:pt idx="152">
                  <c:v>0.64999999999999802</c:v>
                </c:pt>
                <c:pt idx="153">
                  <c:v>0.66249999999999698</c:v>
                </c:pt>
                <c:pt idx="154">
                  <c:v>0.67499999999999805</c:v>
                </c:pt>
                <c:pt idx="155">
                  <c:v>0.687499999999997</c:v>
                </c:pt>
                <c:pt idx="156">
                  <c:v>0.69999999999999696</c:v>
                </c:pt>
                <c:pt idx="157">
                  <c:v>0.71249999999999702</c:v>
                </c:pt>
                <c:pt idx="158">
                  <c:v>0.72499999999999698</c:v>
                </c:pt>
                <c:pt idx="159">
                  <c:v>0.73749999999999705</c:v>
                </c:pt>
                <c:pt idx="160">
                  <c:v>0.749999999999997</c:v>
                </c:pt>
                <c:pt idx="161">
                  <c:v>0.76249999999999696</c:v>
                </c:pt>
                <c:pt idx="162">
                  <c:v>0.77499999999999702</c:v>
                </c:pt>
                <c:pt idx="163">
                  <c:v>0.78749999999999698</c:v>
                </c:pt>
                <c:pt idx="164">
                  <c:v>0.79999999999999705</c:v>
                </c:pt>
                <c:pt idx="165">
                  <c:v>0.812499999999997</c:v>
                </c:pt>
                <c:pt idx="166">
                  <c:v>0.82499999999999696</c:v>
                </c:pt>
                <c:pt idx="167">
                  <c:v>0.83749999999999702</c:v>
                </c:pt>
                <c:pt idx="168">
                  <c:v>0.84999999999999698</c:v>
                </c:pt>
                <c:pt idx="169">
                  <c:v>0.86249999999999705</c:v>
                </c:pt>
                <c:pt idx="170">
                  <c:v>0.874999999999997</c:v>
                </c:pt>
                <c:pt idx="171">
                  <c:v>0.88749999999999696</c:v>
                </c:pt>
                <c:pt idx="172">
                  <c:v>0.89999999999999702</c:v>
                </c:pt>
                <c:pt idx="173">
                  <c:v>0.91249999999999698</c:v>
                </c:pt>
                <c:pt idx="174">
                  <c:v>0.92499999999999705</c:v>
                </c:pt>
                <c:pt idx="175">
                  <c:v>0.937499999999996</c:v>
                </c:pt>
                <c:pt idx="176">
                  <c:v>0.94999999999999596</c:v>
                </c:pt>
                <c:pt idx="177">
                  <c:v>0.96249999999999603</c:v>
                </c:pt>
                <c:pt idx="178">
                  <c:v>0.97499999999999598</c:v>
                </c:pt>
                <c:pt idx="179">
                  <c:v>0.98749999999999605</c:v>
                </c:pt>
                <c:pt idx="180">
                  <c:v>0.999999999999996</c:v>
                </c:pt>
                <c:pt idx="181">
                  <c:v>1.012499999999996</c:v>
                </c:pt>
                <c:pt idx="182">
                  <c:v>1.0249999999999959</c:v>
                </c:pt>
                <c:pt idx="183">
                  <c:v>1.0374999999999961</c:v>
                </c:pt>
                <c:pt idx="184">
                  <c:v>1.049999999999996</c:v>
                </c:pt>
                <c:pt idx="185">
                  <c:v>1.062499999999996</c:v>
                </c:pt>
                <c:pt idx="186">
                  <c:v>1.074999999999996</c:v>
                </c:pt>
                <c:pt idx="187">
                  <c:v>1.0874999999999959</c:v>
                </c:pt>
                <c:pt idx="188">
                  <c:v>1.0999999999999961</c:v>
                </c:pt>
                <c:pt idx="189">
                  <c:v>1.112499999999996</c:v>
                </c:pt>
                <c:pt idx="190">
                  <c:v>1.124999999999996</c:v>
                </c:pt>
                <c:pt idx="191">
                  <c:v>1.137499999999996</c:v>
                </c:pt>
                <c:pt idx="192">
                  <c:v>1.149999999999995</c:v>
                </c:pt>
                <c:pt idx="193">
                  <c:v>1.1624999999999961</c:v>
                </c:pt>
                <c:pt idx="194">
                  <c:v>1.174999999999996</c:v>
                </c:pt>
                <c:pt idx="195">
                  <c:v>1.187499999999996</c:v>
                </c:pt>
                <c:pt idx="196">
                  <c:v>1.1999999999999951</c:v>
                </c:pt>
                <c:pt idx="197">
                  <c:v>1.212499999999995</c:v>
                </c:pt>
                <c:pt idx="198">
                  <c:v>1.224999999999995</c:v>
                </c:pt>
                <c:pt idx="199">
                  <c:v>1.237499999999994</c:v>
                </c:pt>
                <c:pt idx="200">
                  <c:v>1.249999999999994</c:v>
                </c:pt>
              </c:numCache>
            </c:numRef>
          </c:xVal>
          <c:yVal>
            <c:numRef>
              <c:f>Sheet2!$H$2:$H$202</c:f>
              <c:numCache>
                <c:formatCode>General</c:formatCode>
                <c:ptCount val="201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38F-4C00-A579-E42A465614EB}"/>
            </c:ext>
          </c:extLst>
        </c:ser>
        <c:ser>
          <c:idx val="3"/>
          <c:order val="3"/>
          <c:tx>
            <c:strRef>
              <c:f>Sheet2!$I$1</c:f>
              <c:strCache>
                <c:ptCount val="1"/>
              </c:strCache>
            </c:strRef>
          </c:tx>
          <c:marker>
            <c:symbol val="none"/>
          </c:marker>
          <c:xVal>
            <c:numRef>
              <c:f>Sheet2!$E$2:$E$202</c:f>
              <c:numCache>
                <c:formatCode>General</c:formatCode>
                <c:ptCount val="201"/>
                <c:pt idx="0">
                  <c:v>-1.25</c:v>
                </c:pt>
                <c:pt idx="1">
                  <c:v>-1.2375</c:v>
                </c:pt>
                <c:pt idx="2">
                  <c:v>-1.2250000000000001</c:v>
                </c:pt>
                <c:pt idx="3">
                  <c:v>-1.2124999999999999</c:v>
                </c:pt>
                <c:pt idx="4">
                  <c:v>-1.2</c:v>
                </c:pt>
                <c:pt idx="5">
                  <c:v>-1.1875</c:v>
                </c:pt>
                <c:pt idx="6">
                  <c:v>-1.175</c:v>
                </c:pt>
                <c:pt idx="7">
                  <c:v>-1.1625000000000001</c:v>
                </c:pt>
                <c:pt idx="8">
                  <c:v>-1.150000000000001</c:v>
                </c:pt>
                <c:pt idx="9">
                  <c:v>-1.1375</c:v>
                </c:pt>
                <c:pt idx="10">
                  <c:v>-1.125</c:v>
                </c:pt>
                <c:pt idx="11">
                  <c:v>-1.1125</c:v>
                </c:pt>
                <c:pt idx="12">
                  <c:v>-1.100000000000001</c:v>
                </c:pt>
                <c:pt idx="13">
                  <c:v>-1.087500000000001</c:v>
                </c:pt>
                <c:pt idx="14">
                  <c:v>-1.0750000000000011</c:v>
                </c:pt>
                <c:pt idx="15">
                  <c:v>-1.0625000000000011</c:v>
                </c:pt>
                <c:pt idx="16">
                  <c:v>-1.0500000000000009</c:v>
                </c:pt>
                <c:pt idx="17">
                  <c:v>-1.037500000000001</c:v>
                </c:pt>
                <c:pt idx="18">
                  <c:v>-1.025000000000001</c:v>
                </c:pt>
                <c:pt idx="19">
                  <c:v>-1.0125000000000011</c:v>
                </c:pt>
                <c:pt idx="20">
                  <c:v>-1.0000000000000011</c:v>
                </c:pt>
                <c:pt idx="21">
                  <c:v>-0.98750000000000104</c:v>
                </c:pt>
                <c:pt idx="22">
                  <c:v>-0.97500000000000098</c:v>
                </c:pt>
                <c:pt idx="23">
                  <c:v>-0.96250000000000102</c:v>
                </c:pt>
                <c:pt idx="24">
                  <c:v>-0.95000000000000095</c:v>
                </c:pt>
                <c:pt idx="25">
                  <c:v>-0.937500000000001</c:v>
                </c:pt>
                <c:pt idx="26">
                  <c:v>-0.92500000000000104</c:v>
                </c:pt>
                <c:pt idx="27">
                  <c:v>-0.91250000000000098</c:v>
                </c:pt>
                <c:pt idx="28">
                  <c:v>-0.90000000000000102</c:v>
                </c:pt>
                <c:pt idx="29">
                  <c:v>-0.88750000000000095</c:v>
                </c:pt>
                <c:pt idx="30">
                  <c:v>-0.875000000000001</c:v>
                </c:pt>
                <c:pt idx="31">
                  <c:v>-0.86250000000000104</c:v>
                </c:pt>
                <c:pt idx="32">
                  <c:v>-0.85000000000000098</c:v>
                </c:pt>
                <c:pt idx="33">
                  <c:v>-0.83750000000000202</c:v>
                </c:pt>
                <c:pt idx="34">
                  <c:v>-0.82500000000000195</c:v>
                </c:pt>
                <c:pt idx="35">
                  <c:v>-0.812500000000002</c:v>
                </c:pt>
                <c:pt idx="36">
                  <c:v>-0.80000000000000204</c:v>
                </c:pt>
                <c:pt idx="37">
                  <c:v>-0.78750000000000098</c:v>
                </c:pt>
                <c:pt idx="38">
                  <c:v>-0.77500000000000202</c:v>
                </c:pt>
                <c:pt idx="39">
                  <c:v>-0.76250000000000195</c:v>
                </c:pt>
                <c:pt idx="40">
                  <c:v>-0.750000000000002</c:v>
                </c:pt>
                <c:pt idx="41">
                  <c:v>-0.73750000000000204</c:v>
                </c:pt>
                <c:pt idx="42">
                  <c:v>-0.72500000000000198</c:v>
                </c:pt>
                <c:pt idx="43">
                  <c:v>-0.71250000000000202</c:v>
                </c:pt>
                <c:pt idx="44">
                  <c:v>-0.70000000000000195</c:v>
                </c:pt>
                <c:pt idx="45">
                  <c:v>-0.687500000000002</c:v>
                </c:pt>
                <c:pt idx="46">
                  <c:v>-0.67500000000000204</c:v>
                </c:pt>
                <c:pt idx="47">
                  <c:v>-0.66250000000000198</c:v>
                </c:pt>
                <c:pt idx="48">
                  <c:v>-0.65000000000000202</c:v>
                </c:pt>
                <c:pt idx="49">
                  <c:v>-0.63750000000000195</c:v>
                </c:pt>
                <c:pt idx="50">
                  <c:v>-0.625000000000002</c:v>
                </c:pt>
                <c:pt idx="51">
                  <c:v>-0.61250000000000204</c:v>
                </c:pt>
                <c:pt idx="52">
                  <c:v>-0.60000000000000198</c:v>
                </c:pt>
                <c:pt idx="53">
                  <c:v>-0.58750000000000202</c:v>
                </c:pt>
                <c:pt idx="54">
                  <c:v>-0.57500000000000295</c:v>
                </c:pt>
                <c:pt idx="55">
                  <c:v>-0.562500000000002</c:v>
                </c:pt>
                <c:pt idx="56">
                  <c:v>-0.55000000000000304</c:v>
                </c:pt>
                <c:pt idx="57">
                  <c:v>-0.53750000000000298</c:v>
                </c:pt>
                <c:pt idx="58">
                  <c:v>-0.52500000000000302</c:v>
                </c:pt>
                <c:pt idx="59">
                  <c:v>-0.51250000000000295</c:v>
                </c:pt>
                <c:pt idx="60">
                  <c:v>-0.500000000000003</c:v>
                </c:pt>
                <c:pt idx="61">
                  <c:v>-0.48750000000000299</c:v>
                </c:pt>
                <c:pt idx="62">
                  <c:v>-0.47500000000000298</c:v>
                </c:pt>
                <c:pt idx="63">
                  <c:v>-0.46250000000000302</c:v>
                </c:pt>
                <c:pt idx="64">
                  <c:v>-0.45000000000000301</c:v>
                </c:pt>
                <c:pt idx="65">
                  <c:v>-0.437500000000003</c:v>
                </c:pt>
                <c:pt idx="66">
                  <c:v>-0.42500000000000299</c:v>
                </c:pt>
                <c:pt idx="67">
                  <c:v>-0.41250000000000298</c:v>
                </c:pt>
                <c:pt idx="68">
                  <c:v>-0.40000000000000302</c:v>
                </c:pt>
                <c:pt idx="69">
                  <c:v>-0.38750000000000301</c:v>
                </c:pt>
                <c:pt idx="70">
                  <c:v>-0.375000000000003</c:v>
                </c:pt>
                <c:pt idx="71">
                  <c:v>-0.36250000000000299</c:v>
                </c:pt>
                <c:pt idx="72">
                  <c:v>-0.35000000000000298</c:v>
                </c:pt>
                <c:pt idx="73">
                  <c:v>-0.33750000000000302</c:v>
                </c:pt>
                <c:pt idx="74">
                  <c:v>-0.32500000000000301</c:v>
                </c:pt>
                <c:pt idx="75">
                  <c:v>-0.312500000000003</c:v>
                </c:pt>
                <c:pt idx="76">
                  <c:v>-0.30000000000000199</c:v>
                </c:pt>
                <c:pt idx="77">
                  <c:v>-0.28750000000000198</c:v>
                </c:pt>
                <c:pt idx="78">
                  <c:v>-0.27500000000000202</c:v>
                </c:pt>
                <c:pt idx="79">
                  <c:v>-0.26250000000000201</c:v>
                </c:pt>
                <c:pt idx="80">
                  <c:v>-0.250000000000002</c:v>
                </c:pt>
                <c:pt idx="81">
                  <c:v>-0.23750000000000199</c:v>
                </c:pt>
                <c:pt idx="82">
                  <c:v>-0.225000000000002</c:v>
                </c:pt>
                <c:pt idx="83">
                  <c:v>-0.21250000000000199</c:v>
                </c:pt>
                <c:pt idx="84">
                  <c:v>-0.20000000000000201</c:v>
                </c:pt>
                <c:pt idx="85">
                  <c:v>-0.187500000000002</c:v>
                </c:pt>
                <c:pt idx="86">
                  <c:v>-0.17500000000000199</c:v>
                </c:pt>
                <c:pt idx="87">
                  <c:v>-0.162500000000002</c:v>
                </c:pt>
                <c:pt idx="88">
                  <c:v>-0.15000000000000199</c:v>
                </c:pt>
                <c:pt idx="89">
                  <c:v>-0.13750000000000201</c:v>
                </c:pt>
                <c:pt idx="90">
                  <c:v>-0.125000000000002</c:v>
                </c:pt>
                <c:pt idx="91">
                  <c:v>-0.112500000000002</c:v>
                </c:pt>
                <c:pt idx="92">
                  <c:v>-0.100000000000002</c:v>
                </c:pt>
                <c:pt idx="93">
                  <c:v>-8.7500000000002395E-2</c:v>
                </c:pt>
                <c:pt idx="94">
                  <c:v>-7.5000000000002301E-2</c:v>
                </c:pt>
                <c:pt idx="95">
                  <c:v>-6.2500000000002304E-2</c:v>
                </c:pt>
                <c:pt idx="96">
                  <c:v>-5.0000000000002397E-2</c:v>
                </c:pt>
                <c:pt idx="97">
                  <c:v>-3.7500000000002399E-2</c:v>
                </c:pt>
                <c:pt idx="98">
                  <c:v>-2.5000000000002302E-2</c:v>
                </c:pt>
                <c:pt idx="99">
                  <c:v>-1.25000000000024E-2</c:v>
                </c:pt>
                <c:pt idx="100">
                  <c:v>-2.3488155864726E-15</c:v>
                </c:pt>
                <c:pt idx="101">
                  <c:v>1.24999999999977E-2</c:v>
                </c:pt>
                <c:pt idx="102">
                  <c:v>2.4999999999997601E-2</c:v>
                </c:pt>
                <c:pt idx="103">
                  <c:v>3.7499999999997702E-2</c:v>
                </c:pt>
                <c:pt idx="104">
                  <c:v>4.9999999999997699E-2</c:v>
                </c:pt>
                <c:pt idx="105">
                  <c:v>6.2499999999997703E-2</c:v>
                </c:pt>
                <c:pt idx="106">
                  <c:v>7.4999999999997694E-2</c:v>
                </c:pt>
                <c:pt idx="107">
                  <c:v>8.7499999999997705E-2</c:v>
                </c:pt>
                <c:pt idx="108">
                  <c:v>9.9999999999997605E-2</c:v>
                </c:pt>
                <c:pt idx="109">
                  <c:v>0.112499999999998</c:v>
                </c:pt>
                <c:pt idx="110">
                  <c:v>0.124999999999998</c:v>
                </c:pt>
                <c:pt idx="111">
                  <c:v>0.13749999999999801</c:v>
                </c:pt>
                <c:pt idx="112">
                  <c:v>0.149999999999998</c:v>
                </c:pt>
                <c:pt idx="113">
                  <c:v>0.16249999999999801</c:v>
                </c:pt>
                <c:pt idx="114">
                  <c:v>0.17499999999999799</c:v>
                </c:pt>
                <c:pt idx="115">
                  <c:v>0.187499999999998</c:v>
                </c:pt>
                <c:pt idx="116">
                  <c:v>0.19999999999999801</c:v>
                </c:pt>
                <c:pt idx="117">
                  <c:v>0.212499999999998</c:v>
                </c:pt>
                <c:pt idx="118">
                  <c:v>0.22499999999999801</c:v>
                </c:pt>
                <c:pt idx="119">
                  <c:v>0.23749999999999799</c:v>
                </c:pt>
                <c:pt idx="120">
                  <c:v>0.249999999999998</c:v>
                </c:pt>
                <c:pt idx="121">
                  <c:v>0.26249999999999801</c:v>
                </c:pt>
                <c:pt idx="122">
                  <c:v>0.27499999999999802</c:v>
                </c:pt>
                <c:pt idx="123">
                  <c:v>0.28749999999999798</c:v>
                </c:pt>
                <c:pt idx="124">
                  <c:v>0.29999999999999799</c:v>
                </c:pt>
                <c:pt idx="125">
                  <c:v>0.312499999999998</c:v>
                </c:pt>
                <c:pt idx="126">
                  <c:v>0.32499999999999801</c:v>
                </c:pt>
                <c:pt idx="127">
                  <c:v>0.33749999999999802</c:v>
                </c:pt>
                <c:pt idx="128">
                  <c:v>0.34999999999999798</c:v>
                </c:pt>
                <c:pt idx="129">
                  <c:v>0.36249999999999799</c:v>
                </c:pt>
                <c:pt idx="130">
                  <c:v>0.374999999999998</c:v>
                </c:pt>
                <c:pt idx="131">
                  <c:v>0.38749999999999801</c:v>
                </c:pt>
                <c:pt idx="132">
                  <c:v>0.39999999999999802</c:v>
                </c:pt>
                <c:pt idx="133">
                  <c:v>0.41249999999999798</c:v>
                </c:pt>
                <c:pt idx="134">
                  <c:v>0.42499999999999799</c:v>
                </c:pt>
                <c:pt idx="135">
                  <c:v>0.437499999999998</c:v>
                </c:pt>
                <c:pt idx="136">
                  <c:v>0.44999999999999801</c:v>
                </c:pt>
                <c:pt idx="137">
                  <c:v>0.46249999999999802</c:v>
                </c:pt>
                <c:pt idx="138">
                  <c:v>0.47499999999999798</c:v>
                </c:pt>
                <c:pt idx="139">
                  <c:v>0.48749999999999799</c:v>
                </c:pt>
                <c:pt idx="140">
                  <c:v>0.499999999999998</c:v>
                </c:pt>
                <c:pt idx="141">
                  <c:v>0.51249999999999796</c:v>
                </c:pt>
                <c:pt idx="142">
                  <c:v>0.52499999999999802</c:v>
                </c:pt>
                <c:pt idx="143">
                  <c:v>0.53749999999999798</c:v>
                </c:pt>
                <c:pt idx="144">
                  <c:v>0.54999999999999805</c:v>
                </c:pt>
                <c:pt idx="145">
                  <c:v>0.562499999999998</c:v>
                </c:pt>
                <c:pt idx="146">
                  <c:v>0.57499999999999796</c:v>
                </c:pt>
                <c:pt idx="147">
                  <c:v>0.58749999999999802</c:v>
                </c:pt>
                <c:pt idx="148">
                  <c:v>0.59999999999999798</c:v>
                </c:pt>
                <c:pt idx="149">
                  <c:v>0.61249999999999805</c:v>
                </c:pt>
                <c:pt idx="150">
                  <c:v>0.624999999999998</c:v>
                </c:pt>
                <c:pt idx="151">
                  <c:v>0.63749999999999796</c:v>
                </c:pt>
                <c:pt idx="152">
                  <c:v>0.64999999999999802</c:v>
                </c:pt>
                <c:pt idx="153">
                  <c:v>0.66249999999999698</c:v>
                </c:pt>
                <c:pt idx="154">
                  <c:v>0.67499999999999805</c:v>
                </c:pt>
                <c:pt idx="155">
                  <c:v>0.687499999999997</c:v>
                </c:pt>
                <c:pt idx="156">
                  <c:v>0.69999999999999696</c:v>
                </c:pt>
                <c:pt idx="157">
                  <c:v>0.71249999999999702</c:v>
                </c:pt>
                <c:pt idx="158">
                  <c:v>0.72499999999999698</c:v>
                </c:pt>
                <c:pt idx="159">
                  <c:v>0.73749999999999705</c:v>
                </c:pt>
                <c:pt idx="160">
                  <c:v>0.749999999999997</c:v>
                </c:pt>
                <c:pt idx="161">
                  <c:v>0.76249999999999696</c:v>
                </c:pt>
                <c:pt idx="162">
                  <c:v>0.77499999999999702</c:v>
                </c:pt>
                <c:pt idx="163">
                  <c:v>0.78749999999999698</c:v>
                </c:pt>
                <c:pt idx="164">
                  <c:v>0.79999999999999705</c:v>
                </c:pt>
                <c:pt idx="165">
                  <c:v>0.812499999999997</c:v>
                </c:pt>
                <c:pt idx="166">
                  <c:v>0.82499999999999696</c:v>
                </c:pt>
                <c:pt idx="167">
                  <c:v>0.83749999999999702</c:v>
                </c:pt>
                <c:pt idx="168">
                  <c:v>0.84999999999999698</c:v>
                </c:pt>
                <c:pt idx="169">
                  <c:v>0.86249999999999705</c:v>
                </c:pt>
                <c:pt idx="170">
                  <c:v>0.874999999999997</c:v>
                </c:pt>
                <c:pt idx="171">
                  <c:v>0.88749999999999696</c:v>
                </c:pt>
                <c:pt idx="172">
                  <c:v>0.89999999999999702</c:v>
                </c:pt>
                <c:pt idx="173">
                  <c:v>0.91249999999999698</c:v>
                </c:pt>
                <c:pt idx="174">
                  <c:v>0.92499999999999705</c:v>
                </c:pt>
                <c:pt idx="175">
                  <c:v>0.937499999999996</c:v>
                </c:pt>
                <c:pt idx="176">
                  <c:v>0.94999999999999596</c:v>
                </c:pt>
                <c:pt idx="177">
                  <c:v>0.96249999999999603</c:v>
                </c:pt>
                <c:pt idx="178">
                  <c:v>0.97499999999999598</c:v>
                </c:pt>
                <c:pt idx="179">
                  <c:v>0.98749999999999605</c:v>
                </c:pt>
                <c:pt idx="180">
                  <c:v>0.999999999999996</c:v>
                </c:pt>
                <c:pt idx="181">
                  <c:v>1.012499999999996</c:v>
                </c:pt>
                <c:pt idx="182">
                  <c:v>1.0249999999999959</c:v>
                </c:pt>
                <c:pt idx="183">
                  <c:v>1.0374999999999961</c:v>
                </c:pt>
                <c:pt idx="184">
                  <c:v>1.049999999999996</c:v>
                </c:pt>
                <c:pt idx="185">
                  <c:v>1.062499999999996</c:v>
                </c:pt>
                <c:pt idx="186">
                  <c:v>1.074999999999996</c:v>
                </c:pt>
                <c:pt idx="187">
                  <c:v>1.0874999999999959</c:v>
                </c:pt>
                <c:pt idx="188">
                  <c:v>1.0999999999999961</c:v>
                </c:pt>
                <c:pt idx="189">
                  <c:v>1.112499999999996</c:v>
                </c:pt>
                <c:pt idx="190">
                  <c:v>1.124999999999996</c:v>
                </c:pt>
                <c:pt idx="191">
                  <c:v>1.137499999999996</c:v>
                </c:pt>
                <c:pt idx="192">
                  <c:v>1.149999999999995</c:v>
                </c:pt>
                <c:pt idx="193">
                  <c:v>1.1624999999999961</c:v>
                </c:pt>
                <c:pt idx="194">
                  <c:v>1.174999999999996</c:v>
                </c:pt>
                <c:pt idx="195">
                  <c:v>1.187499999999996</c:v>
                </c:pt>
                <c:pt idx="196">
                  <c:v>1.1999999999999951</c:v>
                </c:pt>
                <c:pt idx="197">
                  <c:v>1.212499999999995</c:v>
                </c:pt>
                <c:pt idx="198">
                  <c:v>1.224999999999995</c:v>
                </c:pt>
                <c:pt idx="199">
                  <c:v>1.237499999999994</c:v>
                </c:pt>
                <c:pt idx="200">
                  <c:v>1.249999999999994</c:v>
                </c:pt>
              </c:numCache>
            </c:numRef>
          </c:xVal>
          <c:yVal>
            <c:numRef>
              <c:f>Sheet2!$I$2:$I$202</c:f>
              <c:numCache>
                <c:formatCode>General</c:formatCode>
                <c:ptCount val="201"/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138F-4C00-A579-E42A465614EB}"/>
            </c:ext>
          </c:extLst>
        </c:ser>
        <c:ser>
          <c:idx val="4"/>
          <c:order val="4"/>
          <c:tx>
            <c:strRef>
              <c:f>Sheet2!$J$1</c:f>
              <c:strCache>
                <c:ptCount val="1"/>
                <c:pt idx="0">
                  <c:v>R'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Sheet2!$J$2:$J$403</c:f>
              <c:numCache>
                <c:formatCode>General</c:formatCode>
                <c:ptCount val="402"/>
                <c:pt idx="0">
                  <c:v>1.457737973711325</c:v>
                </c:pt>
                <c:pt idx="1">
                  <c:v>1.4500387925845291</c:v>
                </c:pt>
                <c:pt idx="2">
                  <c:v>1.442376511178687</c:v>
                </c:pt>
                <c:pt idx="3">
                  <c:v>1.434751720682014</c:v>
                </c:pt>
                <c:pt idx="4">
                  <c:v>1.427165021992902</c:v>
                </c:pt>
                <c:pt idx="5">
                  <c:v>1.419617025820697</c:v>
                </c:pt>
                <c:pt idx="6">
                  <c:v>1.412108352783171</c:v>
                </c:pt>
                <c:pt idx="7">
                  <c:v>1.404639633500351</c:v>
                </c:pt>
                <c:pt idx="8">
                  <c:v>1.3972115086843511</c:v>
                </c:pt>
                <c:pt idx="9">
                  <c:v>1.3898246292248531</c:v>
                </c:pt>
                <c:pt idx="10">
                  <c:v>1.38247965626985</c:v>
                </c:pt>
                <c:pt idx="11">
                  <c:v>1.3751772613012481</c:v>
                </c:pt>
                <c:pt idx="12">
                  <c:v>1.367918126204928</c:v>
                </c:pt>
                <c:pt idx="13">
                  <c:v>1.360702943334805</c:v>
                </c:pt>
                <c:pt idx="14">
                  <c:v>1.3535324155704589</c:v>
                </c:pt>
                <c:pt idx="15">
                  <c:v>1.34640725636785</c:v>
                </c:pt>
                <c:pt idx="16">
                  <c:v>1.339328189802635</c:v>
                </c:pt>
                <c:pt idx="17">
                  <c:v>1.3322959506055709</c:v>
                </c:pt>
                <c:pt idx="18">
                  <c:v>1.3253112841894921</c:v>
                </c:pt>
                <c:pt idx="19">
                  <c:v>1.318374946667298</c:v>
                </c:pt>
                <c:pt idx="20">
                  <c:v>1.311487704860401</c:v>
                </c:pt>
                <c:pt idx="21">
                  <c:v>1.3046503362970501</c:v>
                </c:pt>
                <c:pt idx="22">
                  <c:v>1.2978636291999259</c:v>
                </c:pt>
                <c:pt idx="23">
                  <c:v>1.29112838246241</c:v>
                </c:pt>
                <c:pt idx="24">
                  <c:v>1.2844454056128669</c:v>
                </c:pt>
                <c:pt idx="25">
                  <c:v>1.2778155187663061</c:v>
                </c:pt>
                <c:pt idx="26">
                  <c:v>1.271239552562774</c:v>
                </c:pt>
                <c:pt idx="27">
                  <c:v>1.264718348091781</c:v>
                </c:pt>
                <c:pt idx="28">
                  <c:v>1.2582527568020681</c:v>
                </c:pt>
                <c:pt idx="29">
                  <c:v>1.2518436403960369</c:v>
                </c:pt>
                <c:pt idx="30">
                  <c:v>1.245491870708116</c:v>
                </c:pt>
                <c:pt idx="31">
                  <c:v>1.239198329566338</c:v>
                </c:pt>
                <c:pt idx="32">
                  <c:v>1.2329639086364219</c:v>
                </c:pt>
                <c:pt idx="33">
                  <c:v>1.2267895092476151</c:v>
                </c:pt>
                <c:pt idx="34">
                  <c:v>1.2206760421995679</c:v>
                </c:pt>
                <c:pt idx="35">
                  <c:v>1.214624427549521</c:v>
                </c:pt>
                <c:pt idx="36">
                  <c:v>1.208635594379051</c:v>
                </c:pt>
                <c:pt idx="37">
                  <c:v>1.202710480539686</c:v>
                </c:pt>
                <c:pt idx="38">
                  <c:v>1.196850032376656</c:v>
                </c:pt>
                <c:pt idx="39">
                  <c:v>1.1910552044300899</c:v>
                </c:pt>
                <c:pt idx="40">
                  <c:v>1.1853269591129709</c:v>
                </c:pt>
                <c:pt idx="41">
                  <c:v>1.179666266365196</c:v>
                </c:pt>
                <c:pt idx="42">
                  <c:v>1.174074103283095</c:v>
                </c:pt>
                <c:pt idx="43">
                  <c:v>1.1685514537238</c:v>
                </c:pt>
                <c:pt idx="44">
                  <c:v>1.163099307883898</c:v>
                </c:pt>
                <c:pt idx="45">
                  <c:v>1.1577186618518349</c:v>
                </c:pt>
                <c:pt idx="46">
                  <c:v>1.1524105171335439</c:v>
                </c:pt>
                <c:pt idx="47">
                  <c:v>1.147175880150904</c:v>
                </c:pt>
                <c:pt idx="48">
                  <c:v>1.142015761712597</c:v>
                </c:pt>
                <c:pt idx="49">
                  <c:v>1.136931176457046</c:v>
                </c:pt>
                <c:pt idx="50">
                  <c:v>1.1319231422671781</c:v>
                </c:pt>
                <c:pt idx="51">
                  <c:v>1.1269926796567951</c:v>
                </c:pt>
                <c:pt idx="52">
                  <c:v>1.1221408111284441</c:v>
                </c:pt>
                <c:pt idx="53">
                  <c:v>1.117368560502757</c:v>
                </c:pt>
                <c:pt idx="54">
                  <c:v>1.112676952219287</c:v>
                </c:pt>
                <c:pt idx="55">
                  <c:v>1.108067010609016</c:v>
                </c:pt>
                <c:pt idx="56">
                  <c:v>1.1035397591387459</c:v>
                </c:pt>
                <c:pt idx="57">
                  <c:v>1.0990962196277461</c:v>
                </c:pt>
                <c:pt idx="58">
                  <c:v>1.0947374114371</c:v>
                </c:pt>
                <c:pt idx="59">
                  <c:v>1.090464350632335</c:v>
                </c:pt>
                <c:pt idx="60">
                  <c:v>1.0862780491200219</c:v>
                </c:pt>
                <c:pt idx="61">
                  <c:v>1.082179513759155</c:v>
                </c:pt>
                <c:pt idx="62">
                  <c:v>1.078169745448277</c:v>
                </c:pt>
                <c:pt idx="63">
                  <c:v>1.0742497381894029</c:v>
                </c:pt>
                <c:pt idx="64">
                  <c:v>1.070420478129974</c:v>
                </c:pt>
                <c:pt idx="65">
                  <c:v>1.06668294258416</c:v>
                </c:pt>
                <c:pt idx="66">
                  <c:v>1.0630380990350261</c:v>
                </c:pt>
                <c:pt idx="67">
                  <c:v>1.0594869041191599</c:v>
                </c:pt>
                <c:pt idx="68">
                  <c:v>1.056030302595528</c:v>
                </c:pt>
                <c:pt idx="69">
                  <c:v>1.052669226300456</c:v>
                </c:pt>
                <c:pt idx="70">
                  <c:v>1.0494045930907681</c:v>
                </c:pt>
                <c:pt idx="71">
                  <c:v>1.0462373057772321</c:v>
                </c:pt>
                <c:pt idx="72">
                  <c:v>1.0431682510506159</c:v>
                </c:pt>
                <c:pt idx="73">
                  <c:v>1.040198298402762</c:v>
                </c:pt>
                <c:pt idx="74">
                  <c:v>1.037328299045196</c:v>
                </c:pt>
                <c:pt idx="75">
                  <c:v>1.034559084827928</c:v>
                </c:pt>
                <c:pt idx="76">
                  <c:v>1.031891467161155</c:v>
                </c:pt>
                <c:pt idx="77">
                  <c:v>1.029326235942716</c:v>
                </c:pt>
                <c:pt idx="78">
                  <c:v>1.0268641584941991</c:v>
                </c:pt>
                <c:pt idx="79">
                  <c:v>1.024505978508667</c:v>
                </c:pt>
                <c:pt idx="80">
                  <c:v>1.0222524150130441</c:v>
                </c:pt>
                <c:pt idx="81">
                  <c:v>1.0201041613482431</c:v>
                </c:pt>
                <c:pt idx="82">
                  <c:v>1.018061884170113</c:v>
                </c:pt>
                <c:pt idx="83">
                  <c:v>1.0161262224743539</c:v>
                </c:pt>
                <c:pt idx="84">
                  <c:v>1.0142977866484779</c:v>
                </c:pt>
                <c:pt idx="85">
                  <c:v>1.012577157553932</c:v>
                </c:pt>
                <c:pt idx="86">
                  <c:v>1.0109648856414351</c:v>
                </c:pt>
                <c:pt idx="87">
                  <c:v>1.0094614901025201</c:v>
                </c:pt>
                <c:pt idx="88">
                  <c:v>1.008067458060224</c:v>
                </c:pt>
                <c:pt idx="89">
                  <c:v>1.006783243801763</c:v>
                </c:pt>
                <c:pt idx="90">
                  <c:v>1.0056092680559381</c:v>
                </c:pt>
                <c:pt idx="91">
                  <c:v>1.0045459173178699</c:v>
                </c:pt>
                <c:pt idx="92">
                  <c:v>1.0035935432235501</c:v>
                </c:pt>
                <c:pt idx="93">
                  <c:v>1.002752461976534</c:v>
                </c:pt>
                <c:pt idx="94">
                  <c:v>1.0020229538289029</c:v>
                </c:pt>
                <c:pt idx="95">
                  <c:v>1.0014052626184859</c:v>
                </c:pt>
                <c:pt idx="96">
                  <c:v>1.00089959536409</c:v>
                </c:pt>
                <c:pt idx="97">
                  <c:v>1.0005061219203011</c:v>
                </c:pt>
                <c:pt idx="98">
                  <c:v>1.0002249746931939</c:v>
                </c:pt>
                <c:pt idx="99">
                  <c:v>1.000056248418058</c:v>
                </c:pt>
                <c:pt idx="100">
                  <c:v>1</c:v>
                </c:pt>
                <c:pt idx="101">
                  <c:v>1.000056248418058</c:v>
                </c:pt>
                <c:pt idx="102">
                  <c:v>1.0002249746931939</c:v>
                </c:pt>
                <c:pt idx="103">
                  <c:v>1.0005061219203011</c:v>
                </c:pt>
                <c:pt idx="104">
                  <c:v>1.00089959536409</c:v>
                </c:pt>
                <c:pt idx="105">
                  <c:v>1.0014052626184859</c:v>
                </c:pt>
                <c:pt idx="106">
                  <c:v>1.0020229538289029</c:v>
                </c:pt>
                <c:pt idx="107">
                  <c:v>1.002752461976534</c:v>
                </c:pt>
                <c:pt idx="108">
                  <c:v>1.0035935432235501</c:v>
                </c:pt>
                <c:pt idx="109">
                  <c:v>1.0045459173178699</c:v>
                </c:pt>
                <c:pt idx="110">
                  <c:v>1.0056092680559381</c:v>
                </c:pt>
                <c:pt idx="111">
                  <c:v>1.006783243801763</c:v>
                </c:pt>
                <c:pt idx="112">
                  <c:v>1.0080674580602229</c:v>
                </c:pt>
                <c:pt idx="113">
                  <c:v>1.009461490102519</c:v>
                </c:pt>
                <c:pt idx="114">
                  <c:v>1.0109648856414351</c:v>
                </c:pt>
                <c:pt idx="115">
                  <c:v>1.012577157553932</c:v>
                </c:pt>
                <c:pt idx="116">
                  <c:v>1.014297786648477</c:v>
                </c:pt>
                <c:pt idx="117">
                  <c:v>1.016126222474353</c:v>
                </c:pt>
                <c:pt idx="118">
                  <c:v>1.0180618841701119</c:v>
                </c:pt>
                <c:pt idx="119">
                  <c:v>1.020104161348242</c:v>
                </c:pt>
                <c:pt idx="120">
                  <c:v>1.022252415013043</c:v>
                </c:pt>
                <c:pt idx="121">
                  <c:v>1.0245059785086661</c:v>
                </c:pt>
                <c:pt idx="122">
                  <c:v>1.026864158494198</c:v>
                </c:pt>
                <c:pt idx="123">
                  <c:v>1.029326235942716</c:v>
                </c:pt>
                <c:pt idx="124">
                  <c:v>1.0318914671611541</c:v>
                </c:pt>
                <c:pt idx="125">
                  <c:v>1.034559084827928</c:v>
                </c:pt>
                <c:pt idx="126">
                  <c:v>1.0373282990451951</c:v>
                </c:pt>
                <c:pt idx="127">
                  <c:v>1.0401982984027609</c:v>
                </c:pt>
                <c:pt idx="128">
                  <c:v>1.0431682510506151</c:v>
                </c:pt>
                <c:pt idx="129">
                  <c:v>1.046237305777231</c:v>
                </c:pt>
                <c:pt idx="130">
                  <c:v>1.0494045930907669</c:v>
                </c:pt>
                <c:pt idx="131">
                  <c:v>1.0526692263004549</c:v>
                </c:pt>
                <c:pt idx="132">
                  <c:v>1.056030302595526</c:v>
                </c:pt>
                <c:pt idx="133">
                  <c:v>1.0594869041191599</c:v>
                </c:pt>
                <c:pt idx="134">
                  <c:v>1.063038099035025</c:v>
                </c:pt>
                <c:pt idx="135">
                  <c:v>1.066682942584158</c:v>
                </c:pt>
                <c:pt idx="136">
                  <c:v>1.070420478129972</c:v>
                </c:pt>
                <c:pt idx="137">
                  <c:v>1.0742497381894021</c:v>
                </c:pt>
                <c:pt idx="138">
                  <c:v>1.078169745448275</c:v>
                </c:pt>
                <c:pt idx="139">
                  <c:v>1.0821795137591541</c:v>
                </c:pt>
                <c:pt idx="140">
                  <c:v>1.086278049120021</c:v>
                </c:pt>
                <c:pt idx="141">
                  <c:v>1.0904643506323339</c:v>
                </c:pt>
                <c:pt idx="142">
                  <c:v>1.094737411437098</c:v>
                </c:pt>
                <c:pt idx="143">
                  <c:v>1.0990962196277441</c:v>
                </c:pt>
                <c:pt idx="144">
                  <c:v>1.103539759138745</c:v>
                </c:pt>
                <c:pt idx="145">
                  <c:v>1.1080670106090149</c:v>
                </c:pt>
                <c:pt idx="146">
                  <c:v>1.1126769522192861</c:v>
                </c:pt>
                <c:pt idx="147">
                  <c:v>1.117368560502755</c:v>
                </c:pt>
                <c:pt idx="148">
                  <c:v>1.1221408111284421</c:v>
                </c:pt>
                <c:pt idx="149">
                  <c:v>1.1269926796567931</c:v>
                </c:pt>
                <c:pt idx="150">
                  <c:v>1.1319231422671761</c:v>
                </c:pt>
                <c:pt idx="151">
                  <c:v>1.136931176457044</c:v>
                </c:pt>
                <c:pt idx="152">
                  <c:v>1.142015761712595</c:v>
                </c:pt>
                <c:pt idx="153">
                  <c:v>1.1471758801509031</c:v>
                </c:pt>
                <c:pt idx="154">
                  <c:v>1.152410517133543</c:v>
                </c:pt>
                <c:pt idx="155">
                  <c:v>1.1577186618518329</c:v>
                </c:pt>
                <c:pt idx="156">
                  <c:v>1.163099307883896</c:v>
                </c:pt>
                <c:pt idx="157">
                  <c:v>1.1685514537237971</c:v>
                </c:pt>
                <c:pt idx="158">
                  <c:v>1.174074103283093</c:v>
                </c:pt>
                <c:pt idx="159">
                  <c:v>1.179666266365194</c:v>
                </c:pt>
                <c:pt idx="160">
                  <c:v>1.1853269591129689</c:v>
                </c:pt>
                <c:pt idx="161">
                  <c:v>1.1910552044300879</c:v>
                </c:pt>
                <c:pt idx="162">
                  <c:v>1.196850032376654</c:v>
                </c:pt>
                <c:pt idx="163">
                  <c:v>1.202710480539684</c:v>
                </c:pt>
                <c:pt idx="164">
                  <c:v>1.208635594379049</c:v>
                </c:pt>
                <c:pt idx="165">
                  <c:v>1.214624427549519</c:v>
                </c:pt>
                <c:pt idx="166">
                  <c:v>1.2206760421995659</c:v>
                </c:pt>
                <c:pt idx="167">
                  <c:v>1.2267895092476131</c:v>
                </c:pt>
                <c:pt idx="168">
                  <c:v>1.2329639086364199</c:v>
                </c:pt>
                <c:pt idx="169">
                  <c:v>1.239198329566336</c:v>
                </c:pt>
                <c:pt idx="170">
                  <c:v>1.245491870708114</c:v>
                </c:pt>
                <c:pt idx="171">
                  <c:v>1.2518436403960349</c:v>
                </c:pt>
                <c:pt idx="172">
                  <c:v>1.2582527568020661</c:v>
                </c:pt>
                <c:pt idx="173">
                  <c:v>1.2647183480917781</c:v>
                </c:pt>
                <c:pt idx="174">
                  <c:v>1.271239552562772</c:v>
                </c:pt>
                <c:pt idx="175">
                  <c:v>1.2778155187663041</c:v>
                </c:pt>
                <c:pt idx="176">
                  <c:v>1.2844454056128649</c:v>
                </c:pt>
                <c:pt idx="177">
                  <c:v>1.291128382462408</c:v>
                </c:pt>
                <c:pt idx="178">
                  <c:v>1.297863629199923</c:v>
                </c:pt>
                <c:pt idx="179">
                  <c:v>1.3046503362970461</c:v>
                </c:pt>
                <c:pt idx="180">
                  <c:v>1.3114877048603999</c:v>
                </c:pt>
                <c:pt idx="181">
                  <c:v>1.318374946667296</c:v>
                </c:pt>
                <c:pt idx="182">
                  <c:v>1.3253112841894901</c:v>
                </c:pt>
                <c:pt idx="183">
                  <c:v>1.332295950605568</c:v>
                </c:pt>
                <c:pt idx="184">
                  <c:v>1.3393281898026319</c:v>
                </c:pt>
                <c:pt idx="185">
                  <c:v>1.346407256367848</c:v>
                </c:pt>
                <c:pt idx="186">
                  <c:v>1.353532415570456</c:v>
                </c:pt>
                <c:pt idx="187">
                  <c:v>1.360702943334803</c:v>
                </c:pt>
                <c:pt idx="188">
                  <c:v>1.367918126204926</c:v>
                </c:pt>
                <c:pt idx="189">
                  <c:v>1.3751772613012461</c:v>
                </c:pt>
                <c:pt idx="190">
                  <c:v>1.3824796562698469</c:v>
                </c:pt>
                <c:pt idx="191">
                  <c:v>1.3898246292248511</c:v>
                </c:pt>
                <c:pt idx="192">
                  <c:v>1.3972115086843491</c:v>
                </c:pt>
                <c:pt idx="193">
                  <c:v>1.4046396335003479</c:v>
                </c:pt>
                <c:pt idx="194">
                  <c:v>1.4121083527831679</c:v>
                </c:pt>
                <c:pt idx="195">
                  <c:v>1.4196170258206939</c:v>
                </c:pt>
                <c:pt idx="196">
                  <c:v>1.4271650219929</c:v>
                </c:pt>
                <c:pt idx="197">
                  <c:v>1.4347517206820111</c:v>
                </c:pt>
                <c:pt idx="198">
                  <c:v>1.4423765111786839</c:v>
                </c:pt>
                <c:pt idx="199">
                  <c:v>1.4500387925845271</c:v>
                </c:pt>
                <c:pt idx="200">
                  <c:v>1.4577379737113221</c:v>
                </c:pt>
                <c:pt idx="201">
                  <c:v>1.457737973711325</c:v>
                </c:pt>
                <c:pt idx="202">
                  <c:v>1.457737973711325</c:v>
                </c:pt>
                <c:pt idx="203">
                  <c:v>1.457737973711325</c:v>
                </c:pt>
                <c:pt idx="204">
                  <c:v>1.457737973711325</c:v>
                </c:pt>
                <c:pt idx="205">
                  <c:v>1.457737973711325</c:v>
                </c:pt>
                <c:pt idx="206">
                  <c:v>1.457737973711325</c:v>
                </c:pt>
                <c:pt idx="207">
                  <c:v>1.457737973711325</c:v>
                </c:pt>
                <c:pt idx="208">
                  <c:v>1.457737973711325</c:v>
                </c:pt>
                <c:pt idx="209">
                  <c:v>1.457737973711325</c:v>
                </c:pt>
                <c:pt idx="210">
                  <c:v>1.457737973711325</c:v>
                </c:pt>
                <c:pt idx="211">
                  <c:v>1.457737973711325</c:v>
                </c:pt>
                <c:pt idx="212">
                  <c:v>1.457737973711325</c:v>
                </c:pt>
                <c:pt idx="213">
                  <c:v>1.457737973711325</c:v>
                </c:pt>
                <c:pt idx="214">
                  <c:v>1.457737973711325</c:v>
                </c:pt>
                <c:pt idx="215">
                  <c:v>1.457737973711325</c:v>
                </c:pt>
                <c:pt idx="216">
                  <c:v>1.457737973711325</c:v>
                </c:pt>
                <c:pt idx="217">
                  <c:v>1.457737973711325</c:v>
                </c:pt>
                <c:pt idx="218">
                  <c:v>1.457737973711325</c:v>
                </c:pt>
                <c:pt idx="219">
                  <c:v>1.457737973711325</c:v>
                </c:pt>
                <c:pt idx="220">
                  <c:v>1.457737973711325</c:v>
                </c:pt>
                <c:pt idx="221">
                  <c:v>1.457737973711325</c:v>
                </c:pt>
                <c:pt idx="222">
                  <c:v>1.457737973711325</c:v>
                </c:pt>
                <c:pt idx="223">
                  <c:v>1.457737973711325</c:v>
                </c:pt>
                <c:pt idx="224">
                  <c:v>1.457737973711325</c:v>
                </c:pt>
                <c:pt idx="225">
                  <c:v>1.457737973711325</c:v>
                </c:pt>
                <c:pt idx="226">
                  <c:v>1.457737973711325</c:v>
                </c:pt>
                <c:pt idx="227">
                  <c:v>1.457737973711325</c:v>
                </c:pt>
                <c:pt idx="228">
                  <c:v>1.457737973711325</c:v>
                </c:pt>
                <c:pt idx="229">
                  <c:v>1.457737973711325</c:v>
                </c:pt>
                <c:pt idx="230">
                  <c:v>1.457737973711325</c:v>
                </c:pt>
                <c:pt idx="231">
                  <c:v>1.457737973711325</c:v>
                </c:pt>
                <c:pt idx="232">
                  <c:v>1.457737973711325</c:v>
                </c:pt>
                <c:pt idx="233">
                  <c:v>1.457737973711325</c:v>
                </c:pt>
                <c:pt idx="234">
                  <c:v>1.457737973711325</c:v>
                </c:pt>
                <c:pt idx="235">
                  <c:v>1.457737973711325</c:v>
                </c:pt>
                <c:pt idx="236">
                  <c:v>1.457737973711325</c:v>
                </c:pt>
                <c:pt idx="237">
                  <c:v>1.457737973711325</c:v>
                </c:pt>
                <c:pt idx="238">
                  <c:v>1.457737973711325</c:v>
                </c:pt>
                <c:pt idx="239">
                  <c:v>1.457737973711325</c:v>
                </c:pt>
                <c:pt idx="240">
                  <c:v>1.457737973711325</c:v>
                </c:pt>
                <c:pt idx="241">
                  <c:v>1.457737973711325</c:v>
                </c:pt>
                <c:pt idx="242">
                  <c:v>1.457737973711325</c:v>
                </c:pt>
                <c:pt idx="243">
                  <c:v>1.457737973711325</c:v>
                </c:pt>
                <c:pt idx="244">
                  <c:v>1.457737973711325</c:v>
                </c:pt>
                <c:pt idx="245">
                  <c:v>1.457737973711325</c:v>
                </c:pt>
                <c:pt idx="246">
                  <c:v>1.457737973711325</c:v>
                </c:pt>
                <c:pt idx="247">
                  <c:v>1.457737973711325</c:v>
                </c:pt>
                <c:pt idx="248">
                  <c:v>1.457737973711325</c:v>
                </c:pt>
                <c:pt idx="249">
                  <c:v>1.457737973711325</c:v>
                </c:pt>
                <c:pt idx="250">
                  <c:v>1.457737973711325</c:v>
                </c:pt>
                <c:pt idx="251">
                  <c:v>1.457737973711325</c:v>
                </c:pt>
                <c:pt idx="252">
                  <c:v>1.457737973711325</c:v>
                </c:pt>
                <c:pt idx="253">
                  <c:v>1.457737973711325</c:v>
                </c:pt>
                <c:pt idx="254">
                  <c:v>1.457737973711325</c:v>
                </c:pt>
                <c:pt idx="255">
                  <c:v>1.457737973711325</c:v>
                </c:pt>
                <c:pt idx="256">
                  <c:v>1.457737973711325</c:v>
                </c:pt>
                <c:pt idx="257">
                  <c:v>1.457737973711325</c:v>
                </c:pt>
                <c:pt idx="258">
                  <c:v>1.457737973711325</c:v>
                </c:pt>
                <c:pt idx="259">
                  <c:v>1.457737973711325</c:v>
                </c:pt>
                <c:pt idx="260">
                  <c:v>1.457737973711325</c:v>
                </c:pt>
                <c:pt idx="261">
                  <c:v>1.457737973711325</c:v>
                </c:pt>
                <c:pt idx="262">
                  <c:v>1.457737973711325</c:v>
                </c:pt>
                <c:pt idx="263">
                  <c:v>1.457737973711325</c:v>
                </c:pt>
                <c:pt idx="264">
                  <c:v>1.457737973711325</c:v>
                </c:pt>
                <c:pt idx="265">
                  <c:v>1.457737973711325</c:v>
                </c:pt>
                <c:pt idx="266">
                  <c:v>1.457737973711325</c:v>
                </c:pt>
                <c:pt idx="267">
                  <c:v>1.457737973711325</c:v>
                </c:pt>
                <c:pt idx="268">
                  <c:v>1.457737973711325</c:v>
                </c:pt>
                <c:pt idx="269">
                  <c:v>1.457737973711325</c:v>
                </c:pt>
                <c:pt idx="270">
                  <c:v>1.457737973711325</c:v>
                </c:pt>
                <c:pt idx="271">
                  <c:v>1.457737973711325</c:v>
                </c:pt>
                <c:pt idx="272">
                  <c:v>1.457737973711325</c:v>
                </c:pt>
                <c:pt idx="273">
                  <c:v>1.457737973711325</c:v>
                </c:pt>
                <c:pt idx="274">
                  <c:v>1.457737973711325</c:v>
                </c:pt>
                <c:pt idx="275">
                  <c:v>1.457737973711325</c:v>
                </c:pt>
                <c:pt idx="276">
                  <c:v>1.457737973711325</c:v>
                </c:pt>
                <c:pt idx="277">
                  <c:v>1.457737973711325</c:v>
                </c:pt>
                <c:pt idx="278">
                  <c:v>1.457737973711325</c:v>
                </c:pt>
                <c:pt idx="279">
                  <c:v>1.457737973711325</c:v>
                </c:pt>
                <c:pt idx="280">
                  <c:v>1.457737973711325</c:v>
                </c:pt>
                <c:pt idx="281">
                  <c:v>1.457737973711325</c:v>
                </c:pt>
                <c:pt idx="282">
                  <c:v>1.457737973711325</c:v>
                </c:pt>
                <c:pt idx="283">
                  <c:v>1.457737973711325</c:v>
                </c:pt>
                <c:pt idx="284">
                  <c:v>1.457737973711325</c:v>
                </c:pt>
                <c:pt idx="285">
                  <c:v>1.457737973711325</c:v>
                </c:pt>
                <c:pt idx="286">
                  <c:v>1.457737973711325</c:v>
                </c:pt>
                <c:pt idx="287">
                  <c:v>1.457737973711325</c:v>
                </c:pt>
                <c:pt idx="288">
                  <c:v>1.457737973711325</c:v>
                </c:pt>
                <c:pt idx="289">
                  <c:v>1.457737973711325</c:v>
                </c:pt>
                <c:pt idx="290">
                  <c:v>1.457737973711325</c:v>
                </c:pt>
                <c:pt idx="291">
                  <c:v>1.457737973711325</c:v>
                </c:pt>
                <c:pt idx="292">
                  <c:v>1.457737973711325</c:v>
                </c:pt>
                <c:pt idx="293">
                  <c:v>1.457737973711325</c:v>
                </c:pt>
                <c:pt idx="294">
                  <c:v>1.457737973711325</c:v>
                </c:pt>
                <c:pt idx="295">
                  <c:v>1.457737973711325</c:v>
                </c:pt>
                <c:pt idx="296">
                  <c:v>1.457737973711325</c:v>
                </c:pt>
                <c:pt idx="297">
                  <c:v>1.457737973711325</c:v>
                </c:pt>
                <c:pt idx="298">
                  <c:v>1.457737973711325</c:v>
                </c:pt>
                <c:pt idx="299">
                  <c:v>1.457737973711325</c:v>
                </c:pt>
                <c:pt idx="300">
                  <c:v>1.457737973711325</c:v>
                </c:pt>
                <c:pt idx="301">
                  <c:v>1.457737973711325</c:v>
                </c:pt>
                <c:pt idx="302">
                  <c:v>1.457737973711325</c:v>
                </c:pt>
                <c:pt idx="303">
                  <c:v>1.457737973711325</c:v>
                </c:pt>
                <c:pt idx="304">
                  <c:v>1.457737973711325</c:v>
                </c:pt>
                <c:pt idx="305">
                  <c:v>1.457737973711325</c:v>
                </c:pt>
                <c:pt idx="306">
                  <c:v>1.457737973711325</c:v>
                </c:pt>
                <c:pt idx="307">
                  <c:v>1.457737973711325</c:v>
                </c:pt>
                <c:pt idx="308">
                  <c:v>1.457737973711325</c:v>
                </c:pt>
                <c:pt idx="309">
                  <c:v>1.457737973711325</c:v>
                </c:pt>
                <c:pt idx="310">
                  <c:v>1.457737973711325</c:v>
                </c:pt>
                <c:pt idx="311">
                  <c:v>1.457737973711325</c:v>
                </c:pt>
                <c:pt idx="312">
                  <c:v>1.457737973711325</c:v>
                </c:pt>
                <c:pt idx="313">
                  <c:v>1.457737973711325</c:v>
                </c:pt>
                <c:pt idx="314">
                  <c:v>1.457737973711325</c:v>
                </c:pt>
                <c:pt idx="315">
                  <c:v>1.457737973711325</c:v>
                </c:pt>
                <c:pt idx="316">
                  <c:v>1.457737973711325</c:v>
                </c:pt>
                <c:pt idx="317">
                  <c:v>1.457737973711325</c:v>
                </c:pt>
                <c:pt idx="318">
                  <c:v>1.457737973711325</c:v>
                </c:pt>
                <c:pt idx="319">
                  <c:v>1.457737973711325</c:v>
                </c:pt>
                <c:pt idx="320">
                  <c:v>1.457737973711325</c:v>
                </c:pt>
                <c:pt idx="321">
                  <c:v>1.457737973711325</c:v>
                </c:pt>
                <c:pt idx="322">
                  <c:v>1.457737973711325</c:v>
                </c:pt>
                <c:pt idx="323">
                  <c:v>1.457737973711325</c:v>
                </c:pt>
                <c:pt idx="324">
                  <c:v>1.457737973711325</c:v>
                </c:pt>
                <c:pt idx="325">
                  <c:v>1.457737973711325</c:v>
                </c:pt>
                <c:pt idx="326">
                  <c:v>1.457737973711325</c:v>
                </c:pt>
                <c:pt idx="327">
                  <c:v>1.457737973711325</c:v>
                </c:pt>
                <c:pt idx="328">
                  <c:v>1.457737973711325</c:v>
                </c:pt>
                <c:pt idx="329">
                  <c:v>1.457737973711325</c:v>
                </c:pt>
                <c:pt idx="330">
                  <c:v>1.457737973711325</c:v>
                </c:pt>
                <c:pt idx="331">
                  <c:v>1.457737973711325</c:v>
                </c:pt>
                <c:pt idx="332">
                  <c:v>1.457737973711325</c:v>
                </c:pt>
                <c:pt idx="333">
                  <c:v>1.457737973711325</c:v>
                </c:pt>
                <c:pt idx="334">
                  <c:v>1.457737973711325</c:v>
                </c:pt>
                <c:pt idx="335">
                  <c:v>1.457737973711325</c:v>
                </c:pt>
                <c:pt idx="336">
                  <c:v>1.457737973711325</c:v>
                </c:pt>
                <c:pt idx="337">
                  <c:v>1.457737973711325</c:v>
                </c:pt>
                <c:pt idx="338">
                  <c:v>1.457737973711325</c:v>
                </c:pt>
                <c:pt idx="339">
                  <c:v>1.457737973711325</c:v>
                </c:pt>
                <c:pt idx="340">
                  <c:v>1.457737973711325</c:v>
                </c:pt>
                <c:pt idx="341">
                  <c:v>1.457737973711325</c:v>
                </c:pt>
                <c:pt idx="342">
                  <c:v>1.457737973711325</c:v>
                </c:pt>
                <c:pt idx="343">
                  <c:v>1.457737973711325</c:v>
                </c:pt>
                <c:pt idx="344">
                  <c:v>1.457737973711325</c:v>
                </c:pt>
                <c:pt idx="345">
                  <c:v>1.457737973711325</c:v>
                </c:pt>
                <c:pt idx="346">
                  <c:v>1.457737973711325</c:v>
                </c:pt>
                <c:pt idx="347">
                  <c:v>1.457737973711325</c:v>
                </c:pt>
                <c:pt idx="348">
                  <c:v>1.457737973711325</c:v>
                </c:pt>
                <c:pt idx="349">
                  <c:v>1.457737973711325</c:v>
                </c:pt>
                <c:pt idx="350">
                  <c:v>1.457737973711325</c:v>
                </c:pt>
                <c:pt idx="351">
                  <c:v>1.457737973711325</c:v>
                </c:pt>
                <c:pt idx="352">
                  <c:v>1.457737973711325</c:v>
                </c:pt>
                <c:pt idx="353">
                  <c:v>1.457737973711325</c:v>
                </c:pt>
                <c:pt idx="354">
                  <c:v>1.457737973711325</c:v>
                </c:pt>
                <c:pt idx="355">
                  <c:v>1.457737973711325</c:v>
                </c:pt>
                <c:pt idx="356">
                  <c:v>1.457737973711325</c:v>
                </c:pt>
                <c:pt idx="357">
                  <c:v>1.457737973711325</c:v>
                </c:pt>
                <c:pt idx="358">
                  <c:v>1.457737973711325</c:v>
                </c:pt>
                <c:pt idx="359">
                  <c:v>1.457737973711325</c:v>
                </c:pt>
                <c:pt idx="360">
                  <c:v>1.457737973711325</c:v>
                </c:pt>
                <c:pt idx="361">
                  <c:v>1.457737973711325</c:v>
                </c:pt>
                <c:pt idx="362">
                  <c:v>1.457737973711325</c:v>
                </c:pt>
                <c:pt idx="363">
                  <c:v>1.457737973711325</c:v>
                </c:pt>
                <c:pt idx="364">
                  <c:v>1.457737973711325</c:v>
                </c:pt>
                <c:pt idx="365">
                  <c:v>1.457737973711325</c:v>
                </c:pt>
                <c:pt idx="366">
                  <c:v>1.457737973711325</c:v>
                </c:pt>
                <c:pt idx="367">
                  <c:v>1.457737973711325</c:v>
                </c:pt>
                <c:pt idx="368">
                  <c:v>1.457737973711325</c:v>
                </c:pt>
                <c:pt idx="369">
                  <c:v>1.457737973711325</c:v>
                </c:pt>
                <c:pt idx="370">
                  <c:v>1.457737973711325</c:v>
                </c:pt>
                <c:pt idx="371">
                  <c:v>1.457737973711325</c:v>
                </c:pt>
                <c:pt idx="372">
                  <c:v>1.457737973711325</c:v>
                </c:pt>
                <c:pt idx="373">
                  <c:v>1.457737973711325</c:v>
                </c:pt>
                <c:pt idx="374">
                  <c:v>1.457737973711325</c:v>
                </c:pt>
                <c:pt idx="375">
                  <c:v>1.457737973711325</c:v>
                </c:pt>
                <c:pt idx="376">
                  <c:v>1.457737973711325</c:v>
                </c:pt>
                <c:pt idx="377">
                  <c:v>1.457737973711325</c:v>
                </c:pt>
                <c:pt idx="378">
                  <c:v>1.457737973711325</c:v>
                </c:pt>
                <c:pt idx="379">
                  <c:v>1.457737973711325</c:v>
                </c:pt>
                <c:pt idx="380">
                  <c:v>1.457737973711325</c:v>
                </c:pt>
                <c:pt idx="381">
                  <c:v>1.457737973711325</c:v>
                </c:pt>
                <c:pt idx="382">
                  <c:v>1.457737973711325</c:v>
                </c:pt>
                <c:pt idx="383">
                  <c:v>1.457737973711325</c:v>
                </c:pt>
                <c:pt idx="384">
                  <c:v>1.457737973711325</c:v>
                </c:pt>
                <c:pt idx="385">
                  <c:v>1.457737973711325</c:v>
                </c:pt>
                <c:pt idx="386">
                  <c:v>1.457737973711325</c:v>
                </c:pt>
                <c:pt idx="387">
                  <c:v>1.457737973711325</c:v>
                </c:pt>
                <c:pt idx="388">
                  <c:v>1.457737973711325</c:v>
                </c:pt>
                <c:pt idx="389">
                  <c:v>1.457737973711325</c:v>
                </c:pt>
                <c:pt idx="390">
                  <c:v>1.457737973711325</c:v>
                </c:pt>
                <c:pt idx="391">
                  <c:v>1.457737973711325</c:v>
                </c:pt>
                <c:pt idx="392">
                  <c:v>1.457737973711325</c:v>
                </c:pt>
                <c:pt idx="393">
                  <c:v>1.457737973711325</c:v>
                </c:pt>
                <c:pt idx="394">
                  <c:v>1.457737973711325</c:v>
                </c:pt>
                <c:pt idx="395">
                  <c:v>1.457737973711325</c:v>
                </c:pt>
                <c:pt idx="396">
                  <c:v>1.457737973711325</c:v>
                </c:pt>
                <c:pt idx="397">
                  <c:v>1.457737973711325</c:v>
                </c:pt>
                <c:pt idx="398">
                  <c:v>1.457737973711325</c:v>
                </c:pt>
                <c:pt idx="399">
                  <c:v>1.457737973711325</c:v>
                </c:pt>
                <c:pt idx="400">
                  <c:v>1.457737973711325</c:v>
                </c:pt>
                <c:pt idx="401">
                  <c:v>1.457737973711325</c:v>
                </c:pt>
              </c:numCache>
            </c:numRef>
          </c:xVal>
          <c:yVal>
            <c:numRef>
              <c:f>Sheet2!$L$2:$L$403</c:f>
              <c:numCache>
                <c:formatCode>General</c:formatCode>
                <c:ptCount val="402"/>
                <c:pt idx="0">
                  <c:v>-0.75</c:v>
                </c:pt>
                <c:pt idx="1">
                  <c:v>-0.74250000000000005</c:v>
                </c:pt>
                <c:pt idx="2">
                  <c:v>-0.73499999999999999</c:v>
                </c:pt>
                <c:pt idx="3">
                  <c:v>-0.72750000000000004</c:v>
                </c:pt>
                <c:pt idx="4">
                  <c:v>-0.72</c:v>
                </c:pt>
                <c:pt idx="5">
                  <c:v>-0.71250000000000002</c:v>
                </c:pt>
                <c:pt idx="6">
                  <c:v>-0.70499999999999996</c:v>
                </c:pt>
                <c:pt idx="7">
                  <c:v>-0.69750000000000001</c:v>
                </c:pt>
                <c:pt idx="8">
                  <c:v>-0.69</c:v>
                </c:pt>
                <c:pt idx="9">
                  <c:v>-0.6825</c:v>
                </c:pt>
                <c:pt idx="10">
                  <c:v>-0.67500000000000104</c:v>
                </c:pt>
                <c:pt idx="11">
                  <c:v>-0.66750000000000098</c:v>
                </c:pt>
                <c:pt idx="12">
                  <c:v>-0.66000000000000103</c:v>
                </c:pt>
                <c:pt idx="13">
                  <c:v>-0.65250000000000097</c:v>
                </c:pt>
                <c:pt idx="14">
                  <c:v>-0.64500000000000102</c:v>
                </c:pt>
                <c:pt idx="15">
                  <c:v>-0.63750000000000095</c:v>
                </c:pt>
                <c:pt idx="16">
                  <c:v>-0.630000000000001</c:v>
                </c:pt>
                <c:pt idx="17">
                  <c:v>-0.62250000000000105</c:v>
                </c:pt>
                <c:pt idx="18">
                  <c:v>-0.61500000000000099</c:v>
                </c:pt>
                <c:pt idx="19">
                  <c:v>-0.60750000000000104</c:v>
                </c:pt>
                <c:pt idx="20">
                  <c:v>-0.60000000000000098</c:v>
                </c:pt>
                <c:pt idx="21">
                  <c:v>-0.59250000000000103</c:v>
                </c:pt>
                <c:pt idx="22">
                  <c:v>-0.58500000000000096</c:v>
                </c:pt>
                <c:pt idx="23">
                  <c:v>-0.57750000000000101</c:v>
                </c:pt>
                <c:pt idx="24">
                  <c:v>-0.57000000000000095</c:v>
                </c:pt>
                <c:pt idx="25">
                  <c:v>-0.562500000000001</c:v>
                </c:pt>
                <c:pt idx="26">
                  <c:v>-0.55500000000000105</c:v>
                </c:pt>
                <c:pt idx="27">
                  <c:v>-0.54750000000000099</c:v>
                </c:pt>
                <c:pt idx="28">
                  <c:v>-0.54000000000000103</c:v>
                </c:pt>
                <c:pt idx="29">
                  <c:v>-0.53250000000000097</c:v>
                </c:pt>
                <c:pt idx="30">
                  <c:v>-0.52500000000000202</c:v>
                </c:pt>
                <c:pt idx="31">
                  <c:v>-0.51750000000000196</c:v>
                </c:pt>
                <c:pt idx="32">
                  <c:v>-0.51000000000000201</c:v>
                </c:pt>
                <c:pt idx="33">
                  <c:v>-0.50250000000000195</c:v>
                </c:pt>
                <c:pt idx="34">
                  <c:v>-0.49500000000000199</c:v>
                </c:pt>
                <c:pt idx="35">
                  <c:v>-0.48750000000000199</c:v>
                </c:pt>
                <c:pt idx="36">
                  <c:v>-0.48000000000000198</c:v>
                </c:pt>
                <c:pt idx="37">
                  <c:v>-0.47250000000000197</c:v>
                </c:pt>
                <c:pt idx="38">
                  <c:v>-0.46500000000000202</c:v>
                </c:pt>
                <c:pt idx="39">
                  <c:v>-0.45750000000000202</c:v>
                </c:pt>
                <c:pt idx="40">
                  <c:v>-0.45000000000000201</c:v>
                </c:pt>
                <c:pt idx="41">
                  <c:v>-0.442500000000002</c:v>
                </c:pt>
                <c:pt idx="42">
                  <c:v>-0.435000000000002</c:v>
                </c:pt>
                <c:pt idx="43">
                  <c:v>-0.42750000000000199</c:v>
                </c:pt>
                <c:pt idx="44">
                  <c:v>-0.42000000000000198</c:v>
                </c:pt>
                <c:pt idx="45">
                  <c:v>-0.41250000000000198</c:v>
                </c:pt>
                <c:pt idx="46">
                  <c:v>-0.40500000000000203</c:v>
                </c:pt>
                <c:pt idx="47">
                  <c:v>-0.39750000000000202</c:v>
                </c:pt>
                <c:pt idx="48">
                  <c:v>-0.39000000000000101</c:v>
                </c:pt>
                <c:pt idx="49">
                  <c:v>-0.38250000000000201</c:v>
                </c:pt>
                <c:pt idx="50">
                  <c:v>-0.375000000000002</c:v>
                </c:pt>
                <c:pt idx="51">
                  <c:v>-0.36750000000000099</c:v>
                </c:pt>
                <c:pt idx="52">
                  <c:v>-0.36000000000000099</c:v>
                </c:pt>
                <c:pt idx="53">
                  <c:v>-0.35250000000000098</c:v>
                </c:pt>
                <c:pt idx="54">
                  <c:v>-0.34500000000000097</c:v>
                </c:pt>
                <c:pt idx="55">
                  <c:v>-0.33750000000000102</c:v>
                </c:pt>
                <c:pt idx="56">
                  <c:v>-0.33000000000000101</c:v>
                </c:pt>
                <c:pt idx="57">
                  <c:v>-0.32250000000000101</c:v>
                </c:pt>
                <c:pt idx="58">
                  <c:v>-0.315000000000001</c:v>
                </c:pt>
                <c:pt idx="59">
                  <c:v>-0.30750000000000099</c:v>
                </c:pt>
                <c:pt idx="60">
                  <c:v>-0.30000000000000099</c:v>
                </c:pt>
                <c:pt idx="61">
                  <c:v>-0.29250000000000098</c:v>
                </c:pt>
                <c:pt idx="62">
                  <c:v>-0.28500000000000097</c:v>
                </c:pt>
                <c:pt idx="63">
                  <c:v>-0.27750000000000102</c:v>
                </c:pt>
                <c:pt idx="64">
                  <c:v>-0.27000000000000102</c:v>
                </c:pt>
                <c:pt idx="65">
                  <c:v>-0.26250000000000101</c:v>
                </c:pt>
                <c:pt idx="66">
                  <c:v>-0.255000000000001</c:v>
                </c:pt>
                <c:pt idx="67">
                  <c:v>-0.247500000000001</c:v>
                </c:pt>
                <c:pt idx="68">
                  <c:v>-0.24000000000000099</c:v>
                </c:pt>
                <c:pt idx="69">
                  <c:v>-0.23250000000000101</c:v>
                </c:pt>
                <c:pt idx="70">
                  <c:v>-0.225000000000001</c:v>
                </c:pt>
                <c:pt idx="71">
                  <c:v>-0.217500000000001</c:v>
                </c:pt>
                <c:pt idx="72">
                  <c:v>-0.21000000000000099</c:v>
                </c:pt>
                <c:pt idx="73">
                  <c:v>-0.20250000000000101</c:v>
                </c:pt>
                <c:pt idx="74">
                  <c:v>-0.19500000000000101</c:v>
                </c:pt>
                <c:pt idx="75">
                  <c:v>-0.187500000000001</c:v>
                </c:pt>
                <c:pt idx="76">
                  <c:v>-0.18000000000000099</c:v>
                </c:pt>
                <c:pt idx="77">
                  <c:v>-0.17250000000000101</c:v>
                </c:pt>
                <c:pt idx="78">
                  <c:v>-0.16500000000000101</c:v>
                </c:pt>
                <c:pt idx="79">
                  <c:v>-0.157500000000001</c:v>
                </c:pt>
                <c:pt idx="80">
                  <c:v>-0.15000000000000099</c:v>
                </c:pt>
                <c:pt idx="81">
                  <c:v>-0.14250000000000099</c:v>
                </c:pt>
                <c:pt idx="82">
                  <c:v>-0.13500000000000101</c:v>
                </c:pt>
                <c:pt idx="83">
                  <c:v>-0.127500000000001</c:v>
                </c:pt>
                <c:pt idx="84">
                  <c:v>-0.12000000000000099</c:v>
                </c:pt>
                <c:pt idx="85">
                  <c:v>-0.112500000000001</c:v>
                </c:pt>
                <c:pt idx="86">
                  <c:v>-0.105000000000001</c:v>
                </c:pt>
                <c:pt idx="87">
                  <c:v>-9.7500000000001197E-2</c:v>
                </c:pt>
                <c:pt idx="88">
                  <c:v>-9.0000000000001204E-2</c:v>
                </c:pt>
                <c:pt idx="89">
                  <c:v>-8.2500000000001197E-2</c:v>
                </c:pt>
                <c:pt idx="90">
                  <c:v>-7.5000000000001205E-2</c:v>
                </c:pt>
                <c:pt idx="91">
                  <c:v>-6.7500000000001198E-2</c:v>
                </c:pt>
                <c:pt idx="92">
                  <c:v>-6.0000000000001198E-2</c:v>
                </c:pt>
                <c:pt idx="93">
                  <c:v>-5.2500000000001198E-2</c:v>
                </c:pt>
                <c:pt idx="94">
                  <c:v>-4.5000000000001199E-2</c:v>
                </c:pt>
                <c:pt idx="95">
                  <c:v>-3.7500000000001199E-2</c:v>
                </c:pt>
                <c:pt idx="96">
                  <c:v>-3.0000000000001199E-2</c:v>
                </c:pt>
                <c:pt idx="97">
                  <c:v>-2.25000000000012E-2</c:v>
                </c:pt>
                <c:pt idx="98">
                  <c:v>-1.50000000000012E-2</c:v>
                </c:pt>
                <c:pt idx="99">
                  <c:v>-7.5000000000012296E-3</c:v>
                </c:pt>
                <c:pt idx="100">
                  <c:v>-1.22818422099158E-15</c:v>
                </c:pt>
                <c:pt idx="101">
                  <c:v>7.4999999999987698E-3</c:v>
                </c:pt>
                <c:pt idx="102">
                  <c:v>1.4999999999998801E-2</c:v>
                </c:pt>
                <c:pt idx="103">
                  <c:v>2.2499999999998799E-2</c:v>
                </c:pt>
                <c:pt idx="104">
                  <c:v>2.9999999999998798E-2</c:v>
                </c:pt>
                <c:pt idx="105">
                  <c:v>3.7499999999998798E-2</c:v>
                </c:pt>
                <c:pt idx="106">
                  <c:v>4.4999999999998798E-2</c:v>
                </c:pt>
                <c:pt idx="107">
                  <c:v>5.2499999999998798E-2</c:v>
                </c:pt>
                <c:pt idx="108">
                  <c:v>5.9999999999998797E-2</c:v>
                </c:pt>
                <c:pt idx="109">
                  <c:v>6.7499999999998797E-2</c:v>
                </c:pt>
                <c:pt idx="110">
                  <c:v>7.4999999999998804E-2</c:v>
                </c:pt>
                <c:pt idx="111">
                  <c:v>8.2499999999998797E-2</c:v>
                </c:pt>
                <c:pt idx="112">
                  <c:v>8.9999999999998803E-2</c:v>
                </c:pt>
                <c:pt idx="113">
                  <c:v>9.7499999999998796E-2</c:v>
                </c:pt>
                <c:pt idx="114">
                  <c:v>0.104999999999999</c:v>
                </c:pt>
                <c:pt idx="115">
                  <c:v>0.112499999999999</c:v>
                </c:pt>
                <c:pt idx="116">
                  <c:v>0.119999999999999</c:v>
                </c:pt>
                <c:pt idx="117">
                  <c:v>0.127499999999999</c:v>
                </c:pt>
                <c:pt idx="118">
                  <c:v>0.13499999999999901</c:v>
                </c:pt>
                <c:pt idx="119">
                  <c:v>0.14249999999999899</c:v>
                </c:pt>
                <c:pt idx="120">
                  <c:v>0.149999999999999</c:v>
                </c:pt>
                <c:pt idx="121">
                  <c:v>0.157499999999999</c:v>
                </c:pt>
                <c:pt idx="122">
                  <c:v>0.16499999999999901</c:v>
                </c:pt>
                <c:pt idx="123">
                  <c:v>0.17249999999999899</c:v>
                </c:pt>
                <c:pt idx="124">
                  <c:v>0.17999999999999899</c:v>
                </c:pt>
                <c:pt idx="125">
                  <c:v>0.187499999999999</c:v>
                </c:pt>
                <c:pt idx="126">
                  <c:v>0.19499999999999901</c:v>
                </c:pt>
                <c:pt idx="127">
                  <c:v>0.20249999999999899</c:v>
                </c:pt>
                <c:pt idx="128">
                  <c:v>0.20999999999999899</c:v>
                </c:pt>
                <c:pt idx="129">
                  <c:v>0.217499999999999</c:v>
                </c:pt>
                <c:pt idx="130">
                  <c:v>0.22499999999999901</c:v>
                </c:pt>
                <c:pt idx="131">
                  <c:v>0.23249999999999901</c:v>
                </c:pt>
                <c:pt idx="132">
                  <c:v>0.23999999999999899</c:v>
                </c:pt>
                <c:pt idx="133">
                  <c:v>0.247499999999999</c:v>
                </c:pt>
                <c:pt idx="134">
                  <c:v>0.25499999999999901</c:v>
                </c:pt>
                <c:pt idx="135">
                  <c:v>0.26249999999999901</c:v>
                </c:pt>
                <c:pt idx="136">
                  <c:v>0.26999999999999902</c:v>
                </c:pt>
                <c:pt idx="137">
                  <c:v>0.27749999999999903</c:v>
                </c:pt>
                <c:pt idx="138">
                  <c:v>0.28499999999999898</c:v>
                </c:pt>
                <c:pt idx="139">
                  <c:v>0.29249999999999898</c:v>
                </c:pt>
                <c:pt idx="140">
                  <c:v>0.29999999999999899</c:v>
                </c:pt>
                <c:pt idx="141">
                  <c:v>0.307499999999999</c:v>
                </c:pt>
                <c:pt idx="142">
                  <c:v>0.314999999999999</c:v>
                </c:pt>
                <c:pt idx="143">
                  <c:v>0.32249999999999901</c:v>
                </c:pt>
                <c:pt idx="144">
                  <c:v>0.32999999999999902</c:v>
                </c:pt>
                <c:pt idx="145">
                  <c:v>0.33749999999999902</c:v>
                </c:pt>
                <c:pt idx="146">
                  <c:v>0.34499999999999897</c:v>
                </c:pt>
                <c:pt idx="147">
                  <c:v>0.35249999999999898</c:v>
                </c:pt>
                <c:pt idx="148">
                  <c:v>0.35999999999999899</c:v>
                </c:pt>
                <c:pt idx="149">
                  <c:v>0.36749999999999899</c:v>
                </c:pt>
                <c:pt idx="150">
                  <c:v>0.374999999999999</c:v>
                </c:pt>
                <c:pt idx="151">
                  <c:v>0.38249999999999901</c:v>
                </c:pt>
                <c:pt idx="152">
                  <c:v>0.38999999999999901</c:v>
                </c:pt>
                <c:pt idx="153">
                  <c:v>0.39749999999999902</c:v>
                </c:pt>
                <c:pt idx="154">
                  <c:v>0.40499999999999903</c:v>
                </c:pt>
                <c:pt idx="155">
                  <c:v>0.41249999999999898</c:v>
                </c:pt>
                <c:pt idx="156">
                  <c:v>0.41999999999999899</c:v>
                </c:pt>
                <c:pt idx="157">
                  <c:v>0.42749999999999899</c:v>
                </c:pt>
                <c:pt idx="158">
                  <c:v>0.434999999999999</c:v>
                </c:pt>
                <c:pt idx="159">
                  <c:v>0.44249999999999901</c:v>
                </c:pt>
                <c:pt idx="160">
                  <c:v>0.44999999999999901</c:v>
                </c:pt>
                <c:pt idx="161">
                  <c:v>0.45749999999999902</c:v>
                </c:pt>
                <c:pt idx="162">
                  <c:v>0.46499999999999903</c:v>
                </c:pt>
                <c:pt idx="163">
                  <c:v>0.47249999999999898</c:v>
                </c:pt>
                <c:pt idx="164">
                  <c:v>0.47999999999999898</c:v>
                </c:pt>
                <c:pt idx="165">
                  <c:v>0.48749999999999899</c:v>
                </c:pt>
                <c:pt idx="166">
                  <c:v>0.494999999999999</c:v>
                </c:pt>
                <c:pt idx="167">
                  <c:v>0.50249999999999895</c:v>
                </c:pt>
                <c:pt idx="168">
                  <c:v>0.50999999999999901</c:v>
                </c:pt>
                <c:pt idx="169">
                  <c:v>0.51749999999999896</c:v>
                </c:pt>
                <c:pt idx="170">
                  <c:v>0.52499999999999902</c:v>
                </c:pt>
                <c:pt idx="171">
                  <c:v>0.53249999999999897</c:v>
                </c:pt>
                <c:pt idx="172">
                  <c:v>0.53999999999999904</c:v>
                </c:pt>
                <c:pt idx="173">
                  <c:v>0.54749999999999899</c:v>
                </c:pt>
                <c:pt idx="174">
                  <c:v>0.55499999999999905</c:v>
                </c:pt>
                <c:pt idx="175">
                  <c:v>0.562499999999999</c:v>
                </c:pt>
                <c:pt idx="176">
                  <c:v>0.56999999999999895</c:v>
                </c:pt>
                <c:pt idx="177">
                  <c:v>0.57749999999999901</c:v>
                </c:pt>
                <c:pt idx="178">
                  <c:v>0.58499999999999897</c:v>
                </c:pt>
                <c:pt idx="179">
                  <c:v>0.59249999999999903</c:v>
                </c:pt>
                <c:pt idx="180">
                  <c:v>0.59999999999999898</c:v>
                </c:pt>
                <c:pt idx="181">
                  <c:v>0.60749999999999804</c:v>
                </c:pt>
                <c:pt idx="182">
                  <c:v>0.61499999999999799</c:v>
                </c:pt>
                <c:pt idx="183">
                  <c:v>0.62249999999999805</c:v>
                </c:pt>
                <c:pt idx="184">
                  <c:v>0.62999999999999801</c:v>
                </c:pt>
                <c:pt idx="185">
                  <c:v>0.63749999999999796</c:v>
                </c:pt>
                <c:pt idx="186">
                  <c:v>0.64499999999999802</c:v>
                </c:pt>
                <c:pt idx="187">
                  <c:v>0.65249999999999797</c:v>
                </c:pt>
                <c:pt idx="188">
                  <c:v>0.65999999999999803</c:v>
                </c:pt>
                <c:pt idx="189">
                  <c:v>0.66749999999999798</c:v>
                </c:pt>
                <c:pt idx="190">
                  <c:v>0.67499999999999805</c:v>
                </c:pt>
                <c:pt idx="191">
                  <c:v>0.682499999999998</c:v>
                </c:pt>
                <c:pt idx="192">
                  <c:v>0.68999999999999795</c:v>
                </c:pt>
                <c:pt idx="193">
                  <c:v>0.69749999999999801</c:v>
                </c:pt>
                <c:pt idx="194">
                  <c:v>0.70499999999999796</c:v>
                </c:pt>
                <c:pt idx="195">
                  <c:v>0.71249999999999802</c:v>
                </c:pt>
                <c:pt idx="196">
                  <c:v>0.71999999999999797</c:v>
                </c:pt>
                <c:pt idx="197">
                  <c:v>0.72749999999999804</c:v>
                </c:pt>
                <c:pt idx="198">
                  <c:v>0.73499999999999799</c:v>
                </c:pt>
                <c:pt idx="199">
                  <c:v>0.74249999999999805</c:v>
                </c:pt>
                <c:pt idx="200">
                  <c:v>0.749999999999997</c:v>
                </c:pt>
                <c:pt idx="201">
                  <c:v>-0.75</c:v>
                </c:pt>
                <c:pt idx="202">
                  <c:v>-0.74250000000000005</c:v>
                </c:pt>
                <c:pt idx="203">
                  <c:v>-0.73499999999999999</c:v>
                </c:pt>
                <c:pt idx="204">
                  <c:v>-0.72750000000000004</c:v>
                </c:pt>
                <c:pt idx="205">
                  <c:v>-0.72</c:v>
                </c:pt>
                <c:pt idx="206">
                  <c:v>-0.71250000000000002</c:v>
                </c:pt>
                <c:pt idx="207">
                  <c:v>-0.70499999999999996</c:v>
                </c:pt>
                <c:pt idx="208">
                  <c:v>-0.69750000000000001</c:v>
                </c:pt>
                <c:pt idx="209">
                  <c:v>-0.69</c:v>
                </c:pt>
                <c:pt idx="210">
                  <c:v>-0.6825</c:v>
                </c:pt>
                <c:pt idx="211">
                  <c:v>-0.67500000000000104</c:v>
                </c:pt>
                <c:pt idx="212">
                  <c:v>-0.66750000000000098</c:v>
                </c:pt>
                <c:pt idx="213">
                  <c:v>-0.66000000000000103</c:v>
                </c:pt>
                <c:pt idx="214">
                  <c:v>-0.65250000000000097</c:v>
                </c:pt>
                <c:pt idx="215">
                  <c:v>-0.64500000000000102</c:v>
                </c:pt>
                <c:pt idx="216">
                  <c:v>-0.63750000000000095</c:v>
                </c:pt>
                <c:pt idx="217">
                  <c:v>-0.630000000000001</c:v>
                </c:pt>
                <c:pt idx="218">
                  <c:v>-0.62250000000000105</c:v>
                </c:pt>
                <c:pt idx="219">
                  <c:v>-0.61500000000000099</c:v>
                </c:pt>
                <c:pt idx="220">
                  <c:v>-0.60750000000000104</c:v>
                </c:pt>
                <c:pt idx="221">
                  <c:v>-0.60000000000000098</c:v>
                </c:pt>
                <c:pt idx="222">
                  <c:v>-0.59250000000000103</c:v>
                </c:pt>
                <c:pt idx="223">
                  <c:v>-0.58500000000000096</c:v>
                </c:pt>
                <c:pt idx="224">
                  <c:v>-0.57750000000000101</c:v>
                </c:pt>
                <c:pt idx="225">
                  <c:v>-0.57000000000000095</c:v>
                </c:pt>
                <c:pt idx="226">
                  <c:v>-0.562500000000001</c:v>
                </c:pt>
                <c:pt idx="227">
                  <c:v>-0.55500000000000105</c:v>
                </c:pt>
                <c:pt idx="228">
                  <c:v>-0.54750000000000099</c:v>
                </c:pt>
                <c:pt idx="229">
                  <c:v>-0.54000000000000103</c:v>
                </c:pt>
                <c:pt idx="230">
                  <c:v>-0.53250000000000097</c:v>
                </c:pt>
                <c:pt idx="231">
                  <c:v>-0.52500000000000202</c:v>
                </c:pt>
                <c:pt idx="232">
                  <c:v>-0.51750000000000196</c:v>
                </c:pt>
                <c:pt idx="233">
                  <c:v>-0.51000000000000201</c:v>
                </c:pt>
                <c:pt idx="234">
                  <c:v>-0.50250000000000195</c:v>
                </c:pt>
                <c:pt idx="235">
                  <c:v>-0.49500000000000199</c:v>
                </c:pt>
                <c:pt idx="236">
                  <c:v>-0.48750000000000199</c:v>
                </c:pt>
                <c:pt idx="237">
                  <c:v>-0.48000000000000198</c:v>
                </c:pt>
                <c:pt idx="238">
                  <c:v>-0.47250000000000197</c:v>
                </c:pt>
                <c:pt idx="239">
                  <c:v>-0.46500000000000202</c:v>
                </c:pt>
                <c:pt idx="240">
                  <c:v>-0.45750000000000202</c:v>
                </c:pt>
                <c:pt idx="241">
                  <c:v>-0.45000000000000201</c:v>
                </c:pt>
                <c:pt idx="242">
                  <c:v>-0.442500000000002</c:v>
                </c:pt>
                <c:pt idx="243">
                  <c:v>-0.435000000000002</c:v>
                </c:pt>
                <c:pt idx="244">
                  <c:v>-0.42750000000000199</c:v>
                </c:pt>
                <c:pt idx="245">
                  <c:v>-0.42000000000000198</c:v>
                </c:pt>
                <c:pt idx="246">
                  <c:v>-0.41250000000000198</c:v>
                </c:pt>
                <c:pt idx="247">
                  <c:v>-0.40500000000000203</c:v>
                </c:pt>
                <c:pt idx="248">
                  <c:v>-0.39750000000000202</c:v>
                </c:pt>
                <c:pt idx="249">
                  <c:v>-0.39000000000000101</c:v>
                </c:pt>
                <c:pt idx="250">
                  <c:v>-0.38250000000000201</c:v>
                </c:pt>
                <c:pt idx="251">
                  <c:v>-0.375000000000002</c:v>
                </c:pt>
                <c:pt idx="252">
                  <c:v>-0.36750000000000099</c:v>
                </c:pt>
                <c:pt idx="253">
                  <c:v>-0.36000000000000099</c:v>
                </c:pt>
                <c:pt idx="254">
                  <c:v>-0.35250000000000098</c:v>
                </c:pt>
                <c:pt idx="255">
                  <c:v>-0.34500000000000097</c:v>
                </c:pt>
                <c:pt idx="256">
                  <c:v>-0.33750000000000102</c:v>
                </c:pt>
                <c:pt idx="257">
                  <c:v>-0.33000000000000101</c:v>
                </c:pt>
                <c:pt idx="258">
                  <c:v>-0.32250000000000101</c:v>
                </c:pt>
                <c:pt idx="259">
                  <c:v>-0.315000000000001</c:v>
                </c:pt>
                <c:pt idx="260">
                  <c:v>-0.30750000000000099</c:v>
                </c:pt>
                <c:pt idx="261">
                  <c:v>-0.30000000000000099</c:v>
                </c:pt>
                <c:pt idx="262">
                  <c:v>-0.29250000000000098</c:v>
                </c:pt>
                <c:pt idx="263">
                  <c:v>-0.28500000000000097</c:v>
                </c:pt>
                <c:pt idx="264">
                  <c:v>-0.27750000000000102</c:v>
                </c:pt>
                <c:pt idx="265">
                  <c:v>-0.27000000000000102</c:v>
                </c:pt>
                <c:pt idx="266">
                  <c:v>-0.26250000000000101</c:v>
                </c:pt>
                <c:pt idx="267">
                  <c:v>-0.255000000000001</c:v>
                </c:pt>
                <c:pt idx="268">
                  <c:v>-0.247500000000001</c:v>
                </c:pt>
                <c:pt idx="269">
                  <c:v>-0.24000000000000099</c:v>
                </c:pt>
                <c:pt idx="270">
                  <c:v>-0.23250000000000101</c:v>
                </c:pt>
                <c:pt idx="271">
                  <c:v>-0.225000000000001</c:v>
                </c:pt>
                <c:pt idx="272">
                  <c:v>-0.217500000000001</c:v>
                </c:pt>
                <c:pt idx="273">
                  <c:v>-0.21000000000000099</c:v>
                </c:pt>
                <c:pt idx="274">
                  <c:v>-0.20250000000000101</c:v>
                </c:pt>
                <c:pt idx="275">
                  <c:v>-0.19500000000000101</c:v>
                </c:pt>
                <c:pt idx="276">
                  <c:v>-0.187500000000001</c:v>
                </c:pt>
                <c:pt idx="277">
                  <c:v>-0.18000000000000099</c:v>
                </c:pt>
                <c:pt idx="278">
                  <c:v>-0.17250000000000101</c:v>
                </c:pt>
                <c:pt idx="279">
                  <c:v>-0.16500000000000101</c:v>
                </c:pt>
                <c:pt idx="280">
                  <c:v>-0.157500000000001</c:v>
                </c:pt>
                <c:pt idx="281">
                  <c:v>-0.15000000000000099</c:v>
                </c:pt>
                <c:pt idx="282">
                  <c:v>-0.14250000000000099</c:v>
                </c:pt>
                <c:pt idx="283">
                  <c:v>-0.13500000000000101</c:v>
                </c:pt>
                <c:pt idx="284">
                  <c:v>-0.127500000000001</c:v>
                </c:pt>
                <c:pt idx="285">
                  <c:v>-0.12000000000000099</c:v>
                </c:pt>
                <c:pt idx="286">
                  <c:v>-0.112500000000001</c:v>
                </c:pt>
                <c:pt idx="287">
                  <c:v>-0.105000000000001</c:v>
                </c:pt>
                <c:pt idx="288">
                  <c:v>-9.7500000000001197E-2</c:v>
                </c:pt>
                <c:pt idx="289">
                  <c:v>-9.0000000000001204E-2</c:v>
                </c:pt>
                <c:pt idx="290">
                  <c:v>-8.2500000000001197E-2</c:v>
                </c:pt>
                <c:pt idx="291">
                  <c:v>-7.5000000000001205E-2</c:v>
                </c:pt>
                <c:pt idx="292">
                  <c:v>-6.7500000000001198E-2</c:v>
                </c:pt>
                <c:pt idx="293">
                  <c:v>-6.0000000000001198E-2</c:v>
                </c:pt>
                <c:pt idx="294">
                  <c:v>-5.2500000000001198E-2</c:v>
                </c:pt>
                <c:pt idx="295">
                  <c:v>-4.5000000000001199E-2</c:v>
                </c:pt>
                <c:pt idx="296">
                  <c:v>-3.7500000000001199E-2</c:v>
                </c:pt>
                <c:pt idx="297">
                  <c:v>-3.0000000000001199E-2</c:v>
                </c:pt>
                <c:pt idx="298">
                  <c:v>-2.25000000000012E-2</c:v>
                </c:pt>
                <c:pt idx="299">
                  <c:v>-1.50000000000012E-2</c:v>
                </c:pt>
                <c:pt idx="300">
                  <c:v>-7.5000000000012296E-3</c:v>
                </c:pt>
                <c:pt idx="301">
                  <c:v>-1.22818422099158E-15</c:v>
                </c:pt>
                <c:pt idx="302">
                  <c:v>7.4999999999987698E-3</c:v>
                </c:pt>
                <c:pt idx="303">
                  <c:v>1.4999999999998801E-2</c:v>
                </c:pt>
                <c:pt idx="304">
                  <c:v>2.2499999999998799E-2</c:v>
                </c:pt>
                <c:pt idx="305">
                  <c:v>2.9999999999998798E-2</c:v>
                </c:pt>
                <c:pt idx="306">
                  <c:v>3.7499999999998798E-2</c:v>
                </c:pt>
                <c:pt idx="307">
                  <c:v>4.4999999999998798E-2</c:v>
                </c:pt>
                <c:pt idx="308">
                  <c:v>5.2499999999998798E-2</c:v>
                </c:pt>
                <c:pt idx="309">
                  <c:v>5.9999999999998797E-2</c:v>
                </c:pt>
                <c:pt idx="310">
                  <c:v>6.7499999999998797E-2</c:v>
                </c:pt>
                <c:pt idx="311">
                  <c:v>7.4999999999998804E-2</c:v>
                </c:pt>
                <c:pt idx="312">
                  <c:v>8.2499999999998797E-2</c:v>
                </c:pt>
                <c:pt idx="313">
                  <c:v>8.9999999999998803E-2</c:v>
                </c:pt>
                <c:pt idx="314">
                  <c:v>9.7499999999998796E-2</c:v>
                </c:pt>
                <c:pt idx="315">
                  <c:v>0.104999999999999</c:v>
                </c:pt>
                <c:pt idx="316">
                  <c:v>0.112499999999999</c:v>
                </c:pt>
                <c:pt idx="317">
                  <c:v>0.119999999999999</c:v>
                </c:pt>
                <c:pt idx="318">
                  <c:v>0.127499999999999</c:v>
                </c:pt>
                <c:pt idx="319">
                  <c:v>0.13499999999999901</c:v>
                </c:pt>
                <c:pt idx="320">
                  <c:v>0.14249999999999899</c:v>
                </c:pt>
                <c:pt idx="321">
                  <c:v>0.149999999999999</c:v>
                </c:pt>
                <c:pt idx="322">
                  <c:v>0.157499999999999</c:v>
                </c:pt>
                <c:pt idx="323">
                  <c:v>0.16499999999999901</c:v>
                </c:pt>
                <c:pt idx="324">
                  <c:v>0.17249999999999899</c:v>
                </c:pt>
                <c:pt idx="325">
                  <c:v>0.17999999999999899</c:v>
                </c:pt>
                <c:pt idx="326">
                  <c:v>0.187499999999999</c:v>
                </c:pt>
                <c:pt idx="327">
                  <c:v>0.19499999999999901</c:v>
                </c:pt>
                <c:pt idx="328">
                  <c:v>0.20249999999999899</c:v>
                </c:pt>
                <c:pt idx="329">
                  <c:v>0.20999999999999899</c:v>
                </c:pt>
                <c:pt idx="330">
                  <c:v>0.217499999999999</c:v>
                </c:pt>
                <c:pt idx="331">
                  <c:v>0.22499999999999901</c:v>
                </c:pt>
                <c:pt idx="332">
                  <c:v>0.23249999999999901</c:v>
                </c:pt>
                <c:pt idx="333">
                  <c:v>0.23999999999999899</c:v>
                </c:pt>
                <c:pt idx="334">
                  <c:v>0.247499999999999</c:v>
                </c:pt>
                <c:pt idx="335">
                  <c:v>0.25499999999999901</c:v>
                </c:pt>
                <c:pt idx="336">
                  <c:v>0.26249999999999901</c:v>
                </c:pt>
                <c:pt idx="337">
                  <c:v>0.26999999999999902</c:v>
                </c:pt>
                <c:pt idx="338">
                  <c:v>0.27749999999999903</c:v>
                </c:pt>
                <c:pt idx="339">
                  <c:v>0.28499999999999898</c:v>
                </c:pt>
                <c:pt idx="340">
                  <c:v>0.29249999999999898</c:v>
                </c:pt>
                <c:pt idx="341">
                  <c:v>0.29999999999999899</c:v>
                </c:pt>
                <c:pt idx="342">
                  <c:v>0.307499999999999</c:v>
                </c:pt>
                <c:pt idx="343">
                  <c:v>0.314999999999999</c:v>
                </c:pt>
                <c:pt idx="344">
                  <c:v>0.32249999999999901</c:v>
                </c:pt>
                <c:pt idx="345">
                  <c:v>0.32999999999999902</c:v>
                </c:pt>
                <c:pt idx="346">
                  <c:v>0.33749999999999902</c:v>
                </c:pt>
                <c:pt idx="347">
                  <c:v>0.34499999999999897</c:v>
                </c:pt>
                <c:pt idx="348">
                  <c:v>0.35249999999999898</c:v>
                </c:pt>
                <c:pt idx="349">
                  <c:v>0.35999999999999899</c:v>
                </c:pt>
                <c:pt idx="350">
                  <c:v>0.36749999999999899</c:v>
                </c:pt>
                <c:pt idx="351">
                  <c:v>0.374999999999999</c:v>
                </c:pt>
                <c:pt idx="352">
                  <c:v>0.38249999999999901</c:v>
                </c:pt>
                <c:pt idx="353">
                  <c:v>0.38999999999999901</c:v>
                </c:pt>
                <c:pt idx="354">
                  <c:v>0.39749999999999902</c:v>
                </c:pt>
                <c:pt idx="355">
                  <c:v>0.40499999999999903</c:v>
                </c:pt>
                <c:pt idx="356">
                  <c:v>0.41249999999999898</c:v>
                </c:pt>
                <c:pt idx="357">
                  <c:v>0.41999999999999899</c:v>
                </c:pt>
                <c:pt idx="358">
                  <c:v>0.42749999999999899</c:v>
                </c:pt>
                <c:pt idx="359">
                  <c:v>0.434999999999999</c:v>
                </c:pt>
                <c:pt idx="360">
                  <c:v>0.44249999999999901</c:v>
                </c:pt>
                <c:pt idx="361">
                  <c:v>0.44999999999999901</c:v>
                </c:pt>
                <c:pt idx="362">
                  <c:v>0.45749999999999902</c:v>
                </c:pt>
                <c:pt idx="363">
                  <c:v>0.46499999999999903</c:v>
                </c:pt>
                <c:pt idx="364">
                  <c:v>0.47249999999999898</c:v>
                </c:pt>
                <c:pt idx="365">
                  <c:v>0.47999999999999898</c:v>
                </c:pt>
                <c:pt idx="366">
                  <c:v>0.48749999999999899</c:v>
                </c:pt>
                <c:pt idx="367">
                  <c:v>0.494999999999999</c:v>
                </c:pt>
                <c:pt idx="368">
                  <c:v>0.50249999999999895</c:v>
                </c:pt>
                <c:pt idx="369">
                  <c:v>0.50999999999999901</c:v>
                </c:pt>
                <c:pt idx="370">
                  <c:v>0.51749999999999896</c:v>
                </c:pt>
                <c:pt idx="371">
                  <c:v>0.52499999999999902</c:v>
                </c:pt>
                <c:pt idx="372">
                  <c:v>0.53249999999999897</c:v>
                </c:pt>
                <c:pt idx="373">
                  <c:v>0.53999999999999904</c:v>
                </c:pt>
                <c:pt idx="374">
                  <c:v>0.54749999999999899</c:v>
                </c:pt>
                <c:pt idx="375">
                  <c:v>0.55499999999999905</c:v>
                </c:pt>
                <c:pt idx="376">
                  <c:v>0.562499999999999</c:v>
                </c:pt>
                <c:pt idx="377">
                  <c:v>0.56999999999999895</c:v>
                </c:pt>
                <c:pt idx="378">
                  <c:v>0.57749999999999901</c:v>
                </c:pt>
                <c:pt idx="379">
                  <c:v>0.58499999999999897</c:v>
                </c:pt>
                <c:pt idx="380">
                  <c:v>0.59249999999999903</c:v>
                </c:pt>
                <c:pt idx="381">
                  <c:v>0.59999999999999898</c:v>
                </c:pt>
                <c:pt idx="382">
                  <c:v>0.60749999999999804</c:v>
                </c:pt>
                <c:pt idx="383">
                  <c:v>0.61499999999999799</c:v>
                </c:pt>
                <c:pt idx="384">
                  <c:v>0.62249999999999805</c:v>
                </c:pt>
                <c:pt idx="385">
                  <c:v>0.62999999999999801</c:v>
                </c:pt>
                <c:pt idx="386">
                  <c:v>0.63749999999999796</c:v>
                </c:pt>
                <c:pt idx="387">
                  <c:v>0.64499999999999802</c:v>
                </c:pt>
                <c:pt idx="388">
                  <c:v>0.65249999999999797</c:v>
                </c:pt>
                <c:pt idx="389">
                  <c:v>0.65999999999999803</c:v>
                </c:pt>
                <c:pt idx="390">
                  <c:v>0.66749999999999798</c:v>
                </c:pt>
                <c:pt idx="391">
                  <c:v>0.67499999999999805</c:v>
                </c:pt>
                <c:pt idx="392">
                  <c:v>0.682499999999998</c:v>
                </c:pt>
                <c:pt idx="393">
                  <c:v>0.68999999999999795</c:v>
                </c:pt>
                <c:pt idx="394">
                  <c:v>0.69749999999999801</c:v>
                </c:pt>
                <c:pt idx="395">
                  <c:v>0.70499999999999796</c:v>
                </c:pt>
                <c:pt idx="396">
                  <c:v>0.71249999999999802</c:v>
                </c:pt>
                <c:pt idx="397">
                  <c:v>0.71999999999999797</c:v>
                </c:pt>
                <c:pt idx="398">
                  <c:v>0.72749999999999804</c:v>
                </c:pt>
                <c:pt idx="399">
                  <c:v>0.73499999999999799</c:v>
                </c:pt>
                <c:pt idx="400">
                  <c:v>0.74249999999999805</c:v>
                </c:pt>
                <c:pt idx="401">
                  <c:v>0.749999999999997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138F-4C00-A579-E42A465614EB}"/>
            </c:ext>
          </c:extLst>
        </c:ser>
        <c:ser>
          <c:idx val="5"/>
          <c:order val="5"/>
          <c:tx>
            <c:strRef>
              <c:f>Sheet2!$K$1</c:f>
              <c:strCache>
                <c:ptCount val="1"/>
                <c:pt idx="0">
                  <c:v> -r'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marker>
            <c:symbol val="none"/>
          </c:marker>
          <c:xVal>
            <c:numRef>
              <c:f>Sheet2!$K$2:$K$403</c:f>
              <c:numCache>
                <c:formatCode>General</c:formatCode>
                <c:ptCount val="402"/>
                <c:pt idx="0">
                  <c:v>-1.457737973711325</c:v>
                </c:pt>
                <c:pt idx="1">
                  <c:v>-1.4500387925845291</c:v>
                </c:pt>
                <c:pt idx="2">
                  <c:v>-1.442376511178687</c:v>
                </c:pt>
                <c:pt idx="3">
                  <c:v>-1.434751720682014</c:v>
                </c:pt>
                <c:pt idx="4">
                  <c:v>-1.427165021992902</c:v>
                </c:pt>
                <c:pt idx="5">
                  <c:v>-1.419617025820697</c:v>
                </c:pt>
                <c:pt idx="6">
                  <c:v>-1.412108352783171</c:v>
                </c:pt>
                <c:pt idx="7">
                  <c:v>-1.404639633500351</c:v>
                </c:pt>
                <c:pt idx="8">
                  <c:v>-1.3972115086843511</c:v>
                </c:pt>
                <c:pt idx="9">
                  <c:v>-1.3898246292248531</c:v>
                </c:pt>
                <c:pt idx="10">
                  <c:v>-1.38247965626985</c:v>
                </c:pt>
                <c:pt idx="11">
                  <c:v>-1.3751772613012481</c:v>
                </c:pt>
                <c:pt idx="12">
                  <c:v>-1.367918126204928</c:v>
                </c:pt>
                <c:pt idx="13">
                  <c:v>-1.360702943334805</c:v>
                </c:pt>
                <c:pt idx="14">
                  <c:v>-1.3535324155704589</c:v>
                </c:pt>
                <c:pt idx="15">
                  <c:v>-1.34640725636785</c:v>
                </c:pt>
                <c:pt idx="16">
                  <c:v>-1.339328189802635</c:v>
                </c:pt>
                <c:pt idx="17">
                  <c:v>-1.3322959506055709</c:v>
                </c:pt>
                <c:pt idx="18">
                  <c:v>-1.3253112841894921</c:v>
                </c:pt>
                <c:pt idx="19">
                  <c:v>-1.318374946667298</c:v>
                </c:pt>
                <c:pt idx="20">
                  <c:v>-1.311487704860401</c:v>
                </c:pt>
                <c:pt idx="21">
                  <c:v>-1.3046503362970501</c:v>
                </c:pt>
                <c:pt idx="22">
                  <c:v>-1.2978636291999259</c:v>
                </c:pt>
                <c:pt idx="23">
                  <c:v>-1.29112838246241</c:v>
                </c:pt>
                <c:pt idx="24">
                  <c:v>-1.2844454056128669</c:v>
                </c:pt>
                <c:pt idx="25">
                  <c:v>-1.2778155187663061</c:v>
                </c:pt>
                <c:pt idx="26">
                  <c:v>-1.271239552562774</c:v>
                </c:pt>
                <c:pt idx="27">
                  <c:v>-1.264718348091781</c:v>
                </c:pt>
                <c:pt idx="28">
                  <c:v>-1.2582527568020681</c:v>
                </c:pt>
                <c:pt idx="29">
                  <c:v>-1.2518436403960369</c:v>
                </c:pt>
                <c:pt idx="30">
                  <c:v>-1.245491870708116</c:v>
                </c:pt>
                <c:pt idx="31">
                  <c:v>-1.239198329566338</c:v>
                </c:pt>
                <c:pt idx="32">
                  <c:v>-1.2329639086364219</c:v>
                </c:pt>
                <c:pt idx="33">
                  <c:v>-1.2267895092476151</c:v>
                </c:pt>
                <c:pt idx="34">
                  <c:v>-1.2206760421995679</c:v>
                </c:pt>
                <c:pt idx="35">
                  <c:v>-1.214624427549521</c:v>
                </c:pt>
                <c:pt idx="36">
                  <c:v>-1.208635594379051</c:v>
                </c:pt>
                <c:pt idx="37">
                  <c:v>-1.202710480539686</c:v>
                </c:pt>
                <c:pt idx="38">
                  <c:v>-1.196850032376656</c:v>
                </c:pt>
                <c:pt idx="39">
                  <c:v>-1.1910552044300899</c:v>
                </c:pt>
                <c:pt idx="40">
                  <c:v>-1.1853269591129709</c:v>
                </c:pt>
                <c:pt idx="41">
                  <c:v>-1.179666266365196</c:v>
                </c:pt>
                <c:pt idx="42">
                  <c:v>-1.174074103283095</c:v>
                </c:pt>
                <c:pt idx="43">
                  <c:v>-1.1685514537238</c:v>
                </c:pt>
                <c:pt idx="44">
                  <c:v>-1.163099307883898</c:v>
                </c:pt>
                <c:pt idx="45">
                  <c:v>-1.1577186618518349</c:v>
                </c:pt>
                <c:pt idx="46">
                  <c:v>-1.1524105171335439</c:v>
                </c:pt>
                <c:pt idx="47">
                  <c:v>-1.147175880150904</c:v>
                </c:pt>
                <c:pt idx="48">
                  <c:v>-1.142015761712597</c:v>
                </c:pt>
                <c:pt idx="49">
                  <c:v>-1.136931176457046</c:v>
                </c:pt>
                <c:pt idx="50">
                  <c:v>-1.1319231422671781</c:v>
                </c:pt>
                <c:pt idx="51">
                  <c:v>-1.1269926796567951</c:v>
                </c:pt>
                <c:pt idx="52">
                  <c:v>-1.1221408111284441</c:v>
                </c:pt>
                <c:pt idx="53">
                  <c:v>-1.117368560502757</c:v>
                </c:pt>
                <c:pt idx="54">
                  <c:v>-1.112676952219287</c:v>
                </c:pt>
                <c:pt idx="55">
                  <c:v>-1.108067010609016</c:v>
                </c:pt>
                <c:pt idx="56">
                  <c:v>-1.1035397591387459</c:v>
                </c:pt>
                <c:pt idx="57">
                  <c:v>-1.0990962196277461</c:v>
                </c:pt>
                <c:pt idx="58">
                  <c:v>-1.0947374114371</c:v>
                </c:pt>
                <c:pt idx="59">
                  <c:v>-1.090464350632335</c:v>
                </c:pt>
                <c:pt idx="60">
                  <c:v>-1.0862780491200219</c:v>
                </c:pt>
                <c:pt idx="61">
                  <c:v>-1.082179513759155</c:v>
                </c:pt>
                <c:pt idx="62">
                  <c:v>-1.078169745448277</c:v>
                </c:pt>
                <c:pt idx="63">
                  <c:v>-1.0742497381894029</c:v>
                </c:pt>
                <c:pt idx="64">
                  <c:v>-1.070420478129974</c:v>
                </c:pt>
                <c:pt idx="65">
                  <c:v>-1.06668294258416</c:v>
                </c:pt>
                <c:pt idx="66">
                  <c:v>-1.0630380990350261</c:v>
                </c:pt>
                <c:pt idx="67">
                  <c:v>-1.0594869041191599</c:v>
                </c:pt>
                <c:pt idx="68">
                  <c:v>-1.056030302595528</c:v>
                </c:pt>
                <c:pt idx="69">
                  <c:v>-1.052669226300456</c:v>
                </c:pt>
                <c:pt idx="70">
                  <c:v>-1.0494045930907681</c:v>
                </c:pt>
                <c:pt idx="71">
                  <c:v>-1.0462373057772321</c:v>
                </c:pt>
                <c:pt idx="72">
                  <c:v>-1.0431682510506159</c:v>
                </c:pt>
                <c:pt idx="73">
                  <c:v>-1.040198298402762</c:v>
                </c:pt>
                <c:pt idx="74">
                  <c:v>-1.037328299045196</c:v>
                </c:pt>
                <c:pt idx="75">
                  <c:v>-1.034559084827928</c:v>
                </c:pt>
                <c:pt idx="76">
                  <c:v>-1.031891467161155</c:v>
                </c:pt>
                <c:pt idx="77">
                  <c:v>-1.029326235942716</c:v>
                </c:pt>
                <c:pt idx="78">
                  <c:v>-1.0268641584941991</c:v>
                </c:pt>
                <c:pt idx="79">
                  <c:v>-1.024505978508667</c:v>
                </c:pt>
                <c:pt idx="80">
                  <c:v>-1.0222524150130441</c:v>
                </c:pt>
                <c:pt idx="81">
                  <c:v>-1.0201041613482431</c:v>
                </c:pt>
                <c:pt idx="82">
                  <c:v>-1.018061884170113</c:v>
                </c:pt>
                <c:pt idx="83">
                  <c:v>-1.0161262224743539</c:v>
                </c:pt>
                <c:pt idx="84">
                  <c:v>-1.0142977866484779</c:v>
                </c:pt>
                <c:pt idx="85">
                  <c:v>-1.012577157553932</c:v>
                </c:pt>
                <c:pt idx="86">
                  <c:v>-1.0109648856414351</c:v>
                </c:pt>
                <c:pt idx="87">
                  <c:v>-1.0094614901025201</c:v>
                </c:pt>
                <c:pt idx="88">
                  <c:v>-1.008067458060224</c:v>
                </c:pt>
                <c:pt idx="89">
                  <c:v>-1.006783243801763</c:v>
                </c:pt>
                <c:pt idx="90">
                  <c:v>-1.0056092680559381</c:v>
                </c:pt>
                <c:pt idx="91">
                  <c:v>-1.0045459173178699</c:v>
                </c:pt>
                <c:pt idx="92">
                  <c:v>-1.0035935432235501</c:v>
                </c:pt>
                <c:pt idx="93">
                  <c:v>-1.002752461976534</c:v>
                </c:pt>
                <c:pt idx="94">
                  <c:v>-1.0020229538289029</c:v>
                </c:pt>
                <c:pt idx="95">
                  <c:v>-1.0014052626184859</c:v>
                </c:pt>
                <c:pt idx="96">
                  <c:v>-1.00089959536409</c:v>
                </c:pt>
                <c:pt idx="97">
                  <c:v>-1.0005061219203011</c:v>
                </c:pt>
                <c:pt idx="98">
                  <c:v>-1.0002249746931939</c:v>
                </c:pt>
                <c:pt idx="99">
                  <c:v>-1.000056248418058</c:v>
                </c:pt>
                <c:pt idx="100">
                  <c:v>-1</c:v>
                </c:pt>
                <c:pt idx="101">
                  <c:v>-1.000056248418058</c:v>
                </c:pt>
                <c:pt idx="102">
                  <c:v>-1.0002249746931939</c:v>
                </c:pt>
                <c:pt idx="103">
                  <c:v>-1.0005061219203011</c:v>
                </c:pt>
                <c:pt idx="104">
                  <c:v>-1.00089959536409</c:v>
                </c:pt>
                <c:pt idx="105">
                  <c:v>-1.0014052626184859</c:v>
                </c:pt>
                <c:pt idx="106">
                  <c:v>-1.0020229538289029</c:v>
                </c:pt>
                <c:pt idx="107">
                  <c:v>-1.002752461976534</c:v>
                </c:pt>
                <c:pt idx="108">
                  <c:v>-1.0035935432235501</c:v>
                </c:pt>
                <c:pt idx="109">
                  <c:v>-1.0045459173178699</c:v>
                </c:pt>
                <c:pt idx="110">
                  <c:v>-1.0056092680559381</c:v>
                </c:pt>
                <c:pt idx="111">
                  <c:v>-1.006783243801763</c:v>
                </c:pt>
                <c:pt idx="112">
                  <c:v>-1.0080674580602229</c:v>
                </c:pt>
                <c:pt idx="113">
                  <c:v>-1.009461490102519</c:v>
                </c:pt>
                <c:pt idx="114">
                  <c:v>-1.0109648856414351</c:v>
                </c:pt>
                <c:pt idx="115">
                  <c:v>-1.012577157553932</c:v>
                </c:pt>
                <c:pt idx="116">
                  <c:v>-1.014297786648477</c:v>
                </c:pt>
                <c:pt idx="117">
                  <c:v>-1.016126222474353</c:v>
                </c:pt>
                <c:pt idx="118">
                  <c:v>-1.0180618841701119</c:v>
                </c:pt>
                <c:pt idx="119">
                  <c:v>-1.020104161348242</c:v>
                </c:pt>
                <c:pt idx="120">
                  <c:v>-1.022252415013043</c:v>
                </c:pt>
                <c:pt idx="121">
                  <c:v>-1.0245059785086661</c:v>
                </c:pt>
                <c:pt idx="122">
                  <c:v>-1.026864158494198</c:v>
                </c:pt>
                <c:pt idx="123">
                  <c:v>-1.029326235942716</c:v>
                </c:pt>
                <c:pt idx="124">
                  <c:v>-1.0318914671611541</c:v>
                </c:pt>
                <c:pt idx="125">
                  <c:v>-1.034559084827928</c:v>
                </c:pt>
                <c:pt idx="126">
                  <c:v>-1.0373282990451951</c:v>
                </c:pt>
                <c:pt idx="127">
                  <c:v>-1.0401982984027609</c:v>
                </c:pt>
                <c:pt idx="128">
                  <c:v>-1.0431682510506151</c:v>
                </c:pt>
                <c:pt idx="129">
                  <c:v>-1.046237305777231</c:v>
                </c:pt>
                <c:pt idx="130">
                  <c:v>-1.0494045930907669</c:v>
                </c:pt>
                <c:pt idx="131">
                  <c:v>-1.0526692263004549</c:v>
                </c:pt>
                <c:pt idx="132">
                  <c:v>-1.056030302595526</c:v>
                </c:pt>
                <c:pt idx="133">
                  <c:v>-1.0594869041191599</c:v>
                </c:pt>
                <c:pt idx="134">
                  <c:v>-1.063038099035025</c:v>
                </c:pt>
                <c:pt idx="135">
                  <c:v>-1.066682942584158</c:v>
                </c:pt>
                <c:pt idx="136">
                  <c:v>-1.070420478129972</c:v>
                </c:pt>
                <c:pt idx="137">
                  <c:v>-1.0742497381894021</c:v>
                </c:pt>
                <c:pt idx="138">
                  <c:v>-1.078169745448275</c:v>
                </c:pt>
                <c:pt idx="139">
                  <c:v>-1.0821795137591541</c:v>
                </c:pt>
                <c:pt idx="140">
                  <c:v>-1.086278049120021</c:v>
                </c:pt>
                <c:pt idx="141">
                  <c:v>-1.0904643506323339</c:v>
                </c:pt>
                <c:pt idx="142">
                  <c:v>-1.094737411437098</c:v>
                </c:pt>
                <c:pt idx="143">
                  <c:v>-1.0990962196277441</c:v>
                </c:pt>
                <c:pt idx="144">
                  <c:v>-1.103539759138745</c:v>
                </c:pt>
                <c:pt idx="145">
                  <c:v>-1.1080670106090149</c:v>
                </c:pt>
                <c:pt idx="146">
                  <c:v>-1.1126769522192861</c:v>
                </c:pt>
                <c:pt idx="147">
                  <c:v>-1.117368560502755</c:v>
                </c:pt>
                <c:pt idx="148">
                  <c:v>-1.1221408111284421</c:v>
                </c:pt>
                <c:pt idx="149">
                  <c:v>-1.1269926796567931</c:v>
                </c:pt>
                <c:pt idx="150">
                  <c:v>-1.1319231422671761</c:v>
                </c:pt>
                <c:pt idx="151">
                  <c:v>-1.136931176457044</c:v>
                </c:pt>
                <c:pt idx="152">
                  <c:v>-1.142015761712595</c:v>
                </c:pt>
                <c:pt idx="153">
                  <c:v>-1.1471758801509031</c:v>
                </c:pt>
                <c:pt idx="154">
                  <c:v>-1.152410517133543</c:v>
                </c:pt>
                <c:pt idx="155">
                  <c:v>-1.1577186618518329</c:v>
                </c:pt>
                <c:pt idx="156">
                  <c:v>-1.163099307883896</c:v>
                </c:pt>
                <c:pt idx="157">
                  <c:v>-1.1685514537237971</c:v>
                </c:pt>
                <c:pt idx="158">
                  <c:v>-1.174074103283093</c:v>
                </c:pt>
                <c:pt idx="159">
                  <c:v>-1.179666266365194</c:v>
                </c:pt>
                <c:pt idx="160">
                  <c:v>-1.1853269591129689</c:v>
                </c:pt>
                <c:pt idx="161">
                  <c:v>-1.1910552044300879</c:v>
                </c:pt>
                <c:pt idx="162">
                  <c:v>-1.196850032376654</c:v>
                </c:pt>
                <c:pt idx="163">
                  <c:v>-1.202710480539684</c:v>
                </c:pt>
                <c:pt idx="164">
                  <c:v>-1.208635594379049</c:v>
                </c:pt>
                <c:pt idx="165">
                  <c:v>-1.214624427549519</c:v>
                </c:pt>
                <c:pt idx="166">
                  <c:v>-1.2206760421995659</c:v>
                </c:pt>
                <c:pt idx="167">
                  <c:v>-1.2267895092476131</c:v>
                </c:pt>
                <c:pt idx="168">
                  <c:v>-1.2329639086364199</c:v>
                </c:pt>
                <c:pt idx="169">
                  <c:v>-1.239198329566336</c:v>
                </c:pt>
                <c:pt idx="170">
                  <c:v>-1.245491870708114</c:v>
                </c:pt>
                <c:pt idx="171">
                  <c:v>-1.2518436403960349</c:v>
                </c:pt>
                <c:pt idx="172">
                  <c:v>-1.2582527568020661</c:v>
                </c:pt>
                <c:pt idx="173">
                  <c:v>-1.2647183480917781</c:v>
                </c:pt>
                <c:pt idx="174">
                  <c:v>-1.271239552562772</c:v>
                </c:pt>
                <c:pt idx="175">
                  <c:v>-1.2778155187663041</c:v>
                </c:pt>
                <c:pt idx="176">
                  <c:v>-1.2844454056128649</c:v>
                </c:pt>
                <c:pt idx="177">
                  <c:v>-1.291128382462408</c:v>
                </c:pt>
                <c:pt idx="178">
                  <c:v>-1.297863629199923</c:v>
                </c:pt>
                <c:pt idx="179">
                  <c:v>-1.3046503362970461</c:v>
                </c:pt>
                <c:pt idx="180">
                  <c:v>-1.3114877048603999</c:v>
                </c:pt>
                <c:pt idx="181">
                  <c:v>-1.318374946667296</c:v>
                </c:pt>
                <c:pt idx="182">
                  <c:v>-1.3253112841894901</c:v>
                </c:pt>
                <c:pt idx="183">
                  <c:v>-1.332295950605568</c:v>
                </c:pt>
                <c:pt idx="184">
                  <c:v>-1.3393281898026319</c:v>
                </c:pt>
                <c:pt idx="185">
                  <c:v>-1.346407256367848</c:v>
                </c:pt>
                <c:pt idx="186">
                  <c:v>-1.353532415570456</c:v>
                </c:pt>
                <c:pt idx="187">
                  <c:v>-1.360702943334803</c:v>
                </c:pt>
                <c:pt idx="188">
                  <c:v>-1.367918126204926</c:v>
                </c:pt>
                <c:pt idx="189">
                  <c:v>-1.3751772613012461</c:v>
                </c:pt>
                <c:pt idx="190">
                  <c:v>-1.3824796562698469</c:v>
                </c:pt>
                <c:pt idx="191">
                  <c:v>-1.3898246292248511</c:v>
                </c:pt>
                <c:pt idx="192">
                  <c:v>-1.3972115086843491</c:v>
                </c:pt>
                <c:pt idx="193">
                  <c:v>-1.4046396335003479</c:v>
                </c:pt>
                <c:pt idx="194">
                  <c:v>-1.4121083527831679</c:v>
                </c:pt>
                <c:pt idx="195">
                  <c:v>-1.4196170258206939</c:v>
                </c:pt>
                <c:pt idx="196">
                  <c:v>-1.4271650219929</c:v>
                </c:pt>
                <c:pt idx="197">
                  <c:v>-1.4347517206820111</c:v>
                </c:pt>
                <c:pt idx="198">
                  <c:v>-1.4423765111786839</c:v>
                </c:pt>
                <c:pt idx="199">
                  <c:v>-1.4500387925845271</c:v>
                </c:pt>
                <c:pt idx="200">
                  <c:v>-1.4577379737113221</c:v>
                </c:pt>
                <c:pt idx="201">
                  <c:v>-1.457737973711325</c:v>
                </c:pt>
                <c:pt idx="202">
                  <c:v>-1.457737973711325</c:v>
                </c:pt>
                <c:pt idx="203">
                  <c:v>-1.457737973711325</c:v>
                </c:pt>
                <c:pt idx="204">
                  <c:v>-1.457737973711325</c:v>
                </c:pt>
                <c:pt idx="205">
                  <c:v>-1.457737973711325</c:v>
                </c:pt>
                <c:pt idx="206">
                  <c:v>-1.457737973711325</c:v>
                </c:pt>
                <c:pt idx="207">
                  <c:v>-1.457737973711325</c:v>
                </c:pt>
                <c:pt idx="208">
                  <c:v>-1.457737973711325</c:v>
                </c:pt>
                <c:pt idx="209">
                  <c:v>-1.457737973711325</c:v>
                </c:pt>
                <c:pt idx="210">
                  <c:v>-1.457737973711325</c:v>
                </c:pt>
                <c:pt idx="211">
                  <c:v>-1.457737973711325</c:v>
                </c:pt>
                <c:pt idx="212">
                  <c:v>-1.457737973711325</c:v>
                </c:pt>
                <c:pt idx="213">
                  <c:v>-1.457737973711325</c:v>
                </c:pt>
                <c:pt idx="214">
                  <c:v>-1.457737973711325</c:v>
                </c:pt>
                <c:pt idx="215">
                  <c:v>-1.457737973711325</c:v>
                </c:pt>
                <c:pt idx="216">
                  <c:v>-1.457737973711325</c:v>
                </c:pt>
                <c:pt idx="217">
                  <c:v>-1.457737973711325</c:v>
                </c:pt>
                <c:pt idx="218">
                  <c:v>-1.457737973711325</c:v>
                </c:pt>
                <c:pt idx="219">
                  <c:v>-1.457737973711325</c:v>
                </c:pt>
                <c:pt idx="220">
                  <c:v>-1.457737973711325</c:v>
                </c:pt>
                <c:pt idx="221">
                  <c:v>-1.457737973711325</c:v>
                </c:pt>
                <c:pt idx="222">
                  <c:v>-1.457737973711325</c:v>
                </c:pt>
                <c:pt idx="223">
                  <c:v>-1.457737973711325</c:v>
                </c:pt>
                <c:pt idx="224">
                  <c:v>-1.457737973711325</c:v>
                </c:pt>
                <c:pt idx="225">
                  <c:v>-1.457737973711325</c:v>
                </c:pt>
                <c:pt idx="226">
                  <c:v>-1.457737973711325</c:v>
                </c:pt>
                <c:pt idx="227">
                  <c:v>-1.457737973711325</c:v>
                </c:pt>
                <c:pt idx="228">
                  <c:v>-1.457737973711325</c:v>
                </c:pt>
                <c:pt idx="229">
                  <c:v>-1.457737973711325</c:v>
                </c:pt>
                <c:pt idx="230">
                  <c:v>-1.457737973711325</c:v>
                </c:pt>
                <c:pt idx="231">
                  <c:v>-1.457737973711325</c:v>
                </c:pt>
                <c:pt idx="232">
                  <c:v>-1.457737973711325</c:v>
                </c:pt>
                <c:pt idx="233">
                  <c:v>-1.457737973711325</c:v>
                </c:pt>
                <c:pt idx="234">
                  <c:v>-1.457737973711325</c:v>
                </c:pt>
                <c:pt idx="235">
                  <c:v>-1.457737973711325</c:v>
                </c:pt>
                <c:pt idx="236">
                  <c:v>-1.457737973711325</c:v>
                </c:pt>
                <c:pt idx="237">
                  <c:v>-1.457737973711325</c:v>
                </c:pt>
                <c:pt idx="238">
                  <c:v>-1.457737973711325</c:v>
                </c:pt>
                <c:pt idx="239">
                  <c:v>-1.457737973711325</c:v>
                </c:pt>
                <c:pt idx="240">
                  <c:v>-1.457737973711325</c:v>
                </c:pt>
                <c:pt idx="241">
                  <c:v>-1.457737973711325</c:v>
                </c:pt>
                <c:pt idx="242">
                  <c:v>-1.457737973711325</c:v>
                </c:pt>
                <c:pt idx="243">
                  <c:v>-1.457737973711325</c:v>
                </c:pt>
                <c:pt idx="244">
                  <c:v>-1.457737973711325</c:v>
                </c:pt>
                <c:pt idx="245">
                  <c:v>-1.457737973711325</c:v>
                </c:pt>
                <c:pt idx="246">
                  <c:v>-1.457737973711325</c:v>
                </c:pt>
                <c:pt idx="247">
                  <c:v>-1.457737973711325</c:v>
                </c:pt>
                <c:pt idx="248">
                  <c:v>-1.457737973711325</c:v>
                </c:pt>
                <c:pt idx="249">
                  <c:v>-1.457737973711325</c:v>
                </c:pt>
                <c:pt idx="250">
                  <c:v>-1.457737973711325</c:v>
                </c:pt>
                <c:pt idx="251">
                  <c:v>-1.457737973711325</c:v>
                </c:pt>
                <c:pt idx="252">
                  <c:v>-1.457737973711325</c:v>
                </c:pt>
                <c:pt idx="253">
                  <c:v>-1.457737973711325</c:v>
                </c:pt>
                <c:pt idx="254">
                  <c:v>-1.457737973711325</c:v>
                </c:pt>
                <c:pt idx="255">
                  <c:v>-1.457737973711325</c:v>
                </c:pt>
                <c:pt idx="256">
                  <c:v>-1.457737973711325</c:v>
                </c:pt>
                <c:pt idx="257">
                  <c:v>-1.457737973711325</c:v>
                </c:pt>
                <c:pt idx="258">
                  <c:v>-1.457737973711325</c:v>
                </c:pt>
                <c:pt idx="259">
                  <c:v>-1.457737973711325</c:v>
                </c:pt>
                <c:pt idx="260">
                  <c:v>-1.457737973711325</c:v>
                </c:pt>
                <c:pt idx="261">
                  <c:v>-1.457737973711325</c:v>
                </c:pt>
                <c:pt idx="262">
                  <c:v>-1.457737973711325</c:v>
                </c:pt>
                <c:pt idx="263">
                  <c:v>-1.457737973711325</c:v>
                </c:pt>
                <c:pt idx="264">
                  <c:v>-1.457737973711325</c:v>
                </c:pt>
                <c:pt idx="265">
                  <c:v>-1.457737973711325</c:v>
                </c:pt>
                <c:pt idx="266">
                  <c:v>-1.457737973711325</c:v>
                </c:pt>
                <c:pt idx="267">
                  <c:v>-1.457737973711325</c:v>
                </c:pt>
                <c:pt idx="268">
                  <c:v>-1.457737973711325</c:v>
                </c:pt>
                <c:pt idx="269">
                  <c:v>-1.457737973711325</c:v>
                </c:pt>
                <c:pt idx="270">
                  <c:v>-1.457737973711325</c:v>
                </c:pt>
                <c:pt idx="271">
                  <c:v>-1.457737973711325</c:v>
                </c:pt>
                <c:pt idx="272">
                  <c:v>-1.457737973711325</c:v>
                </c:pt>
                <c:pt idx="273">
                  <c:v>-1.457737973711325</c:v>
                </c:pt>
                <c:pt idx="274">
                  <c:v>-1.457737973711325</c:v>
                </c:pt>
                <c:pt idx="275">
                  <c:v>-1.457737973711325</c:v>
                </c:pt>
                <c:pt idx="276">
                  <c:v>-1.457737973711325</c:v>
                </c:pt>
                <c:pt idx="277">
                  <c:v>-1.457737973711325</c:v>
                </c:pt>
                <c:pt idx="278">
                  <c:v>-1.457737973711325</c:v>
                </c:pt>
                <c:pt idx="279">
                  <c:v>-1.457737973711325</c:v>
                </c:pt>
                <c:pt idx="280">
                  <c:v>-1.457737973711325</c:v>
                </c:pt>
                <c:pt idx="281">
                  <c:v>-1.457737973711325</c:v>
                </c:pt>
                <c:pt idx="282">
                  <c:v>-1.457737973711325</c:v>
                </c:pt>
                <c:pt idx="283">
                  <c:v>-1.457737973711325</c:v>
                </c:pt>
                <c:pt idx="284">
                  <c:v>-1.457737973711325</c:v>
                </c:pt>
                <c:pt idx="285">
                  <c:v>-1.457737973711325</c:v>
                </c:pt>
                <c:pt idx="286">
                  <c:v>-1.457737973711325</c:v>
                </c:pt>
                <c:pt idx="287">
                  <c:v>-1.457737973711325</c:v>
                </c:pt>
                <c:pt idx="288">
                  <c:v>-1.457737973711325</c:v>
                </c:pt>
                <c:pt idx="289">
                  <c:v>-1.457737973711325</c:v>
                </c:pt>
                <c:pt idx="290">
                  <c:v>-1.457737973711325</c:v>
                </c:pt>
                <c:pt idx="291">
                  <c:v>-1.457737973711325</c:v>
                </c:pt>
                <c:pt idx="292">
                  <c:v>-1.457737973711325</c:v>
                </c:pt>
                <c:pt idx="293">
                  <c:v>-1.457737973711325</c:v>
                </c:pt>
                <c:pt idx="294">
                  <c:v>-1.457737973711325</c:v>
                </c:pt>
                <c:pt idx="295">
                  <c:v>-1.457737973711325</c:v>
                </c:pt>
                <c:pt idx="296">
                  <c:v>-1.457737973711325</c:v>
                </c:pt>
                <c:pt idx="297">
                  <c:v>-1.457737973711325</c:v>
                </c:pt>
                <c:pt idx="298">
                  <c:v>-1.457737973711325</c:v>
                </c:pt>
                <c:pt idx="299">
                  <c:v>-1.457737973711325</c:v>
                </c:pt>
                <c:pt idx="300">
                  <c:v>-1.457737973711325</c:v>
                </c:pt>
                <c:pt idx="301">
                  <c:v>-1.457737973711325</c:v>
                </c:pt>
                <c:pt idx="302">
                  <c:v>-1.457737973711325</c:v>
                </c:pt>
                <c:pt idx="303">
                  <c:v>-1.457737973711325</c:v>
                </c:pt>
                <c:pt idx="304">
                  <c:v>-1.457737973711325</c:v>
                </c:pt>
                <c:pt idx="305">
                  <c:v>-1.457737973711325</c:v>
                </c:pt>
                <c:pt idx="306">
                  <c:v>-1.457737973711325</c:v>
                </c:pt>
                <c:pt idx="307">
                  <c:v>-1.457737973711325</c:v>
                </c:pt>
                <c:pt idx="308">
                  <c:v>-1.457737973711325</c:v>
                </c:pt>
                <c:pt idx="309">
                  <c:v>-1.457737973711325</c:v>
                </c:pt>
                <c:pt idx="310">
                  <c:v>-1.457737973711325</c:v>
                </c:pt>
                <c:pt idx="311">
                  <c:v>-1.457737973711325</c:v>
                </c:pt>
                <c:pt idx="312">
                  <c:v>-1.457737973711325</c:v>
                </c:pt>
                <c:pt idx="313">
                  <c:v>-1.457737973711325</c:v>
                </c:pt>
                <c:pt idx="314">
                  <c:v>-1.457737973711325</c:v>
                </c:pt>
                <c:pt idx="315">
                  <c:v>-1.457737973711325</c:v>
                </c:pt>
                <c:pt idx="316">
                  <c:v>-1.457737973711325</c:v>
                </c:pt>
                <c:pt idx="317">
                  <c:v>-1.457737973711325</c:v>
                </c:pt>
                <c:pt idx="318">
                  <c:v>-1.457737973711325</c:v>
                </c:pt>
                <c:pt idx="319">
                  <c:v>-1.457737973711325</c:v>
                </c:pt>
                <c:pt idx="320">
                  <c:v>-1.457737973711325</c:v>
                </c:pt>
                <c:pt idx="321">
                  <c:v>-1.457737973711325</c:v>
                </c:pt>
                <c:pt idx="322">
                  <c:v>-1.457737973711325</c:v>
                </c:pt>
                <c:pt idx="323">
                  <c:v>-1.457737973711325</c:v>
                </c:pt>
                <c:pt idx="324">
                  <c:v>-1.457737973711325</c:v>
                </c:pt>
                <c:pt idx="325">
                  <c:v>-1.457737973711325</c:v>
                </c:pt>
                <c:pt idx="326">
                  <c:v>-1.457737973711325</c:v>
                </c:pt>
                <c:pt idx="327">
                  <c:v>-1.457737973711325</c:v>
                </c:pt>
                <c:pt idx="328">
                  <c:v>-1.457737973711325</c:v>
                </c:pt>
                <c:pt idx="329">
                  <c:v>-1.457737973711325</c:v>
                </c:pt>
                <c:pt idx="330">
                  <c:v>-1.457737973711325</c:v>
                </c:pt>
                <c:pt idx="331">
                  <c:v>-1.457737973711325</c:v>
                </c:pt>
                <c:pt idx="332">
                  <c:v>-1.457737973711325</c:v>
                </c:pt>
                <c:pt idx="333">
                  <c:v>-1.457737973711325</c:v>
                </c:pt>
                <c:pt idx="334">
                  <c:v>-1.457737973711325</c:v>
                </c:pt>
                <c:pt idx="335">
                  <c:v>-1.457737973711325</c:v>
                </c:pt>
                <c:pt idx="336">
                  <c:v>-1.457737973711325</c:v>
                </c:pt>
                <c:pt idx="337">
                  <c:v>-1.457737973711325</c:v>
                </c:pt>
                <c:pt idx="338">
                  <c:v>-1.457737973711325</c:v>
                </c:pt>
                <c:pt idx="339">
                  <c:v>-1.457737973711325</c:v>
                </c:pt>
                <c:pt idx="340">
                  <c:v>-1.457737973711325</c:v>
                </c:pt>
                <c:pt idx="341">
                  <c:v>-1.457737973711325</c:v>
                </c:pt>
                <c:pt idx="342">
                  <c:v>-1.457737973711325</c:v>
                </c:pt>
                <c:pt idx="343">
                  <c:v>-1.457737973711325</c:v>
                </c:pt>
                <c:pt idx="344">
                  <c:v>-1.457737973711325</c:v>
                </c:pt>
                <c:pt idx="345">
                  <c:v>-1.457737973711325</c:v>
                </c:pt>
                <c:pt idx="346">
                  <c:v>-1.457737973711325</c:v>
                </c:pt>
                <c:pt idx="347">
                  <c:v>-1.457737973711325</c:v>
                </c:pt>
                <c:pt idx="348">
                  <c:v>-1.457737973711325</c:v>
                </c:pt>
                <c:pt idx="349">
                  <c:v>-1.457737973711325</c:v>
                </c:pt>
                <c:pt idx="350">
                  <c:v>-1.457737973711325</c:v>
                </c:pt>
                <c:pt idx="351">
                  <c:v>-1.457737973711325</c:v>
                </c:pt>
                <c:pt idx="352">
                  <c:v>-1.457737973711325</c:v>
                </c:pt>
                <c:pt idx="353">
                  <c:v>-1.457737973711325</c:v>
                </c:pt>
                <c:pt idx="354">
                  <c:v>-1.457737973711325</c:v>
                </c:pt>
                <c:pt idx="355">
                  <c:v>-1.457737973711325</c:v>
                </c:pt>
                <c:pt idx="356">
                  <c:v>-1.457737973711325</c:v>
                </c:pt>
                <c:pt idx="357">
                  <c:v>-1.457737973711325</c:v>
                </c:pt>
                <c:pt idx="358">
                  <c:v>-1.457737973711325</c:v>
                </c:pt>
                <c:pt idx="359">
                  <c:v>-1.457737973711325</c:v>
                </c:pt>
                <c:pt idx="360">
                  <c:v>-1.457737973711325</c:v>
                </c:pt>
                <c:pt idx="361">
                  <c:v>-1.457737973711325</c:v>
                </c:pt>
                <c:pt idx="362">
                  <c:v>-1.457737973711325</c:v>
                </c:pt>
                <c:pt idx="363">
                  <c:v>-1.457737973711325</c:v>
                </c:pt>
                <c:pt idx="364">
                  <c:v>-1.457737973711325</c:v>
                </c:pt>
                <c:pt idx="365">
                  <c:v>-1.457737973711325</c:v>
                </c:pt>
                <c:pt idx="366">
                  <c:v>-1.457737973711325</c:v>
                </c:pt>
                <c:pt idx="367">
                  <c:v>-1.457737973711325</c:v>
                </c:pt>
                <c:pt idx="368">
                  <c:v>-1.457737973711325</c:v>
                </c:pt>
                <c:pt idx="369">
                  <c:v>-1.457737973711325</c:v>
                </c:pt>
                <c:pt idx="370">
                  <c:v>-1.457737973711325</c:v>
                </c:pt>
                <c:pt idx="371">
                  <c:v>-1.457737973711325</c:v>
                </c:pt>
                <c:pt idx="372">
                  <c:v>-1.457737973711325</c:v>
                </c:pt>
                <c:pt idx="373">
                  <c:v>-1.457737973711325</c:v>
                </c:pt>
                <c:pt idx="374">
                  <c:v>-1.457737973711325</c:v>
                </c:pt>
                <c:pt idx="375">
                  <c:v>-1.457737973711325</c:v>
                </c:pt>
                <c:pt idx="376">
                  <c:v>-1.457737973711325</c:v>
                </c:pt>
                <c:pt idx="377">
                  <c:v>-1.457737973711325</c:v>
                </c:pt>
                <c:pt idx="378">
                  <c:v>-1.457737973711325</c:v>
                </c:pt>
                <c:pt idx="379">
                  <c:v>-1.457737973711325</c:v>
                </c:pt>
                <c:pt idx="380">
                  <c:v>-1.457737973711325</c:v>
                </c:pt>
                <c:pt idx="381">
                  <c:v>-1.457737973711325</c:v>
                </c:pt>
                <c:pt idx="382">
                  <c:v>-1.457737973711325</c:v>
                </c:pt>
                <c:pt idx="383">
                  <c:v>-1.457737973711325</c:v>
                </c:pt>
                <c:pt idx="384">
                  <c:v>-1.457737973711325</c:v>
                </c:pt>
                <c:pt idx="385">
                  <c:v>-1.457737973711325</c:v>
                </c:pt>
                <c:pt idx="386">
                  <c:v>-1.457737973711325</c:v>
                </c:pt>
                <c:pt idx="387">
                  <c:v>-1.457737973711325</c:v>
                </c:pt>
                <c:pt idx="388">
                  <c:v>-1.457737973711325</c:v>
                </c:pt>
                <c:pt idx="389">
                  <c:v>-1.457737973711325</c:v>
                </c:pt>
                <c:pt idx="390">
                  <c:v>-1.457737973711325</c:v>
                </c:pt>
                <c:pt idx="391">
                  <c:v>-1.457737973711325</c:v>
                </c:pt>
                <c:pt idx="392">
                  <c:v>-1.457737973711325</c:v>
                </c:pt>
                <c:pt idx="393">
                  <c:v>-1.457737973711325</c:v>
                </c:pt>
                <c:pt idx="394">
                  <c:v>-1.457737973711325</c:v>
                </c:pt>
                <c:pt idx="395">
                  <c:v>-1.457737973711325</c:v>
                </c:pt>
                <c:pt idx="396">
                  <c:v>-1.457737973711325</c:v>
                </c:pt>
                <c:pt idx="397">
                  <c:v>-1.457737973711325</c:v>
                </c:pt>
                <c:pt idx="398">
                  <c:v>-1.457737973711325</c:v>
                </c:pt>
                <c:pt idx="399">
                  <c:v>-1.457737973711325</c:v>
                </c:pt>
                <c:pt idx="400">
                  <c:v>-1.457737973711325</c:v>
                </c:pt>
                <c:pt idx="401">
                  <c:v>-1.457737973711325</c:v>
                </c:pt>
              </c:numCache>
            </c:numRef>
          </c:xVal>
          <c:yVal>
            <c:numRef>
              <c:f>Sheet2!$L$2:$L$403</c:f>
              <c:numCache>
                <c:formatCode>General</c:formatCode>
                <c:ptCount val="402"/>
                <c:pt idx="0">
                  <c:v>-0.75</c:v>
                </c:pt>
                <c:pt idx="1">
                  <c:v>-0.74250000000000005</c:v>
                </c:pt>
                <c:pt idx="2">
                  <c:v>-0.73499999999999999</c:v>
                </c:pt>
                <c:pt idx="3">
                  <c:v>-0.72750000000000004</c:v>
                </c:pt>
                <c:pt idx="4">
                  <c:v>-0.72</c:v>
                </c:pt>
                <c:pt idx="5">
                  <c:v>-0.71250000000000002</c:v>
                </c:pt>
                <c:pt idx="6">
                  <c:v>-0.70499999999999996</c:v>
                </c:pt>
                <c:pt idx="7">
                  <c:v>-0.69750000000000001</c:v>
                </c:pt>
                <c:pt idx="8">
                  <c:v>-0.69</c:v>
                </c:pt>
                <c:pt idx="9">
                  <c:v>-0.6825</c:v>
                </c:pt>
                <c:pt idx="10">
                  <c:v>-0.67500000000000104</c:v>
                </c:pt>
                <c:pt idx="11">
                  <c:v>-0.66750000000000098</c:v>
                </c:pt>
                <c:pt idx="12">
                  <c:v>-0.66000000000000103</c:v>
                </c:pt>
                <c:pt idx="13">
                  <c:v>-0.65250000000000097</c:v>
                </c:pt>
                <c:pt idx="14">
                  <c:v>-0.64500000000000102</c:v>
                </c:pt>
                <c:pt idx="15">
                  <c:v>-0.63750000000000095</c:v>
                </c:pt>
                <c:pt idx="16">
                  <c:v>-0.630000000000001</c:v>
                </c:pt>
                <c:pt idx="17">
                  <c:v>-0.62250000000000105</c:v>
                </c:pt>
                <c:pt idx="18">
                  <c:v>-0.61500000000000099</c:v>
                </c:pt>
                <c:pt idx="19">
                  <c:v>-0.60750000000000104</c:v>
                </c:pt>
                <c:pt idx="20">
                  <c:v>-0.60000000000000098</c:v>
                </c:pt>
                <c:pt idx="21">
                  <c:v>-0.59250000000000103</c:v>
                </c:pt>
                <c:pt idx="22">
                  <c:v>-0.58500000000000096</c:v>
                </c:pt>
                <c:pt idx="23">
                  <c:v>-0.57750000000000101</c:v>
                </c:pt>
                <c:pt idx="24">
                  <c:v>-0.57000000000000095</c:v>
                </c:pt>
                <c:pt idx="25">
                  <c:v>-0.562500000000001</c:v>
                </c:pt>
                <c:pt idx="26">
                  <c:v>-0.55500000000000105</c:v>
                </c:pt>
                <c:pt idx="27">
                  <c:v>-0.54750000000000099</c:v>
                </c:pt>
                <c:pt idx="28">
                  <c:v>-0.54000000000000103</c:v>
                </c:pt>
                <c:pt idx="29">
                  <c:v>-0.53250000000000097</c:v>
                </c:pt>
                <c:pt idx="30">
                  <c:v>-0.52500000000000202</c:v>
                </c:pt>
                <c:pt idx="31">
                  <c:v>-0.51750000000000196</c:v>
                </c:pt>
                <c:pt idx="32">
                  <c:v>-0.51000000000000201</c:v>
                </c:pt>
                <c:pt idx="33">
                  <c:v>-0.50250000000000195</c:v>
                </c:pt>
                <c:pt idx="34">
                  <c:v>-0.49500000000000199</c:v>
                </c:pt>
                <c:pt idx="35">
                  <c:v>-0.48750000000000199</c:v>
                </c:pt>
                <c:pt idx="36">
                  <c:v>-0.48000000000000198</c:v>
                </c:pt>
                <c:pt idx="37">
                  <c:v>-0.47250000000000197</c:v>
                </c:pt>
                <c:pt idx="38">
                  <c:v>-0.46500000000000202</c:v>
                </c:pt>
                <c:pt idx="39">
                  <c:v>-0.45750000000000202</c:v>
                </c:pt>
                <c:pt idx="40">
                  <c:v>-0.45000000000000201</c:v>
                </c:pt>
                <c:pt idx="41">
                  <c:v>-0.442500000000002</c:v>
                </c:pt>
                <c:pt idx="42">
                  <c:v>-0.435000000000002</c:v>
                </c:pt>
                <c:pt idx="43">
                  <c:v>-0.42750000000000199</c:v>
                </c:pt>
                <c:pt idx="44">
                  <c:v>-0.42000000000000198</c:v>
                </c:pt>
                <c:pt idx="45">
                  <c:v>-0.41250000000000198</c:v>
                </c:pt>
                <c:pt idx="46">
                  <c:v>-0.40500000000000203</c:v>
                </c:pt>
                <c:pt idx="47">
                  <c:v>-0.39750000000000202</c:v>
                </c:pt>
                <c:pt idx="48">
                  <c:v>-0.39000000000000101</c:v>
                </c:pt>
                <c:pt idx="49">
                  <c:v>-0.38250000000000201</c:v>
                </c:pt>
                <c:pt idx="50">
                  <c:v>-0.375000000000002</c:v>
                </c:pt>
                <c:pt idx="51">
                  <c:v>-0.36750000000000099</c:v>
                </c:pt>
                <c:pt idx="52">
                  <c:v>-0.36000000000000099</c:v>
                </c:pt>
                <c:pt idx="53">
                  <c:v>-0.35250000000000098</c:v>
                </c:pt>
                <c:pt idx="54">
                  <c:v>-0.34500000000000097</c:v>
                </c:pt>
                <c:pt idx="55">
                  <c:v>-0.33750000000000102</c:v>
                </c:pt>
                <c:pt idx="56">
                  <c:v>-0.33000000000000101</c:v>
                </c:pt>
                <c:pt idx="57">
                  <c:v>-0.32250000000000101</c:v>
                </c:pt>
                <c:pt idx="58">
                  <c:v>-0.315000000000001</c:v>
                </c:pt>
                <c:pt idx="59">
                  <c:v>-0.30750000000000099</c:v>
                </c:pt>
                <c:pt idx="60">
                  <c:v>-0.30000000000000099</c:v>
                </c:pt>
                <c:pt idx="61">
                  <c:v>-0.29250000000000098</c:v>
                </c:pt>
                <c:pt idx="62">
                  <c:v>-0.28500000000000097</c:v>
                </c:pt>
                <c:pt idx="63">
                  <c:v>-0.27750000000000102</c:v>
                </c:pt>
                <c:pt idx="64">
                  <c:v>-0.27000000000000102</c:v>
                </c:pt>
                <c:pt idx="65">
                  <c:v>-0.26250000000000101</c:v>
                </c:pt>
                <c:pt idx="66">
                  <c:v>-0.255000000000001</c:v>
                </c:pt>
                <c:pt idx="67">
                  <c:v>-0.247500000000001</c:v>
                </c:pt>
                <c:pt idx="68">
                  <c:v>-0.24000000000000099</c:v>
                </c:pt>
                <c:pt idx="69">
                  <c:v>-0.23250000000000101</c:v>
                </c:pt>
                <c:pt idx="70">
                  <c:v>-0.225000000000001</c:v>
                </c:pt>
                <c:pt idx="71">
                  <c:v>-0.217500000000001</c:v>
                </c:pt>
                <c:pt idx="72">
                  <c:v>-0.21000000000000099</c:v>
                </c:pt>
                <c:pt idx="73">
                  <c:v>-0.20250000000000101</c:v>
                </c:pt>
                <c:pt idx="74">
                  <c:v>-0.19500000000000101</c:v>
                </c:pt>
                <c:pt idx="75">
                  <c:v>-0.187500000000001</c:v>
                </c:pt>
                <c:pt idx="76">
                  <c:v>-0.18000000000000099</c:v>
                </c:pt>
                <c:pt idx="77">
                  <c:v>-0.17250000000000101</c:v>
                </c:pt>
                <c:pt idx="78">
                  <c:v>-0.16500000000000101</c:v>
                </c:pt>
                <c:pt idx="79">
                  <c:v>-0.157500000000001</c:v>
                </c:pt>
                <c:pt idx="80">
                  <c:v>-0.15000000000000099</c:v>
                </c:pt>
                <c:pt idx="81">
                  <c:v>-0.14250000000000099</c:v>
                </c:pt>
                <c:pt idx="82">
                  <c:v>-0.13500000000000101</c:v>
                </c:pt>
                <c:pt idx="83">
                  <c:v>-0.127500000000001</c:v>
                </c:pt>
                <c:pt idx="84">
                  <c:v>-0.12000000000000099</c:v>
                </c:pt>
                <c:pt idx="85">
                  <c:v>-0.112500000000001</c:v>
                </c:pt>
                <c:pt idx="86">
                  <c:v>-0.105000000000001</c:v>
                </c:pt>
                <c:pt idx="87">
                  <c:v>-9.7500000000001197E-2</c:v>
                </c:pt>
                <c:pt idx="88">
                  <c:v>-9.0000000000001204E-2</c:v>
                </c:pt>
                <c:pt idx="89">
                  <c:v>-8.2500000000001197E-2</c:v>
                </c:pt>
                <c:pt idx="90">
                  <c:v>-7.5000000000001205E-2</c:v>
                </c:pt>
                <c:pt idx="91">
                  <c:v>-6.7500000000001198E-2</c:v>
                </c:pt>
                <c:pt idx="92">
                  <c:v>-6.0000000000001198E-2</c:v>
                </c:pt>
                <c:pt idx="93">
                  <c:v>-5.2500000000001198E-2</c:v>
                </c:pt>
                <c:pt idx="94">
                  <c:v>-4.5000000000001199E-2</c:v>
                </c:pt>
                <c:pt idx="95">
                  <c:v>-3.7500000000001199E-2</c:v>
                </c:pt>
                <c:pt idx="96">
                  <c:v>-3.0000000000001199E-2</c:v>
                </c:pt>
                <c:pt idx="97">
                  <c:v>-2.25000000000012E-2</c:v>
                </c:pt>
                <c:pt idx="98">
                  <c:v>-1.50000000000012E-2</c:v>
                </c:pt>
                <c:pt idx="99">
                  <c:v>-7.5000000000012296E-3</c:v>
                </c:pt>
                <c:pt idx="100">
                  <c:v>-1.22818422099158E-15</c:v>
                </c:pt>
                <c:pt idx="101">
                  <c:v>7.4999999999987698E-3</c:v>
                </c:pt>
                <c:pt idx="102">
                  <c:v>1.4999999999998801E-2</c:v>
                </c:pt>
                <c:pt idx="103">
                  <c:v>2.2499999999998799E-2</c:v>
                </c:pt>
                <c:pt idx="104">
                  <c:v>2.9999999999998798E-2</c:v>
                </c:pt>
                <c:pt idx="105">
                  <c:v>3.7499999999998798E-2</c:v>
                </c:pt>
                <c:pt idx="106">
                  <c:v>4.4999999999998798E-2</c:v>
                </c:pt>
                <c:pt idx="107">
                  <c:v>5.2499999999998798E-2</c:v>
                </c:pt>
                <c:pt idx="108">
                  <c:v>5.9999999999998797E-2</c:v>
                </c:pt>
                <c:pt idx="109">
                  <c:v>6.7499999999998797E-2</c:v>
                </c:pt>
                <c:pt idx="110">
                  <c:v>7.4999999999998804E-2</c:v>
                </c:pt>
                <c:pt idx="111">
                  <c:v>8.2499999999998797E-2</c:v>
                </c:pt>
                <c:pt idx="112">
                  <c:v>8.9999999999998803E-2</c:v>
                </c:pt>
                <c:pt idx="113">
                  <c:v>9.7499999999998796E-2</c:v>
                </c:pt>
                <c:pt idx="114">
                  <c:v>0.104999999999999</c:v>
                </c:pt>
                <c:pt idx="115">
                  <c:v>0.112499999999999</c:v>
                </c:pt>
                <c:pt idx="116">
                  <c:v>0.119999999999999</c:v>
                </c:pt>
                <c:pt idx="117">
                  <c:v>0.127499999999999</c:v>
                </c:pt>
                <c:pt idx="118">
                  <c:v>0.13499999999999901</c:v>
                </c:pt>
                <c:pt idx="119">
                  <c:v>0.14249999999999899</c:v>
                </c:pt>
                <c:pt idx="120">
                  <c:v>0.149999999999999</c:v>
                </c:pt>
                <c:pt idx="121">
                  <c:v>0.157499999999999</c:v>
                </c:pt>
                <c:pt idx="122">
                  <c:v>0.16499999999999901</c:v>
                </c:pt>
                <c:pt idx="123">
                  <c:v>0.17249999999999899</c:v>
                </c:pt>
                <c:pt idx="124">
                  <c:v>0.17999999999999899</c:v>
                </c:pt>
                <c:pt idx="125">
                  <c:v>0.187499999999999</c:v>
                </c:pt>
                <c:pt idx="126">
                  <c:v>0.19499999999999901</c:v>
                </c:pt>
                <c:pt idx="127">
                  <c:v>0.20249999999999899</c:v>
                </c:pt>
                <c:pt idx="128">
                  <c:v>0.20999999999999899</c:v>
                </c:pt>
                <c:pt idx="129">
                  <c:v>0.217499999999999</c:v>
                </c:pt>
                <c:pt idx="130">
                  <c:v>0.22499999999999901</c:v>
                </c:pt>
                <c:pt idx="131">
                  <c:v>0.23249999999999901</c:v>
                </c:pt>
                <c:pt idx="132">
                  <c:v>0.23999999999999899</c:v>
                </c:pt>
                <c:pt idx="133">
                  <c:v>0.247499999999999</c:v>
                </c:pt>
                <c:pt idx="134">
                  <c:v>0.25499999999999901</c:v>
                </c:pt>
                <c:pt idx="135">
                  <c:v>0.26249999999999901</c:v>
                </c:pt>
                <c:pt idx="136">
                  <c:v>0.26999999999999902</c:v>
                </c:pt>
                <c:pt idx="137">
                  <c:v>0.27749999999999903</c:v>
                </c:pt>
                <c:pt idx="138">
                  <c:v>0.28499999999999898</c:v>
                </c:pt>
                <c:pt idx="139">
                  <c:v>0.29249999999999898</c:v>
                </c:pt>
                <c:pt idx="140">
                  <c:v>0.29999999999999899</c:v>
                </c:pt>
                <c:pt idx="141">
                  <c:v>0.307499999999999</c:v>
                </c:pt>
                <c:pt idx="142">
                  <c:v>0.314999999999999</c:v>
                </c:pt>
                <c:pt idx="143">
                  <c:v>0.32249999999999901</c:v>
                </c:pt>
                <c:pt idx="144">
                  <c:v>0.32999999999999902</c:v>
                </c:pt>
                <c:pt idx="145">
                  <c:v>0.33749999999999902</c:v>
                </c:pt>
                <c:pt idx="146">
                  <c:v>0.34499999999999897</c:v>
                </c:pt>
                <c:pt idx="147">
                  <c:v>0.35249999999999898</c:v>
                </c:pt>
                <c:pt idx="148">
                  <c:v>0.35999999999999899</c:v>
                </c:pt>
                <c:pt idx="149">
                  <c:v>0.36749999999999899</c:v>
                </c:pt>
                <c:pt idx="150">
                  <c:v>0.374999999999999</c:v>
                </c:pt>
                <c:pt idx="151">
                  <c:v>0.38249999999999901</c:v>
                </c:pt>
                <c:pt idx="152">
                  <c:v>0.38999999999999901</c:v>
                </c:pt>
                <c:pt idx="153">
                  <c:v>0.39749999999999902</c:v>
                </c:pt>
                <c:pt idx="154">
                  <c:v>0.40499999999999903</c:v>
                </c:pt>
                <c:pt idx="155">
                  <c:v>0.41249999999999898</c:v>
                </c:pt>
                <c:pt idx="156">
                  <c:v>0.41999999999999899</c:v>
                </c:pt>
                <c:pt idx="157">
                  <c:v>0.42749999999999899</c:v>
                </c:pt>
                <c:pt idx="158">
                  <c:v>0.434999999999999</c:v>
                </c:pt>
                <c:pt idx="159">
                  <c:v>0.44249999999999901</c:v>
                </c:pt>
                <c:pt idx="160">
                  <c:v>0.44999999999999901</c:v>
                </c:pt>
                <c:pt idx="161">
                  <c:v>0.45749999999999902</c:v>
                </c:pt>
                <c:pt idx="162">
                  <c:v>0.46499999999999903</c:v>
                </c:pt>
                <c:pt idx="163">
                  <c:v>0.47249999999999898</c:v>
                </c:pt>
                <c:pt idx="164">
                  <c:v>0.47999999999999898</c:v>
                </c:pt>
                <c:pt idx="165">
                  <c:v>0.48749999999999899</c:v>
                </c:pt>
                <c:pt idx="166">
                  <c:v>0.494999999999999</c:v>
                </c:pt>
                <c:pt idx="167">
                  <c:v>0.50249999999999895</c:v>
                </c:pt>
                <c:pt idx="168">
                  <c:v>0.50999999999999901</c:v>
                </c:pt>
                <c:pt idx="169">
                  <c:v>0.51749999999999896</c:v>
                </c:pt>
                <c:pt idx="170">
                  <c:v>0.52499999999999902</c:v>
                </c:pt>
                <c:pt idx="171">
                  <c:v>0.53249999999999897</c:v>
                </c:pt>
                <c:pt idx="172">
                  <c:v>0.53999999999999904</c:v>
                </c:pt>
                <c:pt idx="173">
                  <c:v>0.54749999999999899</c:v>
                </c:pt>
                <c:pt idx="174">
                  <c:v>0.55499999999999905</c:v>
                </c:pt>
                <c:pt idx="175">
                  <c:v>0.562499999999999</c:v>
                </c:pt>
                <c:pt idx="176">
                  <c:v>0.56999999999999895</c:v>
                </c:pt>
                <c:pt idx="177">
                  <c:v>0.57749999999999901</c:v>
                </c:pt>
                <c:pt idx="178">
                  <c:v>0.58499999999999897</c:v>
                </c:pt>
                <c:pt idx="179">
                  <c:v>0.59249999999999903</c:v>
                </c:pt>
                <c:pt idx="180">
                  <c:v>0.59999999999999898</c:v>
                </c:pt>
                <c:pt idx="181">
                  <c:v>0.60749999999999804</c:v>
                </c:pt>
                <c:pt idx="182">
                  <c:v>0.61499999999999799</c:v>
                </c:pt>
                <c:pt idx="183">
                  <c:v>0.62249999999999805</c:v>
                </c:pt>
                <c:pt idx="184">
                  <c:v>0.62999999999999801</c:v>
                </c:pt>
                <c:pt idx="185">
                  <c:v>0.63749999999999796</c:v>
                </c:pt>
                <c:pt idx="186">
                  <c:v>0.64499999999999802</c:v>
                </c:pt>
                <c:pt idx="187">
                  <c:v>0.65249999999999797</c:v>
                </c:pt>
                <c:pt idx="188">
                  <c:v>0.65999999999999803</c:v>
                </c:pt>
                <c:pt idx="189">
                  <c:v>0.66749999999999798</c:v>
                </c:pt>
                <c:pt idx="190">
                  <c:v>0.67499999999999805</c:v>
                </c:pt>
                <c:pt idx="191">
                  <c:v>0.682499999999998</c:v>
                </c:pt>
                <c:pt idx="192">
                  <c:v>0.68999999999999795</c:v>
                </c:pt>
                <c:pt idx="193">
                  <c:v>0.69749999999999801</c:v>
                </c:pt>
                <c:pt idx="194">
                  <c:v>0.70499999999999796</c:v>
                </c:pt>
                <c:pt idx="195">
                  <c:v>0.71249999999999802</c:v>
                </c:pt>
                <c:pt idx="196">
                  <c:v>0.71999999999999797</c:v>
                </c:pt>
                <c:pt idx="197">
                  <c:v>0.72749999999999804</c:v>
                </c:pt>
                <c:pt idx="198">
                  <c:v>0.73499999999999799</c:v>
                </c:pt>
                <c:pt idx="199">
                  <c:v>0.74249999999999805</c:v>
                </c:pt>
                <c:pt idx="200">
                  <c:v>0.749999999999997</c:v>
                </c:pt>
                <c:pt idx="201">
                  <c:v>-0.75</c:v>
                </c:pt>
                <c:pt idx="202">
                  <c:v>-0.74250000000000005</c:v>
                </c:pt>
                <c:pt idx="203">
                  <c:v>-0.73499999999999999</c:v>
                </c:pt>
                <c:pt idx="204">
                  <c:v>-0.72750000000000004</c:v>
                </c:pt>
                <c:pt idx="205">
                  <c:v>-0.72</c:v>
                </c:pt>
                <c:pt idx="206">
                  <c:v>-0.71250000000000002</c:v>
                </c:pt>
                <c:pt idx="207">
                  <c:v>-0.70499999999999996</c:v>
                </c:pt>
                <c:pt idx="208">
                  <c:v>-0.69750000000000001</c:v>
                </c:pt>
                <c:pt idx="209">
                  <c:v>-0.69</c:v>
                </c:pt>
                <c:pt idx="210">
                  <c:v>-0.6825</c:v>
                </c:pt>
                <c:pt idx="211">
                  <c:v>-0.67500000000000104</c:v>
                </c:pt>
                <c:pt idx="212">
                  <c:v>-0.66750000000000098</c:v>
                </c:pt>
                <c:pt idx="213">
                  <c:v>-0.66000000000000103</c:v>
                </c:pt>
                <c:pt idx="214">
                  <c:v>-0.65250000000000097</c:v>
                </c:pt>
                <c:pt idx="215">
                  <c:v>-0.64500000000000102</c:v>
                </c:pt>
                <c:pt idx="216">
                  <c:v>-0.63750000000000095</c:v>
                </c:pt>
                <c:pt idx="217">
                  <c:v>-0.630000000000001</c:v>
                </c:pt>
                <c:pt idx="218">
                  <c:v>-0.62250000000000105</c:v>
                </c:pt>
                <c:pt idx="219">
                  <c:v>-0.61500000000000099</c:v>
                </c:pt>
                <c:pt idx="220">
                  <c:v>-0.60750000000000104</c:v>
                </c:pt>
                <c:pt idx="221">
                  <c:v>-0.60000000000000098</c:v>
                </c:pt>
                <c:pt idx="222">
                  <c:v>-0.59250000000000103</c:v>
                </c:pt>
                <c:pt idx="223">
                  <c:v>-0.58500000000000096</c:v>
                </c:pt>
                <c:pt idx="224">
                  <c:v>-0.57750000000000101</c:v>
                </c:pt>
                <c:pt idx="225">
                  <c:v>-0.57000000000000095</c:v>
                </c:pt>
                <c:pt idx="226">
                  <c:v>-0.562500000000001</c:v>
                </c:pt>
                <c:pt idx="227">
                  <c:v>-0.55500000000000105</c:v>
                </c:pt>
                <c:pt idx="228">
                  <c:v>-0.54750000000000099</c:v>
                </c:pt>
                <c:pt idx="229">
                  <c:v>-0.54000000000000103</c:v>
                </c:pt>
                <c:pt idx="230">
                  <c:v>-0.53250000000000097</c:v>
                </c:pt>
                <c:pt idx="231">
                  <c:v>-0.52500000000000202</c:v>
                </c:pt>
                <c:pt idx="232">
                  <c:v>-0.51750000000000196</c:v>
                </c:pt>
                <c:pt idx="233">
                  <c:v>-0.51000000000000201</c:v>
                </c:pt>
                <c:pt idx="234">
                  <c:v>-0.50250000000000195</c:v>
                </c:pt>
                <c:pt idx="235">
                  <c:v>-0.49500000000000199</c:v>
                </c:pt>
                <c:pt idx="236">
                  <c:v>-0.48750000000000199</c:v>
                </c:pt>
                <c:pt idx="237">
                  <c:v>-0.48000000000000198</c:v>
                </c:pt>
                <c:pt idx="238">
                  <c:v>-0.47250000000000197</c:v>
                </c:pt>
                <c:pt idx="239">
                  <c:v>-0.46500000000000202</c:v>
                </c:pt>
                <c:pt idx="240">
                  <c:v>-0.45750000000000202</c:v>
                </c:pt>
                <c:pt idx="241">
                  <c:v>-0.45000000000000201</c:v>
                </c:pt>
                <c:pt idx="242">
                  <c:v>-0.442500000000002</c:v>
                </c:pt>
                <c:pt idx="243">
                  <c:v>-0.435000000000002</c:v>
                </c:pt>
                <c:pt idx="244">
                  <c:v>-0.42750000000000199</c:v>
                </c:pt>
                <c:pt idx="245">
                  <c:v>-0.42000000000000198</c:v>
                </c:pt>
                <c:pt idx="246">
                  <c:v>-0.41250000000000198</c:v>
                </c:pt>
                <c:pt idx="247">
                  <c:v>-0.40500000000000203</c:v>
                </c:pt>
                <c:pt idx="248">
                  <c:v>-0.39750000000000202</c:v>
                </c:pt>
                <c:pt idx="249">
                  <c:v>-0.39000000000000101</c:v>
                </c:pt>
                <c:pt idx="250">
                  <c:v>-0.38250000000000201</c:v>
                </c:pt>
                <c:pt idx="251">
                  <c:v>-0.375000000000002</c:v>
                </c:pt>
                <c:pt idx="252">
                  <c:v>-0.36750000000000099</c:v>
                </c:pt>
                <c:pt idx="253">
                  <c:v>-0.36000000000000099</c:v>
                </c:pt>
                <c:pt idx="254">
                  <c:v>-0.35250000000000098</c:v>
                </c:pt>
                <c:pt idx="255">
                  <c:v>-0.34500000000000097</c:v>
                </c:pt>
                <c:pt idx="256">
                  <c:v>-0.33750000000000102</c:v>
                </c:pt>
                <c:pt idx="257">
                  <c:v>-0.33000000000000101</c:v>
                </c:pt>
                <c:pt idx="258">
                  <c:v>-0.32250000000000101</c:v>
                </c:pt>
                <c:pt idx="259">
                  <c:v>-0.315000000000001</c:v>
                </c:pt>
                <c:pt idx="260">
                  <c:v>-0.30750000000000099</c:v>
                </c:pt>
                <c:pt idx="261">
                  <c:v>-0.30000000000000099</c:v>
                </c:pt>
                <c:pt idx="262">
                  <c:v>-0.29250000000000098</c:v>
                </c:pt>
                <c:pt idx="263">
                  <c:v>-0.28500000000000097</c:v>
                </c:pt>
                <c:pt idx="264">
                  <c:v>-0.27750000000000102</c:v>
                </c:pt>
                <c:pt idx="265">
                  <c:v>-0.27000000000000102</c:v>
                </c:pt>
                <c:pt idx="266">
                  <c:v>-0.26250000000000101</c:v>
                </c:pt>
                <c:pt idx="267">
                  <c:v>-0.255000000000001</c:v>
                </c:pt>
                <c:pt idx="268">
                  <c:v>-0.247500000000001</c:v>
                </c:pt>
                <c:pt idx="269">
                  <c:v>-0.24000000000000099</c:v>
                </c:pt>
                <c:pt idx="270">
                  <c:v>-0.23250000000000101</c:v>
                </c:pt>
                <c:pt idx="271">
                  <c:v>-0.225000000000001</c:v>
                </c:pt>
                <c:pt idx="272">
                  <c:v>-0.217500000000001</c:v>
                </c:pt>
                <c:pt idx="273">
                  <c:v>-0.21000000000000099</c:v>
                </c:pt>
                <c:pt idx="274">
                  <c:v>-0.20250000000000101</c:v>
                </c:pt>
                <c:pt idx="275">
                  <c:v>-0.19500000000000101</c:v>
                </c:pt>
                <c:pt idx="276">
                  <c:v>-0.187500000000001</c:v>
                </c:pt>
                <c:pt idx="277">
                  <c:v>-0.18000000000000099</c:v>
                </c:pt>
                <c:pt idx="278">
                  <c:v>-0.17250000000000101</c:v>
                </c:pt>
                <c:pt idx="279">
                  <c:v>-0.16500000000000101</c:v>
                </c:pt>
                <c:pt idx="280">
                  <c:v>-0.157500000000001</c:v>
                </c:pt>
                <c:pt idx="281">
                  <c:v>-0.15000000000000099</c:v>
                </c:pt>
                <c:pt idx="282">
                  <c:v>-0.14250000000000099</c:v>
                </c:pt>
                <c:pt idx="283">
                  <c:v>-0.13500000000000101</c:v>
                </c:pt>
                <c:pt idx="284">
                  <c:v>-0.127500000000001</c:v>
                </c:pt>
                <c:pt idx="285">
                  <c:v>-0.12000000000000099</c:v>
                </c:pt>
                <c:pt idx="286">
                  <c:v>-0.112500000000001</c:v>
                </c:pt>
                <c:pt idx="287">
                  <c:v>-0.105000000000001</c:v>
                </c:pt>
                <c:pt idx="288">
                  <c:v>-9.7500000000001197E-2</c:v>
                </c:pt>
                <c:pt idx="289">
                  <c:v>-9.0000000000001204E-2</c:v>
                </c:pt>
                <c:pt idx="290">
                  <c:v>-8.2500000000001197E-2</c:v>
                </c:pt>
                <c:pt idx="291">
                  <c:v>-7.5000000000001205E-2</c:v>
                </c:pt>
                <c:pt idx="292">
                  <c:v>-6.7500000000001198E-2</c:v>
                </c:pt>
                <c:pt idx="293">
                  <c:v>-6.0000000000001198E-2</c:v>
                </c:pt>
                <c:pt idx="294">
                  <c:v>-5.2500000000001198E-2</c:v>
                </c:pt>
                <c:pt idx="295">
                  <c:v>-4.5000000000001199E-2</c:v>
                </c:pt>
                <c:pt idx="296">
                  <c:v>-3.7500000000001199E-2</c:v>
                </c:pt>
                <c:pt idx="297">
                  <c:v>-3.0000000000001199E-2</c:v>
                </c:pt>
                <c:pt idx="298">
                  <c:v>-2.25000000000012E-2</c:v>
                </c:pt>
                <c:pt idx="299">
                  <c:v>-1.50000000000012E-2</c:v>
                </c:pt>
                <c:pt idx="300">
                  <c:v>-7.5000000000012296E-3</c:v>
                </c:pt>
                <c:pt idx="301">
                  <c:v>-1.22818422099158E-15</c:v>
                </c:pt>
                <c:pt idx="302">
                  <c:v>7.4999999999987698E-3</c:v>
                </c:pt>
                <c:pt idx="303">
                  <c:v>1.4999999999998801E-2</c:v>
                </c:pt>
                <c:pt idx="304">
                  <c:v>2.2499999999998799E-2</c:v>
                </c:pt>
                <c:pt idx="305">
                  <c:v>2.9999999999998798E-2</c:v>
                </c:pt>
                <c:pt idx="306">
                  <c:v>3.7499999999998798E-2</c:v>
                </c:pt>
                <c:pt idx="307">
                  <c:v>4.4999999999998798E-2</c:v>
                </c:pt>
                <c:pt idx="308">
                  <c:v>5.2499999999998798E-2</c:v>
                </c:pt>
                <c:pt idx="309">
                  <c:v>5.9999999999998797E-2</c:v>
                </c:pt>
                <c:pt idx="310">
                  <c:v>6.7499999999998797E-2</c:v>
                </c:pt>
                <c:pt idx="311">
                  <c:v>7.4999999999998804E-2</c:v>
                </c:pt>
                <c:pt idx="312">
                  <c:v>8.2499999999998797E-2</c:v>
                </c:pt>
                <c:pt idx="313">
                  <c:v>8.9999999999998803E-2</c:v>
                </c:pt>
                <c:pt idx="314">
                  <c:v>9.7499999999998796E-2</c:v>
                </c:pt>
                <c:pt idx="315">
                  <c:v>0.104999999999999</c:v>
                </c:pt>
                <c:pt idx="316">
                  <c:v>0.112499999999999</c:v>
                </c:pt>
                <c:pt idx="317">
                  <c:v>0.119999999999999</c:v>
                </c:pt>
                <c:pt idx="318">
                  <c:v>0.127499999999999</c:v>
                </c:pt>
                <c:pt idx="319">
                  <c:v>0.13499999999999901</c:v>
                </c:pt>
                <c:pt idx="320">
                  <c:v>0.14249999999999899</c:v>
                </c:pt>
                <c:pt idx="321">
                  <c:v>0.149999999999999</c:v>
                </c:pt>
                <c:pt idx="322">
                  <c:v>0.157499999999999</c:v>
                </c:pt>
                <c:pt idx="323">
                  <c:v>0.16499999999999901</c:v>
                </c:pt>
                <c:pt idx="324">
                  <c:v>0.17249999999999899</c:v>
                </c:pt>
                <c:pt idx="325">
                  <c:v>0.17999999999999899</c:v>
                </c:pt>
                <c:pt idx="326">
                  <c:v>0.187499999999999</c:v>
                </c:pt>
                <c:pt idx="327">
                  <c:v>0.19499999999999901</c:v>
                </c:pt>
                <c:pt idx="328">
                  <c:v>0.20249999999999899</c:v>
                </c:pt>
                <c:pt idx="329">
                  <c:v>0.20999999999999899</c:v>
                </c:pt>
                <c:pt idx="330">
                  <c:v>0.217499999999999</c:v>
                </c:pt>
                <c:pt idx="331">
                  <c:v>0.22499999999999901</c:v>
                </c:pt>
                <c:pt idx="332">
                  <c:v>0.23249999999999901</c:v>
                </c:pt>
                <c:pt idx="333">
                  <c:v>0.23999999999999899</c:v>
                </c:pt>
                <c:pt idx="334">
                  <c:v>0.247499999999999</c:v>
                </c:pt>
                <c:pt idx="335">
                  <c:v>0.25499999999999901</c:v>
                </c:pt>
                <c:pt idx="336">
                  <c:v>0.26249999999999901</c:v>
                </c:pt>
                <c:pt idx="337">
                  <c:v>0.26999999999999902</c:v>
                </c:pt>
                <c:pt idx="338">
                  <c:v>0.27749999999999903</c:v>
                </c:pt>
                <c:pt idx="339">
                  <c:v>0.28499999999999898</c:v>
                </c:pt>
                <c:pt idx="340">
                  <c:v>0.29249999999999898</c:v>
                </c:pt>
                <c:pt idx="341">
                  <c:v>0.29999999999999899</c:v>
                </c:pt>
                <c:pt idx="342">
                  <c:v>0.307499999999999</c:v>
                </c:pt>
                <c:pt idx="343">
                  <c:v>0.314999999999999</c:v>
                </c:pt>
                <c:pt idx="344">
                  <c:v>0.32249999999999901</c:v>
                </c:pt>
                <c:pt idx="345">
                  <c:v>0.32999999999999902</c:v>
                </c:pt>
                <c:pt idx="346">
                  <c:v>0.33749999999999902</c:v>
                </c:pt>
                <c:pt idx="347">
                  <c:v>0.34499999999999897</c:v>
                </c:pt>
                <c:pt idx="348">
                  <c:v>0.35249999999999898</c:v>
                </c:pt>
                <c:pt idx="349">
                  <c:v>0.35999999999999899</c:v>
                </c:pt>
                <c:pt idx="350">
                  <c:v>0.36749999999999899</c:v>
                </c:pt>
                <c:pt idx="351">
                  <c:v>0.374999999999999</c:v>
                </c:pt>
                <c:pt idx="352">
                  <c:v>0.38249999999999901</c:v>
                </c:pt>
                <c:pt idx="353">
                  <c:v>0.38999999999999901</c:v>
                </c:pt>
                <c:pt idx="354">
                  <c:v>0.39749999999999902</c:v>
                </c:pt>
                <c:pt idx="355">
                  <c:v>0.40499999999999903</c:v>
                </c:pt>
                <c:pt idx="356">
                  <c:v>0.41249999999999898</c:v>
                </c:pt>
                <c:pt idx="357">
                  <c:v>0.41999999999999899</c:v>
                </c:pt>
                <c:pt idx="358">
                  <c:v>0.42749999999999899</c:v>
                </c:pt>
                <c:pt idx="359">
                  <c:v>0.434999999999999</c:v>
                </c:pt>
                <c:pt idx="360">
                  <c:v>0.44249999999999901</c:v>
                </c:pt>
                <c:pt idx="361">
                  <c:v>0.44999999999999901</c:v>
                </c:pt>
                <c:pt idx="362">
                  <c:v>0.45749999999999902</c:v>
                </c:pt>
                <c:pt idx="363">
                  <c:v>0.46499999999999903</c:v>
                </c:pt>
                <c:pt idx="364">
                  <c:v>0.47249999999999898</c:v>
                </c:pt>
                <c:pt idx="365">
                  <c:v>0.47999999999999898</c:v>
                </c:pt>
                <c:pt idx="366">
                  <c:v>0.48749999999999899</c:v>
                </c:pt>
                <c:pt idx="367">
                  <c:v>0.494999999999999</c:v>
                </c:pt>
                <c:pt idx="368">
                  <c:v>0.50249999999999895</c:v>
                </c:pt>
                <c:pt idx="369">
                  <c:v>0.50999999999999901</c:v>
                </c:pt>
                <c:pt idx="370">
                  <c:v>0.51749999999999896</c:v>
                </c:pt>
                <c:pt idx="371">
                  <c:v>0.52499999999999902</c:v>
                </c:pt>
                <c:pt idx="372">
                  <c:v>0.53249999999999897</c:v>
                </c:pt>
                <c:pt idx="373">
                  <c:v>0.53999999999999904</c:v>
                </c:pt>
                <c:pt idx="374">
                  <c:v>0.54749999999999899</c:v>
                </c:pt>
                <c:pt idx="375">
                  <c:v>0.55499999999999905</c:v>
                </c:pt>
                <c:pt idx="376">
                  <c:v>0.562499999999999</c:v>
                </c:pt>
                <c:pt idx="377">
                  <c:v>0.56999999999999895</c:v>
                </c:pt>
                <c:pt idx="378">
                  <c:v>0.57749999999999901</c:v>
                </c:pt>
                <c:pt idx="379">
                  <c:v>0.58499999999999897</c:v>
                </c:pt>
                <c:pt idx="380">
                  <c:v>0.59249999999999903</c:v>
                </c:pt>
                <c:pt idx="381">
                  <c:v>0.59999999999999898</c:v>
                </c:pt>
                <c:pt idx="382">
                  <c:v>0.60749999999999804</c:v>
                </c:pt>
                <c:pt idx="383">
                  <c:v>0.61499999999999799</c:v>
                </c:pt>
                <c:pt idx="384">
                  <c:v>0.62249999999999805</c:v>
                </c:pt>
                <c:pt idx="385">
                  <c:v>0.62999999999999801</c:v>
                </c:pt>
                <c:pt idx="386">
                  <c:v>0.63749999999999796</c:v>
                </c:pt>
                <c:pt idx="387">
                  <c:v>0.64499999999999802</c:v>
                </c:pt>
                <c:pt idx="388">
                  <c:v>0.65249999999999797</c:v>
                </c:pt>
                <c:pt idx="389">
                  <c:v>0.65999999999999803</c:v>
                </c:pt>
                <c:pt idx="390">
                  <c:v>0.66749999999999798</c:v>
                </c:pt>
                <c:pt idx="391">
                  <c:v>0.67499999999999805</c:v>
                </c:pt>
                <c:pt idx="392">
                  <c:v>0.682499999999998</c:v>
                </c:pt>
                <c:pt idx="393">
                  <c:v>0.68999999999999795</c:v>
                </c:pt>
                <c:pt idx="394">
                  <c:v>0.69749999999999801</c:v>
                </c:pt>
                <c:pt idx="395">
                  <c:v>0.70499999999999796</c:v>
                </c:pt>
                <c:pt idx="396">
                  <c:v>0.71249999999999802</c:v>
                </c:pt>
                <c:pt idx="397">
                  <c:v>0.71999999999999797</c:v>
                </c:pt>
                <c:pt idx="398">
                  <c:v>0.72749999999999804</c:v>
                </c:pt>
                <c:pt idx="399">
                  <c:v>0.73499999999999799</c:v>
                </c:pt>
                <c:pt idx="400">
                  <c:v>0.74249999999999805</c:v>
                </c:pt>
                <c:pt idx="401">
                  <c:v>0.749999999999997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138F-4C00-A579-E42A465614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67400664"/>
        <c:axId val="-2067646600"/>
      </c:scatterChart>
      <c:valAx>
        <c:axId val="-20674006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-2067646600"/>
        <c:crosses val="autoZero"/>
        <c:crossBetween val="midCat"/>
      </c:valAx>
      <c:valAx>
        <c:axId val="-20676466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-20674006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3.0848329048843201E-2"/>
          <c:y val="4.4067796610169498E-2"/>
          <c:w val="0.93075197862477999"/>
          <c:h val="0.91186440677966096"/>
        </c:manualLayout>
      </c:layout>
      <c:lineChart>
        <c:grouping val="standard"/>
        <c:varyColors val="0"/>
        <c:ser>
          <c:idx val="1"/>
          <c:order val="0"/>
          <c:tx>
            <c:v>Potental energy</c:v>
          </c:tx>
          <c:marker>
            <c:symbol val="none"/>
          </c:marker>
          <c:val>
            <c:numRef>
              <c:f>Sheet1!$B$3:$B$53</c:f>
              <c:numCache>
                <c:formatCode>General</c:formatCode>
                <c:ptCount val="51"/>
                <c:pt idx="0">
                  <c:v>0</c:v>
                </c:pt>
                <c:pt idx="1">
                  <c:v>0.01</c:v>
                </c:pt>
                <c:pt idx="2">
                  <c:v>0.04</c:v>
                </c:pt>
                <c:pt idx="3">
                  <c:v>0.09</c:v>
                </c:pt>
                <c:pt idx="4">
                  <c:v>0.16</c:v>
                </c:pt>
                <c:pt idx="5">
                  <c:v>0.25</c:v>
                </c:pt>
                <c:pt idx="6">
                  <c:v>0.36</c:v>
                </c:pt>
                <c:pt idx="7">
                  <c:v>0.49</c:v>
                </c:pt>
                <c:pt idx="8">
                  <c:v>0.64</c:v>
                </c:pt>
                <c:pt idx="9">
                  <c:v>0.81</c:v>
                </c:pt>
                <c:pt idx="10">
                  <c:v>1</c:v>
                </c:pt>
                <c:pt idx="11">
                  <c:v>1.21</c:v>
                </c:pt>
                <c:pt idx="12">
                  <c:v>1.44</c:v>
                </c:pt>
                <c:pt idx="13">
                  <c:v>1.69</c:v>
                </c:pt>
                <c:pt idx="14">
                  <c:v>1.96</c:v>
                </c:pt>
                <c:pt idx="15">
                  <c:v>2.25</c:v>
                </c:pt>
                <c:pt idx="16">
                  <c:v>2.56</c:v>
                </c:pt>
                <c:pt idx="17">
                  <c:v>2.89</c:v>
                </c:pt>
                <c:pt idx="18">
                  <c:v>3.24</c:v>
                </c:pt>
                <c:pt idx="19">
                  <c:v>3.61</c:v>
                </c:pt>
                <c:pt idx="20">
                  <c:v>4</c:v>
                </c:pt>
                <c:pt idx="21">
                  <c:v>4.41</c:v>
                </c:pt>
                <c:pt idx="22">
                  <c:v>4.8400000000000007</c:v>
                </c:pt>
                <c:pt idx="23">
                  <c:v>5.29</c:v>
                </c:pt>
                <c:pt idx="24">
                  <c:v>5.76</c:v>
                </c:pt>
                <c:pt idx="25">
                  <c:v>6.25</c:v>
                </c:pt>
                <c:pt idx="26">
                  <c:v>6.7600000000000007</c:v>
                </c:pt>
                <c:pt idx="27">
                  <c:v>7.2900000000000009</c:v>
                </c:pt>
                <c:pt idx="28">
                  <c:v>7.839999999999999</c:v>
                </c:pt>
                <c:pt idx="29">
                  <c:v>8.41</c:v>
                </c:pt>
                <c:pt idx="30">
                  <c:v>9</c:v>
                </c:pt>
                <c:pt idx="31">
                  <c:v>9.6100000000000012</c:v>
                </c:pt>
                <c:pt idx="32">
                  <c:v>10.24</c:v>
                </c:pt>
                <c:pt idx="33">
                  <c:v>10.89</c:v>
                </c:pt>
                <c:pt idx="34">
                  <c:v>11.56</c:v>
                </c:pt>
                <c:pt idx="35">
                  <c:v>12.25</c:v>
                </c:pt>
                <c:pt idx="36">
                  <c:v>12.96</c:v>
                </c:pt>
                <c:pt idx="37">
                  <c:v>13.69</c:v>
                </c:pt>
                <c:pt idx="38">
                  <c:v>14.44</c:v>
                </c:pt>
                <c:pt idx="39">
                  <c:v>15.21</c:v>
                </c:pt>
                <c:pt idx="40">
                  <c:v>16</c:v>
                </c:pt>
                <c:pt idx="41">
                  <c:v>16.809999999999999</c:v>
                </c:pt>
                <c:pt idx="42">
                  <c:v>17.64</c:v>
                </c:pt>
                <c:pt idx="43">
                  <c:v>18.489999999999981</c:v>
                </c:pt>
                <c:pt idx="44">
                  <c:v>19.36</c:v>
                </c:pt>
                <c:pt idx="45">
                  <c:v>20.25</c:v>
                </c:pt>
                <c:pt idx="46">
                  <c:v>21.16</c:v>
                </c:pt>
                <c:pt idx="47">
                  <c:v>22.09</c:v>
                </c:pt>
                <c:pt idx="48">
                  <c:v>23.04</c:v>
                </c:pt>
                <c:pt idx="49">
                  <c:v>24.010000000000009</c:v>
                </c:pt>
                <c:pt idx="50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EAA-458C-9401-C0B401AC359B}"/>
            </c:ext>
          </c:extLst>
        </c:ser>
        <c:ser>
          <c:idx val="2"/>
          <c:order val="1"/>
          <c:tx>
            <c:v>Total energy</c:v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val>
            <c:numRef>
              <c:f>Sheet1!$C$3:$C$53</c:f>
              <c:numCache>
                <c:formatCode>General</c:formatCode>
                <c:ptCount val="51"/>
                <c:pt idx="0">
                  <c:v>0</c:v>
                </c:pt>
                <c:pt idx="1">
                  <c:v>0.02</c:v>
                </c:pt>
                <c:pt idx="2">
                  <c:v>0.08</c:v>
                </c:pt>
                <c:pt idx="3">
                  <c:v>0.18</c:v>
                </c:pt>
                <c:pt idx="4">
                  <c:v>0.32</c:v>
                </c:pt>
                <c:pt idx="5">
                  <c:v>0.5</c:v>
                </c:pt>
                <c:pt idx="6">
                  <c:v>0.72</c:v>
                </c:pt>
                <c:pt idx="7">
                  <c:v>0.98</c:v>
                </c:pt>
                <c:pt idx="8">
                  <c:v>1.28</c:v>
                </c:pt>
                <c:pt idx="9">
                  <c:v>1.62</c:v>
                </c:pt>
                <c:pt idx="10">
                  <c:v>2</c:v>
                </c:pt>
                <c:pt idx="11">
                  <c:v>2.42</c:v>
                </c:pt>
                <c:pt idx="12">
                  <c:v>2.88</c:v>
                </c:pt>
                <c:pt idx="13">
                  <c:v>3.38</c:v>
                </c:pt>
                <c:pt idx="14">
                  <c:v>3.919999999999999</c:v>
                </c:pt>
                <c:pt idx="15">
                  <c:v>4.5</c:v>
                </c:pt>
                <c:pt idx="16">
                  <c:v>5.1199999999999974</c:v>
                </c:pt>
                <c:pt idx="17">
                  <c:v>5.78</c:v>
                </c:pt>
                <c:pt idx="18">
                  <c:v>6.48</c:v>
                </c:pt>
                <c:pt idx="19">
                  <c:v>7.22</c:v>
                </c:pt>
                <c:pt idx="20">
                  <c:v>8</c:v>
                </c:pt>
                <c:pt idx="21">
                  <c:v>8.82</c:v>
                </c:pt>
                <c:pt idx="22">
                  <c:v>9.6800000000000015</c:v>
                </c:pt>
                <c:pt idx="23">
                  <c:v>10.58</c:v>
                </c:pt>
                <c:pt idx="24">
                  <c:v>11.52</c:v>
                </c:pt>
                <c:pt idx="25">
                  <c:v>12.5</c:v>
                </c:pt>
                <c:pt idx="26">
                  <c:v>13.52</c:v>
                </c:pt>
                <c:pt idx="27">
                  <c:v>14.58</c:v>
                </c:pt>
                <c:pt idx="28">
                  <c:v>15.68</c:v>
                </c:pt>
                <c:pt idx="29">
                  <c:v>16.82</c:v>
                </c:pt>
                <c:pt idx="30">
                  <c:v>18</c:v>
                </c:pt>
                <c:pt idx="31">
                  <c:v>19.22</c:v>
                </c:pt>
                <c:pt idx="32">
                  <c:v>20.48</c:v>
                </c:pt>
                <c:pt idx="33">
                  <c:v>21.78</c:v>
                </c:pt>
                <c:pt idx="34">
                  <c:v>23.12</c:v>
                </c:pt>
                <c:pt idx="35">
                  <c:v>24.5</c:v>
                </c:pt>
                <c:pt idx="36">
                  <c:v>25.92</c:v>
                </c:pt>
                <c:pt idx="37">
                  <c:v>27.38</c:v>
                </c:pt>
                <c:pt idx="38">
                  <c:v>28.88</c:v>
                </c:pt>
                <c:pt idx="39">
                  <c:v>30.42</c:v>
                </c:pt>
                <c:pt idx="40">
                  <c:v>32</c:v>
                </c:pt>
                <c:pt idx="41">
                  <c:v>33.619999999999997</c:v>
                </c:pt>
                <c:pt idx="42">
                  <c:v>35.28</c:v>
                </c:pt>
                <c:pt idx="43">
                  <c:v>36.979999999999997</c:v>
                </c:pt>
                <c:pt idx="44">
                  <c:v>38.72</c:v>
                </c:pt>
                <c:pt idx="45">
                  <c:v>40.5</c:v>
                </c:pt>
                <c:pt idx="46">
                  <c:v>42.32</c:v>
                </c:pt>
                <c:pt idx="47">
                  <c:v>44.180000000000007</c:v>
                </c:pt>
                <c:pt idx="48">
                  <c:v>46.08</c:v>
                </c:pt>
                <c:pt idx="49">
                  <c:v>48.02000000000001</c:v>
                </c:pt>
                <c:pt idx="50">
                  <c:v>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EAA-458C-9401-C0B401AC35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76267784"/>
        <c:axId val="2138770328"/>
      </c:lineChart>
      <c:catAx>
        <c:axId val="-2076267784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76200"/>
        </c:spPr>
        <c:crossAx val="2138770328"/>
        <c:crosses val="autoZero"/>
        <c:auto val="1"/>
        <c:lblAlgn val="ctr"/>
        <c:lblOffset val="100"/>
        <c:tickLblSkip val="1"/>
        <c:noMultiLvlLbl val="0"/>
      </c:catAx>
      <c:valAx>
        <c:axId val="21387703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76200"/>
        </c:spPr>
        <c:crossAx val="-2076267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3972567945135898E-2"/>
          <c:y val="0.31103269718403798"/>
          <c:w val="0.498811434744798"/>
          <c:h val="0.34908955024689697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3.0848329048843201E-2"/>
          <c:y val="4.4067796610169498E-2"/>
          <c:w val="0.93075197862477999"/>
          <c:h val="0.91186440677966096"/>
        </c:manualLayout>
      </c:layout>
      <c:lineChart>
        <c:grouping val="standard"/>
        <c:varyColors val="0"/>
        <c:ser>
          <c:idx val="1"/>
          <c:order val="0"/>
          <c:tx>
            <c:v>Potential energy</c:v>
          </c:tx>
          <c:marker>
            <c:symbol val="none"/>
          </c:marker>
          <c:val>
            <c:numRef>
              <c:f>Sheet1!$D$3:$D$53</c:f>
              <c:numCache>
                <c:formatCode>General</c:formatCode>
                <c:ptCount val="51"/>
                <c:pt idx="0">
                  <c:v>0</c:v>
                </c:pt>
                <c:pt idx="1">
                  <c:v>-0.01</c:v>
                </c:pt>
                <c:pt idx="2">
                  <c:v>-0.04</c:v>
                </c:pt>
                <c:pt idx="3">
                  <c:v>-0.09</c:v>
                </c:pt>
                <c:pt idx="4">
                  <c:v>-0.16</c:v>
                </c:pt>
                <c:pt idx="5">
                  <c:v>-0.25</c:v>
                </c:pt>
                <c:pt idx="6">
                  <c:v>-0.36</c:v>
                </c:pt>
                <c:pt idx="7">
                  <c:v>-0.49</c:v>
                </c:pt>
                <c:pt idx="8">
                  <c:v>-0.64</c:v>
                </c:pt>
                <c:pt idx="9">
                  <c:v>-0.81</c:v>
                </c:pt>
                <c:pt idx="10">
                  <c:v>-1</c:v>
                </c:pt>
                <c:pt idx="11">
                  <c:v>-1.21</c:v>
                </c:pt>
                <c:pt idx="12">
                  <c:v>-1.44</c:v>
                </c:pt>
                <c:pt idx="13">
                  <c:v>-1.69</c:v>
                </c:pt>
                <c:pt idx="14">
                  <c:v>-1.96</c:v>
                </c:pt>
                <c:pt idx="15">
                  <c:v>-2.25</c:v>
                </c:pt>
                <c:pt idx="16">
                  <c:v>-2.56</c:v>
                </c:pt>
                <c:pt idx="17">
                  <c:v>-2.89</c:v>
                </c:pt>
                <c:pt idx="18">
                  <c:v>-3.24</c:v>
                </c:pt>
                <c:pt idx="19">
                  <c:v>-3.61</c:v>
                </c:pt>
                <c:pt idx="20">
                  <c:v>-4</c:v>
                </c:pt>
                <c:pt idx="21">
                  <c:v>-4.41</c:v>
                </c:pt>
                <c:pt idx="22">
                  <c:v>-4.8400000000000007</c:v>
                </c:pt>
                <c:pt idx="23">
                  <c:v>-5.29</c:v>
                </c:pt>
                <c:pt idx="24">
                  <c:v>-5.76</c:v>
                </c:pt>
                <c:pt idx="25">
                  <c:v>-6.25</c:v>
                </c:pt>
                <c:pt idx="26">
                  <c:v>-6.7600000000000007</c:v>
                </c:pt>
                <c:pt idx="27">
                  <c:v>-7.2900000000000009</c:v>
                </c:pt>
                <c:pt idx="28">
                  <c:v>-7.839999999999999</c:v>
                </c:pt>
                <c:pt idx="29">
                  <c:v>-8.41</c:v>
                </c:pt>
                <c:pt idx="30">
                  <c:v>-9</c:v>
                </c:pt>
                <c:pt idx="31">
                  <c:v>-9.6100000000000012</c:v>
                </c:pt>
                <c:pt idx="32">
                  <c:v>-10.24</c:v>
                </c:pt>
                <c:pt idx="33">
                  <c:v>-10.89</c:v>
                </c:pt>
                <c:pt idx="34">
                  <c:v>-11.56</c:v>
                </c:pt>
                <c:pt idx="35">
                  <c:v>-12.25</c:v>
                </c:pt>
                <c:pt idx="36">
                  <c:v>-12.96</c:v>
                </c:pt>
                <c:pt idx="37">
                  <c:v>-13.69</c:v>
                </c:pt>
                <c:pt idx="38">
                  <c:v>-14.44</c:v>
                </c:pt>
                <c:pt idx="39">
                  <c:v>-15.21</c:v>
                </c:pt>
                <c:pt idx="40">
                  <c:v>-16</c:v>
                </c:pt>
                <c:pt idx="41">
                  <c:v>-16.809999999999999</c:v>
                </c:pt>
                <c:pt idx="42">
                  <c:v>-17.64</c:v>
                </c:pt>
                <c:pt idx="43">
                  <c:v>-18.489999999999981</c:v>
                </c:pt>
                <c:pt idx="44">
                  <c:v>-19.36</c:v>
                </c:pt>
                <c:pt idx="45">
                  <c:v>-20.25</c:v>
                </c:pt>
                <c:pt idx="46">
                  <c:v>-21.16</c:v>
                </c:pt>
                <c:pt idx="47">
                  <c:v>-22.09</c:v>
                </c:pt>
                <c:pt idx="48">
                  <c:v>-23.04</c:v>
                </c:pt>
                <c:pt idx="49">
                  <c:v>-24.010000000000009</c:v>
                </c:pt>
                <c:pt idx="50">
                  <c:v>-25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0A6-4D9B-97B9-0FC30AFFA0C2}"/>
            </c:ext>
          </c:extLst>
        </c:ser>
        <c:ser>
          <c:idx val="2"/>
          <c:order val="1"/>
          <c:tx>
            <c:v>Total energy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Sheet1!$E$3:$E$53</c:f>
              <c:numCache>
                <c:formatCode>General</c:formatCode>
                <c:ptCount val="51"/>
                <c:pt idx="0">
                  <c:v>0</c:v>
                </c:pt>
                <c:pt idx="1">
                  <c:v>8.0000000000000002E-3</c:v>
                </c:pt>
                <c:pt idx="2">
                  <c:v>3.2000000000000001E-2</c:v>
                </c:pt>
                <c:pt idx="3">
                  <c:v>7.1999999999999995E-2</c:v>
                </c:pt>
                <c:pt idx="4">
                  <c:v>0.128</c:v>
                </c:pt>
                <c:pt idx="5">
                  <c:v>0.2</c:v>
                </c:pt>
                <c:pt idx="6">
                  <c:v>0.28799999999999998</c:v>
                </c:pt>
                <c:pt idx="7">
                  <c:v>0.39200000000000002</c:v>
                </c:pt>
                <c:pt idx="8">
                  <c:v>0.51200000000000001</c:v>
                </c:pt>
                <c:pt idx="9">
                  <c:v>0.64800000000000002</c:v>
                </c:pt>
                <c:pt idx="10">
                  <c:v>0.8</c:v>
                </c:pt>
                <c:pt idx="11">
                  <c:v>0.96799999999999997</c:v>
                </c:pt>
                <c:pt idx="12">
                  <c:v>1.1519999999999999</c:v>
                </c:pt>
                <c:pt idx="13">
                  <c:v>1.3520000000000001</c:v>
                </c:pt>
                <c:pt idx="14">
                  <c:v>1.5680000000000001</c:v>
                </c:pt>
                <c:pt idx="15">
                  <c:v>1.8</c:v>
                </c:pt>
                <c:pt idx="16">
                  <c:v>2.048</c:v>
                </c:pt>
                <c:pt idx="17">
                  <c:v>2.3119999999999981</c:v>
                </c:pt>
                <c:pt idx="18">
                  <c:v>2.592000000000001</c:v>
                </c:pt>
                <c:pt idx="19">
                  <c:v>2.8879999999999999</c:v>
                </c:pt>
                <c:pt idx="20">
                  <c:v>3.2</c:v>
                </c:pt>
                <c:pt idx="21">
                  <c:v>3.528</c:v>
                </c:pt>
                <c:pt idx="22">
                  <c:v>3.871999999999999</c:v>
                </c:pt>
                <c:pt idx="23">
                  <c:v>4.2320000000000002</c:v>
                </c:pt>
                <c:pt idx="24">
                  <c:v>4.6079999999999952</c:v>
                </c:pt>
                <c:pt idx="25">
                  <c:v>5</c:v>
                </c:pt>
                <c:pt idx="26">
                  <c:v>5.4080000000000004</c:v>
                </c:pt>
                <c:pt idx="27">
                  <c:v>5.8320000000000007</c:v>
                </c:pt>
                <c:pt idx="28">
                  <c:v>6.2720000000000002</c:v>
                </c:pt>
                <c:pt idx="29">
                  <c:v>6.7279999999999953</c:v>
                </c:pt>
                <c:pt idx="30">
                  <c:v>7.2000000000000011</c:v>
                </c:pt>
                <c:pt idx="31">
                  <c:v>7.6880000000000006</c:v>
                </c:pt>
                <c:pt idx="32">
                  <c:v>8.1920000000000002</c:v>
                </c:pt>
                <c:pt idx="33">
                  <c:v>8.7119999999999997</c:v>
                </c:pt>
                <c:pt idx="34">
                  <c:v>9.2479999999999976</c:v>
                </c:pt>
                <c:pt idx="35">
                  <c:v>9.8000000000000007</c:v>
                </c:pt>
                <c:pt idx="36">
                  <c:v>10.368</c:v>
                </c:pt>
                <c:pt idx="37">
                  <c:v>10.952</c:v>
                </c:pt>
                <c:pt idx="38">
                  <c:v>11.552</c:v>
                </c:pt>
                <c:pt idx="39">
                  <c:v>12.167999999999999</c:v>
                </c:pt>
                <c:pt idx="40">
                  <c:v>12.8</c:v>
                </c:pt>
                <c:pt idx="41">
                  <c:v>13.448</c:v>
                </c:pt>
                <c:pt idx="42">
                  <c:v>14.112</c:v>
                </c:pt>
                <c:pt idx="43">
                  <c:v>14.792</c:v>
                </c:pt>
                <c:pt idx="44">
                  <c:v>15.488</c:v>
                </c:pt>
                <c:pt idx="45">
                  <c:v>16.2</c:v>
                </c:pt>
                <c:pt idx="46">
                  <c:v>16.928000000000001</c:v>
                </c:pt>
                <c:pt idx="47">
                  <c:v>17.672000000000001</c:v>
                </c:pt>
                <c:pt idx="48">
                  <c:v>18.431999999999999</c:v>
                </c:pt>
                <c:pt idx="49">
                  <c:v>19.207999999999991</c:v>
                </c:pt>
                <c:pt idx="50">
                  <c:v>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0A6-4D9B-97B9-0FC30AFFA0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67333512"/>
        <c:axId val="-2066873000"/>
      </c:lineChart>
      <c:catAx>
        <c:axId val="-206733351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76200"/>
        </c:spPr>
        <c:crossAx val="-2066873000"/>
        <c:crosses val="autoZero"/>
        <c:auto val="1"/>
        <c:lblAlgn val="ctr"/>
        <c:lblOffset val="100"/>
        <c:tickLblSkip val="1"/>
        <c:noMultiLvlLbl val="0"/>
      </c:catAx>
      <c:valAx>
        <c:axId val="-20668730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76200"/>
        </c:spPr>
        <c:crossAx val="-2067333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7286390836747997E-2"/>
          <c:y val="1.6305224347481299E-4"/>
          <c:w val="0.59239060583682401"/>
          <c:h val="0.34908955024689697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3.0848329048843201E-2"/>
          <c:y val="4.4067796610169498E-2"/>
          <c:w val="0.93075197862477999"/>
          <c:h val="0.91186440677966096"/>
        </c:manualLayout>
      </c:layout>
      <c:lineChart>
        <c:grouping val="standard"/>
        <c:varyColors val="0"/>
        <c:ser>
          <c:idx val="1"/>
          <c:order val="0"/>
          <c:tx>
            <c:v>Potential energy</c:v>
          </c:tx>
          <c:marker>
            <c:symbol val="none"/>
          </c:marker>
          <c:val>
            <c:numRef>
              <c:f>Sheet1!$D$3:$D$53</c:f>
              <c:numCache>
                <c:formatCode>General</c:formatCode>
                <c:ptCount val="51"/>
                <c:pt idx="0">
                  <c:v>0</c:v>
                </c:pt>
                <c:pt idx="1">
                  <c:v>-0.01</c:v>
                </c:pt>
                <c:pt idx="2">
                  <c:v>-0.04</c:v>
                </c:pt>
                <c:pt idx="3">
                  <c:v>-0.09</c:v>
                </c:pt>
                <c:pt idx="4">
                  <c:v>-0.16</c:v>
                </c:pt>
                <c:pt idx="5">
                  <c:v>-0.25</c:v>
                </c:pt>
                <c:pt idx="6">
                  <c:v>-0.36</c:v>
                </c:pt>
                <c:pt idx="7">
                  <c:v>-0.49</c:v>
                </c:pt>
                <c:pt idx="8">
                  <c:v>-0.64</c:v>
                </c:pt>
                <c:pt idx="9">
                  <c:v>-0.81</c:v>
                </c:pt>
                <c:pt idx="10">
                  <c:v>-1</c:v>
                </c:pt>
                <c:pt idx="11">
                  <c:v>-1.21</c:v>
                </c:pt>
                <c:pt idx="12">
                  <c:v>-1.44</c:v>
                </c:pt>
                <c:pt idx="13">
                  <c:v>-1.69</c:v>
                </c:pt>
                <c:pt idx="14">
                  <c:v>-1.96</c:v>
                </c:pt>
                <c:pt idx="15">
                  <c:v>-2.25</c:v>
                </c:pt>
                <c:pt idx="16">
                  <c:v>-2.56</c:v>
                </c:pt>
                <c:pt idx="17">
                  <c:v>-2.89</c:v>
                </c:pt>
                <c:pt idx="18">
                  <c:v>-3.24</c:v>
                </c:pt>
                <c:pt idx="19">
                  <c:v>-3.61</c:v>
                </c:pt>
                <c:pt idx="20">
                  <c:v>-4</c:v>
                </c:pt>
                <c:pt idx="21">
                  <c:v>-4.41</c:v>
                </c:pt>
                <c:pt idx="22">
                  <c:v>-4.8400000000000007</c:v>
                </c:pt>
                <c:pt idx="23">
                  <c:v>-5.29</c:v>
                </c:pt>
                <c:pt idx="24">
                  <c:v>-5.76</c:v>
                </c:pt>
                <c:pt idx="25">
                  <c:v>-6.25</c:v>
                </c:pt>
                <c:pt idx="26">
                  <c:v>-6.7600000000000007</c:v>
                </c:pt>
                <c:pt idx="27">
                  <c:v>-7.2900000000000009</c:v>
                </c:pt>
                <c:pt idx="28">
                  <c:v>-7.839999999999999</c:v>
                </c:pt>
                <c:pt idx="29">
                  <c:v>-8.41</c:v>
                </c:pt>
                <c:pt idx="30">
                  <c:v>-9</c:v>
                </c:pt>
                <c:pt idx="31">
                  <c:v>-9.6100000000000012</c:v>
                </c:pt>
                <c:pt idx="32">
                  <c:v>-10.24</c:v>
                </c:pt>
                <c:pt idx="33">
                  <c:v>-10.89</c:v>
                </c:pt>
                <c:pt idx="34">
                  <c:v>-11.56</c:v>
                </c:pt>
                <c:pt idx="35">
                  <c:v>-12.25</c:v>
                </c:pt>
                <c:pt idx="36">
                  <c:v>-12.96</c:v>
                </c:pt>
                <c:pt idx="37">
                  <c:v>-13.69</c:v>
                </c:pt>
                <c:pt idx="38">
                  <c:v>-14.44</c:v>
                </c:pt>
                <c:pt idx="39">
                  <c:v>-15.21</c:v>
                </c:pt>
                <c:pt idx="40">
                  <c:v>-16</c:v>
                </c:pt>
                <c:pt idx="41">
                  <c:v>-16.809999999999999</c:v>
                </c:pt>
                <c:pt idx="42">
                  <c:v>-17.64</c:v>
                </c:pt>
                <c:pt idx="43">
                  <c:v>-18.489999999999981</c:v>
                </c:pt>
                <c:pt idx="44">
                  <c:v>-19.36</c:v>
                </c:pt>
                <c:pt idx="45">
                  <c:v>-20.25</c:v>
                </c:pt>
                <c:pt idx="46">
                  <c:v>-21.16</c:v>
                </c:pt>
                <c:pt idx="47">
                  <c:v>-22.09</c:v>
                </c:pt>
                <c:pt idx="48">
                  <c:v>-23.04</c:v>
                </c:pt>
                <c:pt idx="49">
                  <c:v>-24.010000000000009</c:v>
                </c:pt>
                <c:pt idx="50">
                  <c:v>-25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3AA-4E80-926B-5F2650E05C42}"/>
            </c:ext>
          </c:extLst>
        </c:ser>
        <c:ser>
          <c:idx val="2"/>
          <c:order val="1"/>
          <c:tx>
            <c:v>Total energy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Sheet1!$G$3:$G$53</c:f>
              <c:numCache>
                <c:formatCode>General</c:formatCode>
                <c:ptCount val="51"/>
                <c:pt idx="0">
                  <c:v>0</c:v>
                </c:pt>
                <c:pt idx="1">
                  <c:v>-8.0000000000000002E-3</c:v>
                </c:pt>
                <c:pt idx="2">
                  <c:v>-3.2000000000000001E-2</c:v>
                </c:pt>
                <c:pt idx="3">
                  <c:v>-7.1999999999999995E-2</c:v>
                </c:pt>
                <c:pt idx="4">
                  <c:v>-0.128</c:v>
                </c:pt>
                <c:pt idx="5">
                  <c:v>-0.2</c:v>
                </c:pt>
                <c:pt idx="6">
                  <c:v>-0.28799999999999998</c:v>
                </c:pt>
                <c:pt idx="7">
                  <c:v>-0.39200000000000002</c:v>
                </c:pt>
                <c:pt idx="8">
                  <c:v>-0.51200000000000001</c:v>
                </c:pt>
                <c:pt idx="9">
                  <c:v>-0.64800000000000002</c:v>
                </c:pt>
                <c:pt idx="10">
                  <c:v>-0.8</c:v>
                </c:pt>
                <c:pt idx="11">
                  <c:v>-0.96799999999999997</c:v>
                </c:pt>
                <c:pt idx="12">
                  <c:v>-1.1519999999999999</c:v>
                </c:pt>
                <c:pt idx="13">
                  <c:v>-1.3520000000000001</c:v>
                </c:pt>
                <c:pt idx="14">
                  <c:v>-1.5680000000000001</c:v>
                </c:pt>
                <c:pt idx="15">
                  <c:v>-1.8</c:v>
                </c:pt>
                <c:pt idx="16">
                  <c:v>-2.048</c:v>
                </c:pt>
                <c:pt idx="17">
                  <c:v>-2.3119999999999981</c:v>
                </c:pt>
                <c:pt idx="18">
                  <c:v>-2.592000000000001</c:v>
                </c:pt>
                <c:pt idx="19">
                  <c:v>-2.8879999999999999</c:v>
                </c:pt>
                <c:pt idx="20">
                  <c:v>-3.2</c:v>
                </c:pt>
                <c:pt idx="21">
                  <c:v>-3.528</c:v>
                </c:pt>
                <c:pt idx="22">
                  <c:v>-3.871999999999999</c:v>
                </c:pt>
                <c:pt idx="23">
                  <c:v>-4.2320000000000002</c:v>
                </c:pt>
                <c:pt idx="24">
                  <c:v>-4.6079999999999952</c:v>
                </c:pt>
                <c:pt idx="25">
                  <c:v>-5</c:v>
                </c:pt>
                <c:pt idx="26">
                  <c:v>-5.4080000000000004</c:v>
                </c:pt>
                <c:pt idx="27">
                  <c:v>-5.8320000000000007</c:v>
                </c:pt>
                <c:pt idx="28">
                  <c:v>-6.2720000000000002</c:v>
                </c:pt>
                <c:pt idx="29">
                  <c:v>-6.7279999999999953</c:v>
                </c:pt>
                <c:pt idx="30">
                  <c:v>-7.2000000000000011</c:v>
                </c:pt>
                <c:pt idx="31">
                  <c:v>-7.6880000000000006</c:v>
                </c:pt>
                <c:pt idx="32">
                  <c:v>-8.1920000000000002</c:v>
                </c:pt>
                <c:pt idx="33">
                  <c:v>-8.7119999999999997</c:v>
                </c:pt>
                <c:pt idx="34">
                  <c:v>-9.2479999999999976</c:v>
                </c:pt>
                <c:pt idx="35">
                  <c:v>-9.8000000000000007</c:v>
                </c:pt>
                <c:pt idx="36">
                  <c:v>-10.368</c:v>
                </c:pt>
                <c:pt idx="37">
                  <c:v>-10.952</c:v>
                </c:pt>
                <c:pt idx="38">
                  <c:v>-11.552</c:v>
                </c:pt>
                <c:pt idx="39">
                  <c:v>-12.167999999999999</c:v>
                </c:pt>
                <c:pt idx="40">
                  <c:v>-12.8</c:v>
                </c:pt>
                <c:pt idx="41">
                  <c:v>-13.448</c:v>
                </c:pt>
                <c:pt idx="42">
                  <c:v>-14.112</c:v>
                </c:pt>
                <c:pt idx="43">
                  <c:v>-14.792</c:v>
                </c:pt>
                <c:pt idx="44">
                  <c:v>-15.488</c:v>
                </c:pt>
                <c:pt idx="45">
                  <c:v>-16.2</c:v>
                </c:pt>
                <c:pt idx="46">
                  <c:v>-16.928000000000001</c:v>
                </c:pt>
                <c:pt idx="47">
                  <c:v>-17.672000000000001</c:v>
                </c:pt>
                <c:pt idx="48">
                  <c:v>-18.431999999999999</c:v>
                </c:pt>
                <c:pt idx="49">
                  <c:v>-19.207999999999991</c:v>
                </c:pt>
                <c:pt idx="50">
                  <c:v>-20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3AA-4E80-926B-5F2650E05C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078872376"/>
        <c:axId val="-2078781176"/>
      </c:lineChart>
      <c:catAx>
        <c:axId val="-2078872376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76200"/>
        </c:spPr>
        <c:crossAx val="-2078781176"/>
        <c:crosses val="autoZero"/>
        <c:auto val="1"/>
        <c:lblAlgn val="ctr"/>
        <c:lblOffset val="100"/>
        <c:tickLblSkip val="1"/>
        <c:noMultiLvlLbl val="0"/>
      </c:catAx>
      <c:valAx>
        <c:axId val="-2078781176"/>
        <c:scaling>
          <c:orientation val="minMax"/>
          <c:max val="25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76200"/>
        </c:spPr>
        <c:crossAx val="-2078872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7.1119162803878297E-2"/>
          <c:y val="6.0185239556919803E-2"/>
          <c:w val="0.576373580323434"/>
          <c:h val="0.34908955024689697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image" Target="../media/image22.emf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0.4735</cdr:x>
      <cdr:y>0.46865</cdr:y>
    </cdr:from>
    <cdr:to>
      <cdr:x>0.50615</cdr:x>
      <cdr:y>0.50992</cdr:y>
    </cdr:to>
    <cdr:sp macro="" textlink="">
      <cdr:nvSpPr>
        <cdr:cNvPr id="2" name="Oval 1"/>
        <cdr:cNvSpPr/>
      </cdr:nvSpPr>
      <cdr:spPr>
        <a:xfrm xmlns:a="http://schemas.openxmlformats.org/drawingml/2006/main">
          <a:off x="4176464" y="3024336"/>
          <a:ext cx="288032" cy="266328"/>
        </a:xfrm>
        <a:prstGeom xmlns:a="http://schemas.openxmlformats.org/drawingml/2006/main" prst="ellipse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noFill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  <a:softEdge rad="50800"/>
        </a:effectLst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6ABE9D8C-C17E-47C0-820B-924184BF5B4C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72294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3"/>
            <a:r>
              <a:rPr lang="da-DK" noProof="0"/>
              <a:t>Fjerde niveau</a:t>
            </a:r>
          </a:p>
          <a:p>
            <a:pPr lvl="4"/>
            <a:r>
              <a:rPr lang="da-DK" noProof="0"/>
              <a:t>Femte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4A85E10-E956-49C6-8103-2AE83EE8931E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9303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F4822-E4D0-4C9F-AC4C-7118E1C0CE3C}" type="slidenum">
              <a:rPr lang="da-DK"/>
              <a:pPr/>
              <a:t>1</a:t>
            </a:fld>
            <a:endParaRPr lang="da-DK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47725" y="744538"/>
            <a:ext cx="3417888" cy="2563812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9000" y="3640138"/>
            <a:ext cx="4891088" cy="5541962"/>
          </a:xfrm>
          <a:noFill/>
          <a:ln/>
        </p:spPr>
        <p:txBody>
          <a:bodyPr/>
          <a:lstStyle/>
          <a:p>
            <a:pPr eaLnBrk="1" hangingPunct="1"/>
            <a:endParaRPr lang="en-US" sz="1000"/>
          </a:p>
        </p:txBody>
      </p:sp>
    </p:spTree>
    <p:extLst>
      <p:ext uri="{BB962C8B-B14F-4D97-AF65-F5344CB8AC3E}">
        <p14:creationId xmlns:p14="http://schemas.microsoft.com/office/powerpoint/2010/main" val="1091683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12821-23E8-4776-A814-8FE9786E4C94}" type="slidenum">
              <a:rPr lang="da-DK" smtClean="0"/>
              <a:pPr/>
              <a:t>37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0023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Front_Top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IMP_Logo_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"/>
            <a:ext cx="25146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857250" y="3429000"/>
            <a:ext cx="7524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n-US" sz="3900" i="0">
              <a:solidFill>
                <a:srgbClr val="C51538"/>
              </a:solidFill>
              <a:latin typeface="Impact" pitchFamily="34" charset="0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2438400"/>
            <a:ext cx="7543800" cy="533400"/>
          </a:xfrm>
        </p:spPr>
        <p:txBody>
          <a:bodyPr anchor="t"/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5562600"/>
            <a:ext cx="7543800" cy="2286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553200"/>
            <a:ext cx="75438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600" i="0" smtClean="0">
                <a:solidFill>
                  <a:srgbClr val="6A6F77"/>
                </a:solidFill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610600" y="6648450"/>
            <a:ext cx="419100" cy="152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600" i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4BC0A0E-892E-413A-B2F7-4FFED8AAFEAB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6096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096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543800" cy="638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43100"/>
            <a:ext cx="3695700" cy="445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86300" y="1943100"/>
            <a:ext cx="3695700" cy="44577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04" y="17145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5058" y="1409700"/>
            <a:ext cx="381586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271596" y="1409700"/>
            <a:ext cx="3815862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317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50581" y="6381751"/>
            <a:ext cx="2133600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6B496511-671F-4255-80B2-CFDA62FFF2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Front_Top_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7" descr="IMP_Logo_Whi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"/>
            <a:ext cx="2514600" cy="66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857250" y="3429000"/>
            <a:ext cx="75247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n-US" sz="3900" i="0">
              <a:solidFill>
                <a:srgbClr val="C51538"/>
              </a:solidFill>
              <a:latin typeface="Impact" pitchFamily="34" charset="0"/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38200" y="2438400"/>
            <a:ext cx="7543800" cy="533400"/>
          </a:xfrm>
        </p:spPr>
        <p:txBody>
          <a:bodyPr anchor="t"/>
          <a:lstStyle>
            <a:lvl1pPr>
              <a:defRPr sz="3900"/>
            </a:lvl1pPr>
          </a:lstStyle>
          <a:p>
            <a:r>
              <a:rPr lang="en-US"/>
              <a:t>Click to edit Master title style</a:t>
            </a:r>
            <a:endParaRPr lang="da-DK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838200" y="5562600"/>
            <a:ext cx="7543800" cy="2286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/>
              <a:t>Click to edit Master subtitle style</a:t>
            </a:r>
            <a:endParaRPr lang="da-DK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838200" y="6553200"/>
            <a:ext cx="7543800" cy="228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600" i="0" smtClean="0">
                <a:solidFill>
                  <a:srgbClr val="6A6F77"/>
                </a:solidFill>
              </a:defRPr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8610600" y="6648450"/>
            <a:ext cx="419100" cy="1524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600" i="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4BC0A0E-892E-413A-B2F7-4FFED8AAFEAB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42979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/>
            </a:lvl1pPr>
            <a:lvl2pPr>
              <a:defRPr sz="18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647122" y="44624"/>
            <a:ext cx="238937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Richard</a:t>
            </a:r>
            <a:r>
              <a:rPr lang="en-GB" baseline="0" dirty="0"/>
              <a:t> Thompson</a:t>
            </a:r>
          </a:p>
          <a:p>
            <a:pPr algn="r"/>
            <a:r>
              <a:rPr lang="en-GB" dirty="0"/>
              <a:t>AVA School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029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2472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43100"/>
            <a:ext cx="3695700" cy="445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43100"/>
            <a:ext cx="3695700" cy="445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90146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89295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80988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6215074" y="142852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Richard</a:t>
            </a:r>
            <a:r>
              <a:rPr lang="en-GB" baseline="0" dirty="0"/>
              <a:t> Thompson</a:t>
            </a:r>
          </a:p>
          <a:p>
            <a:pPr algn="r"/>
            <a:r>
              <a:rPr lang="en-GB" dirty="0"/>
              <a:t>AVA School 2020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67205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32506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8327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420469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609600"/>
            <a:ext cx="1885950" cy="5791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09600"/>
            <a:ext cx="5505450" cy="5791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85992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543800" cy="6381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43100"/>
            <a:ext cx="3695700" cy="44577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86300" y="1943100"/>
            <a:ext cx="3695700" cy="44577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19263586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404" y="17145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5058" y="1409700"/>
            <a:ext cx="3815862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271596" y="1409700"/>
            <a:ext cx="3815862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381750"/>
            <a:ext cx="2895600" cy="3317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250581" y="6381751"/>
            <a:ext cx="2133600" cy="4032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Page </a:t>
            </a:r>
            <a:fld id="{6B496511-671F-4255-80B2-CFDA62FFF2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480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943100"/>
            <a:ext cx="3695700" cy="445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43100"/>
            <a:ext cx="3695700" cy="445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9" descr="Second_To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75438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205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43100"/>
            <a:ext cx="7543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pic>
        <p:nvPicPr>
          <p:cNvPr id="2053" name="Picture 40" descr="IMP_Logo_2Colou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200" y="12065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71406" y="6509587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0" dirty="0">
                <a:solidFill>
                  <a:srgbClr val="7030A0"/>
                </a:solidFill>
              </a:rPr>
              <a:t>Slide </a:t>
            </a:r>
            <a:fld id="{6F5C2D2E-4D2D-4F5B-9625-D81AD18F6470}" type="slidenum">
              <a:rPr lang="en-US" sz="1200" i="0" smtClean="0">
                <a:solidFill>
                  <a:srgbClr val="7030A0"/>
                </a:solidFill>
              </a:rPr>
              <a:pPr/>
              <a:t>‹#›</a:t>
            </a:fld>
            <a:endParaRPr lang="en-US" sz="1200" i="0" dirty="0">
              <a:solidFill>
                <a:srgbClr val="7030A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C5153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400">
          <a:solidFill>
            <a:srgbClr val="4B4F55"/>
          </a:solidFill>
          <a:latin typeface="+mn-lt"/>
          <a:ea typeface="+mn-ea"/>
          <a:cs typeface="+mn-cs"/>
        </a:defRPr>
      </a:lvl1pPr>
      <a:lvl2pPr marL="571500" indent="-1905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7030A0"/>
          </a:solidFill>
          <a:latin typeface="+mn-lt"/>
        </a:defRPr>
      </a:lvl2pPr>
      <a:lvl3pPr marL="952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rgbClr val="233DAD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bg2">
              <a:lumMod val="75000"/>
            </a:schemeClr>
          </a:solidFill>
          <a:latin typeface="+mn-lt"/>
        </a:defRPr>
      </a:lvl4pPr>
      <a:lvl5pPr marL="1727200" indent="-203200" algn="l" rtl="0" eaLnBrk="1" fontAlgn="base" hangingPunct="1">
        <a:spcBef>
          <a:spcPct val="20000"/>
        </a:spcBef>
        <a:spcAft>
          <a:spcPct val="0"/>
        </a:spcAft>
        <a:buChar char="°"/>
        <a:defRPr sz="1800">
          <a:solidFill>
            <a:schemeClr val="accent1"/>
          </a:solidFill>
          <a:latin typeface="+mn-lt"/>
        </a:defRPr>
      </a:lvl5pPr>
      <a:lvl6pPr marL="21844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6pPr>
      <a:lvl7pPr marL="26416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7pPr>
      <a:lvl8pPr marL="30988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8pPr>
      <a:lvl9pPr marL="35560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9" descr="Second_Top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75438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da-DK" dirty="0"/>
          </a:p>
        </p:txBody>
      </p:sp>
      <p:sp>
        <p:nvSpPr>
          <p:cNvPr id="2052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43100"/>
            <a:ext cx="7543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a-DK" dirty="0"/>
          </a:p>
        </p:txBody>
      </p:sp>
      <p:pic>
        <p:nvPicPr>
          <p:cNvPr id="2053" name="Picture 40" descr="IMP_Logo_2Colou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200" y="120650"/>
            <a:ext cx="1524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1406" y="6509587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0" dirty="0">
                <a:solidFill>
                  <a:srgbClr val="7030A0"/>
                </a:solidFill>
              </a:rPr>
              <a:t>Slide </a:t>
            </a:r>
            <a:fld id="{6F5C2D2E-4D2D-4F5B-9625-D81AD18F6470}" type="slidenum">
              <a:rPr lang="en-US" sz="1200" i="0" smtClean="0">
                <a:solidFill>
                  <a:srgbClr val="7030A0"/>
                </a:solidFill>
              </a:rPr>
              <a:pPr/>
              <a:t>‹#›</a:t>
            </a:fld>
            <a:endParaRPr lang="en-US" sz="1200" i="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563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C5153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rgbClr val="C51538"/>
          </a:solidFill>
          <a:latin typeface="Impac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4B4F55"/>
          </a:solidFill>
          <a:latin typeface="+mn-lt"/>
          <a:ea typeface="+mn-ea"/>
          <a:cs typeface="+mn-cs"/>
        </a:defRPr>
      </a:lvl1pPr>
      <a:lvl2pPr marL="571500" indent="-190500" algn="l" rtl="0" eaLnBrk="1" fontAlgn="base" hangingPunct="1">
        <a:spcBef>
          <a:spcPct val="20000"/>
        </a:spcBef>
        <a:spcAft>
          <a:spcPct val="0"/>
        </a:spcAft>
        <a:buChar char="•"/>
        <a:defRPr sz="1800">
          <a:solidFill>
            <a:srgbClr val="7030A0"/>
          </a:solidFill>
          <a:latin typeface="+mn-lt"/>
        </a:defRPr>
      </a:lvl2pPr>
      <a:lvl3pPr marL="952500" indent="-190500" algn="l" rtl="0" eaLnBrk="1" fontAlgn="base" hangingPunct="1">
        <a:spcBef>
          <a:spcPct val="20000"/>
        </a:spcBef>
        <a:spcAft>
          <a:spcPct val="0"/>
        </a:spcAft>
        <a:buChar char="»"/>
        <a:defRPr sz="1800">
          <a:solidFill>
            <a:srgbClr val="233DAD"/>
          </a:solidFill>
          <a:latin typeface="+mn-lt"/>
        </a:defRPr>
      </a:lvl3pPr>
      <a:lvl4pPr marL="1333500" indent="-1905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bg2">
              <a:lumMod val="75000"/>
            </a:schemeClr>
          </a:solidFill>
          <a:latin typeface="+mn-lt"/>
        </a:defRPr>
      </a:lvl4pPr>
      <a:lvl5pPr marL="1727200" indent="-203200" algn="l" rtl="0" eaLnBrk="1" fontAlgn="base" hangingPunct="1">
        <a:spcBef>
          <a:spcPct val="20000"/>
        </a:spcBef>
        <a:spcAft>
          <a:spcPct val="0"/>
        </a:spcAft>
        <a:buChar char="°"/>
        <a:defRPr sz="1800">
          <a:solidFill>
            <a:schemeClr val="accent1"/>
          </a:solidFill>
          <a:latin typeface="+mn-lt"/>
        </a:defRPr>
      </a:lvl5pPr>
      <a:lvl6pPr marL="21844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6pPr>
      <a:lvl7pPr marL="26416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7pPr>
      <a:lvl8pPr marL="30988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8pPr>
      <a:lvl9pPr marL="3556000" indent="-203200" algn="l" rtl="0" eaLnBrk="1" fontAlgn="base" hangingPunct="1">
        <a:spcBef>
          <a:spcPct val="20000"/>
        </a:spcBef>
        <a:spcAft>
          <a:spcPct val="0"/>
        </a:spcAft>
        <a:buChar char="°"/>
        <a:defRPr sz="1400">
          <a:solidFill>
            <a:srgbClr val="4B4F55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mperial.ac.uk/ion-trappi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azon.co.uk/Trapped-Charged-Particles-Solutions-Textbooks/dp/1786340127" TargetMode="External"/><Relationship Id="rId2" Type="http://schemas.openxmlformats.org/officeDocument/2006/relationships/hyperlink" Target="https://www.worldscientific.com/worldscibooks/10.1142/q000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7" Type="http://schemas.openxmlformats.org/officeDocument/2006/relationships/image" Target="../media/image2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0.emf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oleObject" Target="../embeddings/oleObject10.bin"/><Relationship Id="rId3" Type="http://schemas.openxmlformats.org/officeDocument/2006/relationships/oleObject" Target="../embeddings/oleObject6.bin"/><Relationship Id="rId7" Type="http://schemas.openxmlformats.org/officeDocument/2006/relationships/package" Target="../embeddings/Microsoft_Word_Document.docx"/><Relationship Id="rId12" Type="http://schemas.openxmlformats.org/officeDocument/2006/relationships/image" Target="../media/image2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emf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25.emf"/><Relationship Id="rId4" Type="http://schemas.openxmlformats.org/officeDocument/2006/relationships/image" Target="../media/image22.emf"/><Relationship Id="rId9" Type="http://schemas.openxmlformats.org/officeDocument/2006/relationships/oleObject" Target="../embeddings/oleObject8.bin"/><Relationship Id="rId1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2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e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31.emf"/><Relationship Id="rId4" Type="http://schemas.openxmlformats.org/officeDocument/2006/relationships/image" Target="../media/image28.emf"/><Relationship Id="rId9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e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3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e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oleObject" Target="../embeddings/oleObject20.bin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40.wmf"/><Relationship Id="rId9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83334697_Bright_focused_ion_beam_sources_based_on_laser-cooled_atoms/figures?lo=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83334697_Bright_focused_ion_beam_sources_based_on_laser-cooled_atoms/figures?lo=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51947675_Scalable_Architecture_for_Quantum_Information_Processing_with_Atoms_inOptical_Micro-Structures/figures?lo=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GB" b="1" dirty="0"/>
              <a:t>Laser and Penning Traps</a:t>
            </a:r>
            <a:br>
              <a:rPr lang="en-GB" b="1" dirty="0"/>
            </a:br>
            <a:endParaRPr lang="en-GB" sz="3500" dirty="0"/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857224" y="4500570"/>
            <a:ext cx="7543800" cy="228600"/>
          </a:xfrm>
        </p:spPr>
        <p:txBody>
          <a:bodyPr/>
          <a:lstStyle/>
          <a:p>
            <a:pPr marL="0" indent="0" eaLnBrk="1" hangingPunct="1"/>
            <a:r>
              <a:rPr lang="en-GB" dirty="0"/>
              <a:t>Richard Thompson</a:t>
            </a:r>
          </a:p>
          <a:p>
            <a:pPr marL="0" indent="0" eaLnBrk="1" hangingPunct="1"/>
            <a:r>
              <a:rPr lang="en-GB" dirty="0"/>
              <a:t>Quantum Optics and Laser Science Group</a:t>
            </a:r>
          </a:p>
          <a:p>
            <a:pPr marL="0" indent="0" eaLnBrk="1" hangingPunct="1"/>
            <a:r>
              <a:rPr lang="en-GB" dirty="0"/>
              <a:t>Department of Physics</a:t>
            </a:r>
          </a:p>
          <a:p>
            <a:pPr marL="0" indent="0" eaLnBrk="1" hangingPunct="1"/>
            <a:r>
              <a:rPr lang="en-GB" dirty="0"/>
              <a:t>Imperial College London</a:t>
            </a:r>
          </a:p>
          <a:p>
            <a:pPr marL="0" indent="0" eaLnBrk="1" hangingPunct="1"/>
            <a:endParaRPr lang="en-GB" dirty="0"/>
          </a:p>
          <a:p>
            <a:pPr marL="0" indent="0" eaLnBrk="1" hangingPunct="1"/>
            <a:r>
              <a:rPr lang="en-GB" dirty="0">
                <a:hlinkClick r:id="rId3"/>
              </a:rPr>
              <a:t>www.imperial.ac.uk/ion-trapping</a:t>
            </a:r>
            <a:r>
              <a:rPr lang="en-GB" dirty="0"/>
              <a:t> 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A804-4996-4A62-85E3-71E8842D1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atom traps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37E1A-C90A-4370-A7AF-664DCCB3C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Atom traps have a relatively low trap depth </a:t>
            </a:r>
          </a:p>
          <a:p>
            <a:pPr lvl="1"/>
            <a:r>
              <a:rPr lang="en-GB" dirty="0"/>
              <a:t>Typically a few kelvin</a:t>
            </a:r>
          </a:p>
          <a:p>
            <a:r>
              <a:rPr lang="en-GB" dirty="0"/>
              <a:t>The atomic density in the traps can be very high</a:t>
            </a:r>
          </a:p>
          <a:p>
            <a:pPr lvl="1"/>
            <a:r>
              <a:rPr lang="en-GB" dirty="0"/>
              <a:t>Typically 10</a:t>
            </a:r>
            <a:r>
              <a:rPr lang="en-GB" baseline="30000" dirty="0"/>
              <a:t>10</a:t>
            </a:r>
            <a:r>
              <a:rPr lang="en-GB" dirty="0"/>
              <a:t> atoms per cm</a:t>
            </a:r>
            <a:r>
              <a:rPr lang="en-GB" baseline="30000" dirty="0"/>
              <a:t>3</a:t>
            </a:r>
            <a:r>
              <a:rPr lang="en-GB" dirty="0"/>
              <a:t> in a MOT</a:t>
            </a:r>
          </a:p>
          <a:p>
            <a:pPr lvl="1"/>
            <a:r>
              <a:rPr lang="en-GB" dirty="0"/>
              <a:t>Typically 10</a:t>
            </a:r>
            <a:r>
              <a:rPr lang="en-GB" baseline="30000" dirty="0"/>
              <a:t>14</a:t>
            </a:r>
            <a:r>
              <a:rPr lang="en-GB" dirty="0"/>
              <a:t> atoms per cm</a:t>
            </a:r>
            <a:r>
              <a:rPr lang="en-GB" baseline="30000" dirty="0"/>
              <a:t>3</a:t>
            </a:r>
            <a:r>
              <a:rPr lang="en-GB" dirty="0"/>
              <a:t> in a dipole trap</a:t>
            </a:r>
          </a:p>
          <a:p>
            <a:r>
              <a:rPr lang="en-GB" dirty="0"/>
              <a:t>There are other variants of these traps</a:t>
            </a:r>
          </a:p>
          <a:p>
            <a:pPr lvl="1"/>
            <a:r>
              <a:rPr lang="en-GB" dirty="0"/>
              <a:t>Arrays of dipole traps</a:t>
            </a:r>
          </a:p>
          <a:p>
            <a:pPr lvl="1"/>
            <a:r>
              <a:rPr lang="en-GB" dirty="0"/>
              <a:t>3D optical lattices in crossed laser beams</a:t>
            </a:r>
          </a:p>
          <a:p>
            <a:pPr lvl="1"/>
            <a:r>
              <a:rPr lang="en-GB" dirty="0"/>
              <a:t>Magnetic traps for Bose-Einstein Condensates</a:t>
            </a:r>
          </a:p>
          <a:p>
            <a:r>
              <a:rPr lang="en-GB" dirty="0"/>
              <a:t>All of these are compatible with laser cooling techniques</a:t>
            </a:r>
          </a:p>
          <a:p>
            <a:pPr marL="381000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37506A-1314-4CF0-A776-AF7D3B1829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906" t="11722"/>
          <a:stretch/>
        </p:blipFill>
        <p:spPr>
          <a:xfrm>
            <a:off x="6804248" y="3284984"/>
            <a:ext cx="1800200" cy="1779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05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Trapping 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In order to trap a charged particle we would need a quadrupole electrostatic potential with a three-dimensional minimum: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     with </a:t>
            </a:r>
            <a:r>
              <a:rPr lang="en-US" sz="2000" i="1" dirty="0"/>
              <a:t>A</a:t>
            </a:r>
            <a:r>
              <a:rPr lang="en-US" sz="2000" dirty="0"/>
              <a:t>, </a:t>
            </a:r>
            <a:r>
              <a:rPr lang="en-US" sz="2000" i="1" dirty="0"/>
              <a:t>B </a:t>
            </a:r>
            <a:r>
              <a:rPr lang="en-US" sz="2000" dirty="0"/>
              <a:t>and </a:t>
            </a:r>
            <a:r>
              <a:rPr lang="en-US" sz="2000" i="1" dirty="0"/>
              <a:t>C</a:t>
            </a:r>
            <a:r>
              <a:rPr lang="en-US" sz="2000" dirty="0"/>
              <a:t> all positive</a:t>
            </a:r>
          </a:p>
          <a:p>
            <a:r>
              <a:rPr lang="en-US" sz="2000" dirty="0"/>
              <a:t>However, Laplace’s equation               requires that</a:t>
            </a:r>
          </a:p>
          <a:p>
            <a:endParaRPr lang="en-US" sz="2000" dirty="0"/>
          </a:p>
          <a:p>
            <a:r>
              <a:rPr lang="en-US" sz="2000" dirty="0"/>
              <a:t>So three-dimensional trapping is not possible with static fields</a:t>
            </a:r>
          </a:p>
          <a:p>
            <a:r>
              <a:rPr lang="en-US" sz="2000" dirty="0"/>
              <a:t>Two ways around this:</a:t>
            </a:r>
          </a:p>
          <a:p>
            <a:pPr lvl="1"/>
            <a:r>
              <a:rPr lang="en-US" sz="1800" dirty="0"/>
              <a:t>Add a magnetic field – the </a:t>
            </a:r>
            <a:r>
              <a:rPr lang="en-US" sz="1800" i="1" dirty="0"/>
              <a:t>Penning trap</a:t>
            </a:r>
            <a:r>
              <a:rPr lang="en-US" sz="1800" dirty="0"/>
              <a:t> </a:t>
            </a:r>
          </a:p>
          <a:p>
            <a:pPr lvl="2"/>
            <a:r>
              <a:rPr lang="en-US" sz="1600" dirty="0"/>
              <a:t>This lecture</a:t>
            </a:r>
          </a:p>
          <a:p>
            <a:pPr lvl="1"/>
            <a:r>
              <a:rPr lang="en-US" dirty="0"/>
              <a:t>Use oscillating fields – the </a:t>
            </a:r>
            <a:r>
              <a:rPr lang="en-US" i="1" dirty="0"/>
              <a:t>Radiofrequency (Paul) trap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1643721"/>
              </p:ext>
            </p:extLst>
          </p:nvPr>
        </p:nvGraphicFramePr>
        <p:xfrm>
          <a:off x="2627784" y="2564904"/>
          <a:ext cx="2808312" cy="391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47" name="Equation" r:id="rId3" imgW="1638300" imgH="228600" progId="Equation.3">
                  <p:embed/>
                </p:oleObj>
              </mc:Choice>
              <mc:Fallback>
                <p:oleObj name="Equation" r:id="rId3" imgW="1638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7784" y="2564904"/>
                        <a:ext cx="2808312" cy="391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3347864" y="3324919"/>
            <a:ext cx="2088232" cy="680145"/>
            <a:chOff x="3347864" y="3324919"/>
            <a:chExt cx="2088232" cy="680145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7687403"/>
                </p:ext>
              </p:extLst>
            </p:nvPr>
          </p:nvGraphicFramePr>
          <p:xfrm>
            <a:off x="3347864" y="3698503"/>
            <a:ext cx="1535931" cy="3065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948" name="Equation" r:id="rId5" imgW="825500" imgH="165100" progId="Equation.3">
                    <p:embed/>
                  </p:oleObj>
                </mc:Choice>
                <mc:Fallback>
                  <p:oleObj name="Equation" r:id="rId5" imgW="825500" imgH="165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347864" y="3698503"/>
                          <a:ext cx="1535931" cy="30656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21715893"/>
                </p:ext>
              </p:extLst>
            </p:nvPr>
          </p:nvGraphicFramePr>
          <p:xfrm>
            <a:off x="4542334" y="3324919"/>
            <a:ext cx="893762" cy="392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949" name="Equation" r:id="rId7" imgW="520700" imgH="228600" progId="Equation.3">
                    <p:embed/>
                  </p:oleObj>
                </mc:Choice>
                <mc:Fallback>
                  <p:oleObj name="Equation" r:id="rId7" imgW="5207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542334" y="3324919"/>
                          <a:ext cx="893762" cy="3921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79181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AEC88-47ED-4347-B7A0-01BE7BBB9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Trapped Charged Particles textbook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FB00C-C181-4188-9A9F-94B96B309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984" y="2132856"/>
            <a:ext cx="4098032" cy="4115544"/>
          </a:xfrm>
        </p:spPr>
        <p:txBody>
          <a:bodyPr/>
          <a:lstStyle/>
          <a:p>
            <a:r>
              <a:rPr lang="en-GB" sz="1800" dirty="0"/>
              <a:t>This graduate textbook is based on the lectures from the Les Houches Winter School on </a:t>
            </a:r>
            <a:r>
              <a:rPr lang="en-GB" sz="1800" i="1" dirty="0"/>
              <a:t>Trapped Charged Particles</a:t>
            </a:r>
          </a:p>
          <a:p>
            <a:pPr lvl="1"/>
            <a:r>
              <a:rPr lang="en-GB" sz="1400" dirty="0">
                <a:hlinkClick r:id="rId2"/>
              </a:rPr>
              <a:t>https://www.worldscientific.com/worldscibooks/10.1142/q0004</a:t>
            </a:r>
            <a:endParaRPr lang="en-GB" sz="1400" i="1" dirty="0"/>
          </a:p>
          <a:p>
            <a:r>
              <a:rPr lang="en-GB" sz="1800" dirty="0"/>
              <a:t>Chapters on many of the topics covered this week at this School</a:t>
            </a:r>
          </a:p>
          <a:p>
            <a:r>
              <a:rPr lang="en-GB" sz="1800" dirty="0"/>
              <a:t>The first chapter (on Penning Traps) is available free on Amazon</a:t>
            </a:r>
            <a:endParaRPr lang="en-GB" sz="1800" dirty="0">
              <a:hlinkClick r:id="rId3"/>
            </a:endParaRPr>
          </a:p>
          <a:p>
            <a:pPr lvl="1"/>
            <a:r>
              <a:rPr lang="en-GB" sz="1400" dirty="0">
                <a:hlinkClick r:id="rId3"/>
              </a:rPr>
              <a:t>https://www.amazon.co.uk/Trapped-Charged-Particles-Solutions-Textbooks/dp/1786340127</a:t>
            </a:r>
            <a:endParaRPr lang="en-GB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A92DDB-6100-421B-97FB-31513D5A7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496744" y="2349092"/>
            <a:ext cx="5179600" cy="3683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2705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History of Penning Traps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71612"/>
            <a:ext cx="4233866" cy="4457700"/>
          </a:xfrm>
        </p:spPr>
        <p:txBody>
          <a:bodyPr/>
          <a:lstStyle/>
          <a:p>
            <a:r>
              <a:rPr lang="en-GB" sz="2000" dirty="0"/>
              <a:t>The name “Penning trap” was coined by Hans </a:t>
            </a:r>
            <a:r>
              <a:rPr lang="en-GB" sz="2000" dirty="0" err="1"/>
              <a:t>Dehmelt</a:t>
            </a:r>
            <a:endParaRPr lang="en-GB" sz="2000" dirty="0"/>
          </a:p>
          <a:p>
            <a:pPr lvl="1"/>
            <a:r>
              <a:rPr lang="en-GB" sz="1800" dirty="0"/>
              <a:t>Penning (1936) didn’t actually trap charged particles</a:t>
            </a:r>
          </a:p>
          <a:p>
            <a:pPr lvl="1"/>
            <a:r>
              <a:rPr lang="en-GB" sz="1800" dirty="0"/>
              <a:t>Electrons confined in discharges with </a:t>
            </a:r>
            <a:r>
              <a:rPr lang="en-GB" sz="1800" i="1" dirty="0"/>
              <a:t>B</a:t>
            </a:r>
            <a:r>
              <a:rPr lang="en-GB" sz="1800" dirty="0"/>
              <a:t>-field present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8" name="Picture 7" descr="FMPenning1921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92298" y="1714488"/>
            <a:ext cx="1481399" cy="2143140"/>
          </a:xfrm>
          <a:prstGeom prst="rect">
            <a:avLst/>
          </a:prstGeom>
        </p:spPr>
      </p:pic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29000"/>
            <a:ext cx="6869631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ehmelt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42798" y="1714488"/>
            <a:ext cx="1529465" cy="2143140"/>
          </a:xfrm>
          <a:prstGeom prst="rect">
            <a:avLst/>
          </a:prstGeom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6429397"/>
            <a:ext cx="429043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68" name="Picture 24" descr="old faithful r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9311" y="1000108"/>
            <a:ext cx="3768969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04"/>
            <a:ext cx="7772400" cy="792163"/>
          </a:xfrm>
        </p:spPr>
        <p:txBody>
          <a:bodyPr/>
          <a:lstStyle/>
          <a:p>
            <a:r>
              <a:rPr lang="en-GB" dirty="0"/>
              <a:t>Principles of operation</a:t>
            </a:r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643050"/>
            <a:ext cx="5251938" cy="5000659"/>
          </a:xfrm>
        </p:spPr>
        <p:txBody>
          <a:bodyPr/>
          <a:lstStyle/>
          <a:p>
            <a:r>
              <a:rPr lang="en-GB" dirty="0"/>
              <a:t>Three electrodes</a:t>
            </a:r>
          </a:p>
          <a:p>
            <a:pPr lvl="1"/>
            <a:r>
              <a:rPr lang="en-GB" dirty="0"/>
              <a:t>Hyperboloids of revolution</a:t>
            </a:r>
          </a:p>
          <a:p>
            <a:pPr lvl="1"/>
            <a:r>
              <a:rPr lang="en-GB" dirty="0"/>
              <a:t>Generate pure quadrupole potential</a:t>
            </a:r>
          </a:p>
          <a:p>
            <a:r>
              <a:rPr lang="en-GB" dirty="0"/>
              <a:t>DC potential applied between endcaps and ring</a:t>
            </a:r>
          </a:p>
          <a:p>
            <a:pPr lvl="1"/>
            <a:r>
              <a:rPr lang="en-GB" dirty="0"/>
              <a:t>Traps ions in the axial direction </a:t>
            </a:r>
          </a:p>
          <a:p>
            <a:pPr lvl="1"/>
            <a:r>
              <a:rPr lang="en-GB" dirty="0"/>
              <a:t>Radial motion unstable</a:t>
            </a:r>
          </a:p>
          <a:p>
            <a:r>
              <a:rPr lang="en-GB" dirty="0"/>
              <a:t>Strong </a:t>
            </a:r>
            <a:r>
              <a:rPr lang="en-GB" b="1" dirty="0"/>
              <a:t>B</a:t>
            </a:r>
            <a:r>
              <a:rPr lang="en-GB" dirty="0"/>
              <a:t> field applied along the axis </a:t>
            </a:r>
          </a:p>
          <a:p>
            <a:pPr lvl="1"/>
            <a:r>
              <a:rPr lang="en-GB" dirty="0"/>
              <a:t>provides radial confinement (ions forced into cyclotron loops)</a:t>
            </a:r>
          </a:p>
          <a:p>
            <a:r>
              <a:rPr lang="en-GB" dirty="0"/>
              <a:t>Requires ultra-high vacuum</a:t>
            </a:r>
          </a:p>
          <a:p>
            <a:pPr lvl="1"/>
            <a:r>
              <a:rPr lang="en-GB" dirty="0"/>
              <a:t>Avoids collisions leading to ion loss due to instability of radial motion</a:t>
            </a:r>
          </a:p>
        </p:txBody>
      </p:sp>
      <p:sp>
        <p:nvSpPr>
          <p:cNvPr id="159758" name="Text Box 14"/>
          <p:cNvSpPr txBox="1">
            <a:spLocks noChangeArrowheads="1"/>
          </p:cNvSpPr>
          <p:nvPr/>
        </p:nvSpPr>
        <p:spPr bwMode="auto">
          <a:xfrm>
            <a:off x="4709746" y="5565775"/>
            <a:ext cx="4459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buFontTx/>
              <a:buChar char="–"/>
              <a:defRPr/>
            </a:pPr>
            <a:endParaRPr lang="en-US" sz="3200" b="1">
              <a:solidFill>
                <a:srgbClr val="0E207F"/>
              </a:solidFill>
              <a:effectDag name="">
                <a:cont type="tree" name="">
                  <a:effect ref="fillLine"/>
                  <a:outerShdw dist="38100" dir="13500000" algn="br">
                    <a:srgbClr val="4D5FBE"/>
                  </a:outerShdw>
                </a:cont>
                <a:cont type="tree" name="">
                  <a:effect ref="fillLine"/>
                  <a:outerShdw dist="38100" dir="2700000" algn="tl">
                    <a:srgbClr val="08134C"/>
                  </a:outerShdw>
                </a:cont>
                <a:effect ref="fillLine"/>
              </a:effectDag>
            </a:endParaRP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5901105" y="4319611"/>
            <a:ext cx="2258158" cy="2395537"/>
            <a:chOff x="4027" y="2523"/>
            <a:chExt cx="1541" cy="1509"/>
          </a:xfrm>
        </p:grpSpPr>
        <p:pic>
          <p:nvPicPr>
            <p:cNvPr id="1127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 l="15234" t="18750" r="20573" b="15625"/>
            <a:stretch>
              <a:fillRect/>
            </a:stretch>
          </p:blipFill>
          <p:spPr bwMode="auto">
            <a:xfrm>
              <a:off x="4027" y="2523"/>
              <a:ext cx="1520" cy="1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80" name="Text Box 17"/>
            <p:cNvSpPr txBox="1">
              <a:spLocks noChangeArrowheads="1"/>
            </p:cNvSpPr>
            <p:nvPr/>
          </p:nvSpPr>
          <p:spPr bwMode="auto">
            <a:xfrm>
              <a:off x="4152" y="3838"/>
              <a:ext cx="141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1" hangingPunct="1"/>
              <a:r>
                <a:rPr lang="en-GB" sz="2000" dirty="0">
                  <a:solidFill>
                    <a:srgbClr val="FF5050"/>
                  </a:solidFill>
                </a:rPr>
                <a:t>Radial potential</a:t>
              </a:r>
            </a:p>
          </p:txBody>
        </p:sp>
      </p:grpSp>
      <p:pic>
        <p:nvPicPr>
          <p:cNvPr id="159770" name="Picture 26" descr="old faithful endcap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89311" y="1000108"/>
            <a:ext cx="3768969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71" name="Picture 27" descr="old faithfu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9311" y="1000108"/>
            <a:ext cx="3768969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8411339" y="1360470"/>
            <a:ext cx="400050" cy="2305050"/>
            <a:chOff x="5705" y="527"/>
            <a:chExt cx="273" cy="1452"/>
          </a:xfrm>
        </p:grpSpPr>
        <p:sp>
          <p:nvSpPr>
            <p:cNvPr id="11277" name="Line 29"/>
            <p:cNvSpPr>
              <a:spLocks noChangeShapeType="1"/>
            </p:cNvSpPr>
            <p:nvPr/>
          </p:nvSpPr>
          <p:spPr bwMode="auto">
            <a:xfrm flipV="1">
              <a:off x="5705" y="527"/>
              <a:ext cx="0" cy="145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78" name="Text Box 30"/>
            <p:cNvSpPr txBox="1">
              <a:spLocks noChangeArrowheads="1"/>
            </p:cNvSpPr>
            <p:nvPr/>
          </p:nvSpPr>
          <p:spPr bwMode="auto">
            <a:xfrm>
              <a:off x="5751" y="1026"/>
              <a:ext cx="227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b="1">
                  <a:solidFill>
                    <a:schemeClr val="tx1"/>
                  </a:solidFill>
                </a:rPr>
                <a:t>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Penning trap electrodes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4797152"/>
            <a:ext cx="8280920" cy="1387624"/>
          </a:xfrm>
        </p:spPr>
        <p:txBody>
          <a:bodyPr/>
          <a:lstStyle/>
          <a:p>
            <a:r>
              <a:rPr lang="en-US" sz="2000" dirty="0"/>
              <a:t>The desired potential is</a:t>
            </a:r>
          </a:p>
          <a:p>
            <a:r>
              <a:rPr lang="en-US" sz="2000" dirty="0"/>
              <a:t>This can be generated with electrodes the shape of the equipotential surfaces of this potential, i.e. hyperboloids of revolution</a:t>
            </a:r>
          </a:p>
          <a:p>
            <a:r>
              <a:rPr lang="en-US" sz="2000" dirty="0"/>
              <a:t>With </a:t>
            </a:r>
            <a:r>
              <a:rPr lang="en-US" sz="2000" i="1" dirty="0"/>
              <a:t>r</a:t>
            </a:r>
            <a:r>
              <a:rPr lang="en-US" sz="2000" baseline="-25000" dirty="0"/>
              <a:t>0</a:t>
            </a:r>
            <a:r>
              <a:rPr lang="en-US" sz="2000" dirty="0"/>
              <a:t> and </a:t>
            </a:r>
            <a:r>
              <a:rPr lang="en-US" sz="2000" i="1" dirty="0"/>
              <a:t>z</a:t>
            </a:r>
            <a:r>
              <a:rPr lang="en-US" sz="2000" baseline="-25000" dirty="0"/>
              <a:t>0</a:t>
            </a:r>
            <a:r>
              <a:rPr lang="en-US" sz="2000" dirty="0"/>
              <a:t> defined in the diagram we obtain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987910967"/>
              </p:ext>
            </p:extLst>
          </p:nvPr>
        </p:nvGraphicFramePr>
        <p:xfrm>
          <a:off x="1619672" y="1196752"/>
          <a:ext cx="576064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07904" y="1628800"/>
            <a:ext cx="135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0" dirty="0"/>
              <a:t>Endcap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79912" y="3717032"/>
            <a:ext cx="135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0" dirty="0"/>
              <a:t>Endcap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9752" y="2636912"/>
            <a:ext cx="135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0" dirty="0"/>
              <a:t>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06461" y="2636912"/>
            <a:ext cx="13578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0" dirty="0"/>
              <a:t>Ring</a:t>
            </a: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2667524"/>
              </p:ext>
            </p:extLst>
          </p:nvPr>
        </p:nvGraphicFramePr>
        <p:xfrm>
          <a:off x="3707904" y="4725144"/>
          <a:ext cx="2414588" cy="4187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4" imgW="1231900" imgH="228600" progId="Equation.3">
                  <p:embed/>
                </p:oleObj>
              </mc:Choice>
              <mc:Fallback>
                <p:oleObj name="Equation" r:id="rId4" imgW="1231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07904" y="4725144"/>
                        <a:ext cx="2414588" cy="41872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 bwMode="auto">
          <a:xfrm>
            <a:off x="4427984" y="2852936"/>
            <a:ext cx="1368152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4F81BD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932040" y="2442374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r</a:t>
            </a:r>
            <a:r>
              <a:rPr lang="en-US" i="0" baseline="-250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>
            <a:off x="4427984" y="2924944"/>
            <a:ext cx="8384" cy="7837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4F81BD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3995936" y="3090446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z</a:t>
            </a:r>
            <a:r>
              <a:rPr lang="en-US" i="0" baseline="-25000" dirty="0">
                <a:solidFill>
                  <a:srgbClr val="0000FF"/>
                </a:solidFill>
              </a:rPr>
              <a:t>0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885895"/>
              </p:ext>
            </p:extLst>
          </p:nvPr>
        </p:nvGraphicFramePr>
        <p:xfrm>
          <a:off x="2339752" y="6156027"/>
          <a:ext cx="37084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6" imgW="1892300" imgH="241300" progId="Equation.3">
                  <p:embed/>
                </p:oleObj>
              </mc:Choice>
              <mc:Fallback>
                <p:oleObj name="Equation" r:id="rId6" imgW="18923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39752" y="6156027"/>
                        <a:ext cx="3708400" cy="44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7533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Equations of motion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6047110"/>
              </p:ext>
            </p:extLst>
          </p:nvPr>
        </p:nvGraphicFramePr>
        <p:xfrm>
          <a:off x="2286001" y="3276011"/>
          <a:ext cx="2646039" cy="1480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7" name="Equation" r:id="rId3" imgW="1384300" imgH="774700" progId="Equation.3">
                  <p:embed/>
                </p:oleObj>
              </mc:Choice>
              <mc:Fallback>
                <p:oleObj name="Equation" r:id="rId3" imgW="1384300" imgH="774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1" y="3276011"/>
                        <a:ext cx="2646039" cy="14806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9552" y="2397881"/>
            <a:ext cx="73900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7030A0"/>
                </a:solidFill>
              </a:rPr>
              <a:t>Here                 where                                              .</a:t>
            </a:r>
          </a:p>
          <a:p>
            <a:endParaRPr lang="en-GB" sz="1800" i="0" dirty="0">
              <a:solidFill>
                <a:srgbClr val="7030A0"/>
              </a:solidFill>
            </a:endParaRPr>
          </a:p>
          <a:p>
            <a:r>
              <a:rPr lang="en-GB" sz="1800" i="0" dirty="0">
                <a:solidFill>
                  <a:srgbClr val="7030A0"/>
                </a:solidFill>
              </a:rPr>
              <a:t>The equations of motion for a single particle are therefore</a:t>
            </a:r>
            <a:endParaRPr lang="en-US" sz="1800" i="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4771017"/>
            <a:ext cx="828092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7030A0"/>
                </a:solidFill>
              </a:rPr>
              <a:t>here 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</a:t>
            </a:r>
            <a:r>
              <a:rPr lang="en-GB" sz="1800" i="0" baseline="-25000" dirty="0">
                <a:solidFill>
                  <a:srgbClr val="7030A0"/>
                </a:solidFill>
                <a:sym typeface="Symbol"/>
              </a:rPr>
              <a:t>c 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= </a:t>
            </a:r>
            <a:r>
              <a:rPr lang="en-GB" sz="1800" dirty="0" err="1">
                <a:solidFill>
                  <a:srgbClr val="7030A0"/>
                </a:solidFill>
                <a:sym typeface="Symbol"/>
              </a:rPr>
              <a:t>eB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/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m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 and </a:t>
            </a:r>
            <a:r>
              <a:rPr lang="en-GB" sz="1800" i="0" baseline="-25000" dirty="0">
                <a:solidFill>
                  <a:srgbClr val="7030A0"/>
                </a:solidFill>
                <a:sym typeface="Symbol"/>
              </a:rPr>
              <a:t>z</a:t>
            </a:r>
            <a:r>
              <a:rPr lang="en-GB" sz="1800" i="0" baseline="30000" dirty="0">
                <a:solidFill>
                  <a:srgbClr val="7030A0"/>
                </a:solidFill>
                <a:sym typeface="Symbol"/>
              </a:rPr>
              <a:t>2 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= 4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eV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/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mR</a:t>
            </a:r>
            <a:r>
              <a:rPr lang="en-GB" sz="1800" i="0" baseline="30000" dirty="0">
                <a:solidFill>
                  <a:srgbClr val="7030A0"/>
                </a:solidFill>
                <a:sym typeface="Symbol"/>
              </a:rPr>
              <a:t>2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  where 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R</a:t>
            </a:r>
            <a:r>
              <a:rPr lang="en-GB" sz="1800" i="0" baseline="30000" dirty="0">
                <a:solidFill>
                  <a:srgbClr val="7030A0"/>
                </a:solidFill>
                <a:sym typeface="Symbol"/>
              </a:rPr>
              <a:t>2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 = r</a:t>
            </a:r>
            <a:r>
              <a:rPr lang="en-GB" sz="1800" i="0" baseline="-25000" dirty="0">
                <a:solidFill>
                  <a:srgbClr val="7030A0"/>
                </a:solidFill>
                <a:sym typeface="Symbol"/>
              </a:rPr>
              <a:t>0</a:t>
            </a:r>
            <a:r>
              <a:rPr lang="en-GB" sz="1800" i="0" baseline="30000" dirty="0">
                <a:solidFill>
                  <a:srgbClr val="7030A0"/>
                </a:solidFill>
                <a:sym typeface="Symbol"/>
              </a:rPr>
              <a:t>2</a:t>
            </a:r>
            <a:r>
              <a:rPr lang="en-GB" sz="1800" baseline="30000" dirty="0">
                <a:solidFill>
                  <a:srgbClr val="7030A0"/>
                </a:solidFill>
                <a:sym typeface="Symbol"/>
              </a:rPr>
              <a:t> 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+ 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2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z</a:t>
            </a:r>
            <a:r>
              <a:rPr lang="en-GB" sz="1800" i="0" baseline="-25000" dirty="0">
                <a:solidFill>
                  <a:srgbClr val="7030A0"/>
                </a:solidFill>
                <a:sym typeface="Symbol"/>
              </a:rPr>
              <a:t>0</a:t>
            </a:r>
            <a:r>
              <a:rPr lang="en-GB" sz="1800" i="0" baseline="30000" dirty="0">
                <a:solidFill>
                  <a:srgbClr val="7030A0"/>
                </a:solidFill>
                <a:sym typeface="Symbol"/>
              </a:rPr>
              <a:t>2</a:t>
            </a:r>
            <a:r>
              <a:rPr lang="en-GB" sz="1800" i="0" dirty="0">
                <a:solidFill>
                  <a:srgbClr val="7030A0"/>
                </a:solidFill>
                <a:sym typeface="Symbol"/>
              </a:rPr>
              <a:t>.</a:t>
            </a:r>
          </a:p>
          <a:p>
            <a:endParaRPr lang="en-GB" sz="1800" i="0" dirty="0">
              <a:solidFill>
                <a:srgbClr val="7030A0"/>
              </a:solidFill>
              <a:sym typeface="Symbol"/>
            </a:endParaRPr>
          </a:p>
          <a:p>
            <a:r>
              <a:rPr lang="en-GB" sz="1800" i="0" dirty="0">
                <a:solidFill>
                  <a:srgbClr val="7030A0"/>
                </a:solidFill>
                <a:sym typeface="Symbol"/>
              </a:rPr>
              <a:t>For the radial motion it is convenient to write this in complex form:</a:t>
            </a:r>
          </a:p>
          <a:p>
            <a:endParaRPr lang="en-GB" sz="1800" i="0" dirty="0">
              <a:solidFill>
                <a:srgbClr val="7030A0"/>
              </a:solidFill>
              <a:sym typeface="Symbol"/>
            </a:endParaRPr>
          </a:p>
          <a:p>
            <a:endParaRPr lang="en-GB" sz="1800" i="0" dirty="0">
              <a:solidFill>
                <a:srgbClr val="7030A0"/>
              </a:solidFill>
              <a:sym typeface="Symbol"/>
            </a:endParaRPr>
          </a:p>
          <a:p>
            <a:r>
              <a:rPr lang="en-GB" sz="1800" i="0" dirty="0">
                <a:solidFill>
                  <a:srgbClr val="7030A0"/>
                </a:solidFill>
                <a:sym typeface="Symbol"/>
              </a:rPr>
              <a:t>where </a:t>
            </a:r>
            <a:r>
              <a:rPr lang="en-GB" sz="1800" dirty="0">
                <a:solidFill>
                  <a:srgbClr val="7030A0"/>
                </a:solidFill>
                <a:sym typeface="Symbol"/>
              </a:rPr>
              <a:t>u = x + </a:t>
            </a:r>
            <a:r>
              <a:rPr lang="en-GB" sz="1800" dirty="0" err="1">
                <a:solidFill>
                  <a:srgbClr val="7030A0"/>
                </a:solidFill>
                <a:sym typeface="Symbol"/>
              </a:rPr>
              <a:t>iy</a:t>
            </a:r>
            <a:endParaRPr lang="en-US" sz="1800" i="0" dirty="0">
              <a:solidFill>
                <a:srgbClr val="7030A0"/>
              </a:solidFill>
            </a:endParaRPr>
          </a:p>
        </p:txBody>
      </p:sp>
      <p:graphicFrame>
        <p:nvGraphicFramePr>
          <p:cNvPr id="26629" name="Content Placeholder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0053449"/>
              </p:ext>
            </p:extLst>
          </p:nvPr>
        </p:nvGraphicFramePr>
        <p:xfrm>
          <a:off x="2300288" y="5661248"/>
          <a:ext cx="2776143" cy="50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8" name="Equation" r:id="rId5" imgW="1397000" imgH="254000" progId="Equation.3">
                  <p:embed/>
                </p:oleObj>
              </mc:Choice>
              <mc:Fallback>
                <p:oleObj name="Equation" r:id="rId5" imgW="13970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0288" y="5661248"/>
                        <a:ext cx="2776143" cy="5051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39552" y="1556792"/>
            <a:ext cx="739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7030A0"/>
                </a:solidFill>
              </a:rPr>
              <a:t>The Lorentz force on a charged particle in </a:t>
            </a:r>
            <a:r>
              <a:rPr lang="en-GB" sz="1800" b="1" i="0" dirty="0">
                <a:solidFill>
                  <a:srgbClr val="7030A0"/>
                </a:solidFill>
              </a:rPr>
              <a:t>E</a:t>
            </a:r>
            <a:r>
              <a:rPr lang="en-GB" sz="1800" i="0" dirty="0">
                <a:solidFill>
                  <a:srgbClr val="7030A0"/>
                </a:solidFill>
              </a:rPr>
              <a:t> and </a:t>
            </a:r>
            <a:r>
              <a:rPr lang="en-GB" sz="1800" b="1" i="0" dirty="0">
                <a:solidFill>
                  <a:srgbClr val="7030A0"/>
                </a:solidFill>
              </a:rPr>
              <a:t>B</a:t>
            </a:r>
            <a:r>
              <a:rPr lang="en-GB" sz="1800" i="0" dirty="0">
                <a:solidFill>
                  <a:srgbClr val="7030A0"/>
                </a:solidFill>
              </a:rPr>
              <a:t> fields is</a:t>
            </a:r>
            <a:endParaRPr lang="en-US" sz="1800" i="0" dirty="0">
              <a:solidFill>
                <a:srgbClr val="7030A0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9737749"/>
              </p:ext>
            </p:extLst>
          </p:nvPr>
        </p:nvGraphicFramePr>
        <p:xfrm>
          <a:off x="-1116632" y="1988840"/>
          <a:ext cx="9038819" cy="3049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29" name="Document" r:id="rId7" imgW="5270500" imgH="177800" progId="Word.Document.12">
                  <p:embed/>
                </p:oleObj>
              </mc:Choice>
              <mc:Fallback>
                <p:oleObj name="Document" r:id="rId7" imgW="5270500" imgH="17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-1116632" y="1988840"/>
                        <a:ext cx="9038819" cy="3049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1729580"/>
              </p:ext>
            </p:extLst>
          </p:nvPr>
        </p:nvGraphicFramePr>
        <p:xfrm>
          <a:off x="4514850" y="3536339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30" name="Equation" r:id="rId9" imgW="114300" imgH="165100" progId="Equation.3">
                  <p:embed/>
                </p:oleObj>
              </mc:Choice>
              <mc:Fallback>
                <p:oleObj name="Equation" r:id="rId9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14850" y="3536339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3557784"/>
              </p:ext>
            </p:extLst>
          </p:nvPr>
        </p:nvGraphicFramePr>
        <p:xfrm>
          <a:off x="1321147" y="2349500"/>
          <a:ext cx="5699125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31" name="Equation" r:id="rId11" imgW="2908300" imgH="241300" progId="Equation.3">
                  <p:embed/>
                </p:oleObj>
              </mc:Choice>
              <mc:Fallback>
                <p:oleObj name="Equation" r:id="rId11" imgW="29083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321147" y="2349500"/>
                        <a:ext cx="5699125" cy="473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7196410"/>
              </p:ext>
            </p:extLst>
          </p:nvPr>
        </p:nvGraphicFramePr>
        <p:xfrm>
          <a:off x="4514850" y="3536339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132" name="Equation" r:id="rId13" imgW="114300" imgH="165100" progId="Equation.3">
                  <p:embed/>
                </p:oleObj>
              </mc:Choice>
              <mc:Fallback>
                <p:oleObj name="Equation" r:id="rId1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514850" y="3536339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3876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929322" y="1571612"/>
            <a:ext cx="2901462" cy="5024438"/>
            <a:chOff x="5638800" y="938254"/>
            <a:chExt cx="3143272" cy="5024438"/>
          </a:xfrm>
        </p:grpSpPr>
        <p:graphicFrame>
          <p:nvGraphicFramePr>
            <p:cNvPr id="2050" name="Object 19"/>
            <p:cNvGraphicFramePr>
              <a:graphicFrameLocks noChangeAspect="1"/>
            </p:cNvGraphicFramePr>
            <p:nvPr/>
          </p:nvGraphicFramePr>
          <p:xfrm>
            <a:off x="5657872" y="938254"/>
            <a:ext cx="3124200" cy="2476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128" name="Chart" r:id="rId3" imgW="5130000" imgH="3600000" progId="Excel.Sheet.8">
                    <p:embed/>
                  </p:oleObj>
                </mc:Choice>
                <mc:Fallback>
                  <p:oleObj name="Chart" r:id="rId3" imgW="5130000" imgH="360000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7872" y="938254"/>
                          <a:ext cx="3124200" cy="2476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0" name="Text Box 18"/>
            <p:cNvSpPr txBox="1">
              <a:spLocks noChangeArrowheads="1"/>
            </p:cNvSpPr>
            <p:nvPr/>
          </p:nvSpPr>
          <p:spPr bwMode="auto">
            <a:xfrm>
              <a:off x="5715000" y="2971800"/>
              <a:ext cx="22098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dirty="0">
                  <a:solidFill>
                    <a:srgbClr val="FFFF00"/>
                  </a:solidFill>
                </a:rPr>
                <a:t>Axial motion</a:t>
              </a:r>
            </a:p>
          </p:txBody>
        </p:sp>
        <p:graphicFrame>
          <p:nvGraphicFramePr>
            <p:cNvPr id="2051" name="Object 20"/>
            <p:cNvGraphicFramePr>
              <a:graphicFrameLocks noChangeAspect="1"/>
            </p:cNvGraphicFramePr>
            <p:nvPr/>
          </p:nvGraphicFramePr>
          <p:xfrm>
            <a:off x="5638800" y="3486192"/>
            <a:ext cx="3124200" cy="2476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7129" name="Chart" r:id="rId5" imgW="5051160" imgH="4072680" progId="Excel.Sheet.8">
                    <p:embed/>
                  </p:oleObj>
                </mc:Choice>
                <mc:Fallback>
                  <p:oleObj name="Chart" r:id="rId5" imgW="5051160" imgH="4072680" progId="Excel.Shee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8800" y="3486192"/>
                          <a:ext cx="3124200" cy="2476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61" name="Text Box 19"/>
            <p:cNvSpPr txBox="1">
              <a:spLocks noChangeArrowheads="1"/>
            </p:cNvSpPr>
            <p:nvPr/>
          </p:nvSpPr>
          <p:spPr bwMode="auto">
            <a:xfrm>
              <a:off x="5650533" y="5307211"/>
              <a:ext cx="990600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FF00"/>
                  </a:solidFill>
                </a:rPr>
                <a:t>Radial motion</a:t>
              </a:r>
            </a:p>
          </p:txBody>
        </p:sp>
      </p:grpSp>
      <p:sp>
        <p:nvSpPr>
          <p:cNvPr id="20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Motion in the Penning trap</a:t>
            </a:r>
          </a:p>
        </p:txBody>
      </p:sp>
      <p:sp>
        <p:nvSpPr>
          <p:cNvPr id="205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07320" y="1647954"/>
            <a:ext cx="5650564" cy="4805382"/>
          </a:xfrm>
        </p:spPr>
        <p:txBody>
          <a:bodyPr/>
          <a:lstStyle/>
          <a:p>
            <a:r>
              <a:rPr lang="en-GB" sz="2000" dirty="0"/>
              <a:t>We end up with three types of motion:</a:t>
            </a:r>
          </a:p>
          <a:p>
            <a:pPr lvl="1"/>
            <a:r>
              <a:rPr lang="en-GB" sz="1800" dirty="0"/>
              <a:t>Axial motion </a:t>
            </a:r>
          </a:p>
          <a:p>
            <a:pPr lvl="2"/>
            <a:r>
              <a:rPr lang="en-GB" dirty="0"/>
              <a:t>oscillation between the endcaps (~200 kHz)</a:t>
            </a:r>
          </a:p>
          <a:p>
            <a:pPr marL="762000" lvl="2" indent="0">
              <a:buNone/>
            </a:pPr>
            <a:endParaRPr lang="en-GB" sz="1600" dirty="0"/>
          </a:p>
          <a:p>
            <a:pPr lvl="1"/>
            <a:r>
              <a:rPr lang="en-GB" sz="1800" dirty="0"/>
              <a:t>Modified cyclotron motion </a:t>
            </a:r>
          </a:p>
          <a:p>
            <a:pPr lvl="2"/>
            <a:r>
              <a:rPr lang="en-GB" dirty="0"/>
              <a:t>orbit around a magnetic field line (~500 kHz)</a:t>
            </a:r>
          </a:p>
          <a:p>
            <a:pPr lvl="2"/>
            <a:endParaRPr lang="en-GB" sz="1000" dirty="0"/>
          </a:p>
          <a:p>
            <a:pPr lvl="2"/>
            <a:endParaRPr lang="en-GB" sz="1600" dirty="0"/>
          </a:p>
          <a:p>
            <a:pPr lvl="1"/>
            <a:r>
              <a:rPr lang="en-GB" sz="1800" dirty="0"/>
              <a:t>Magnetron motion (</a:t>
            </a:r>
            <a:r>
              <a:rPr lang="en-GB" sz="1800" b="1" dirty="0"/>
              <a:t>E×B</a:t>
            </a:r>
            <a:r>
              <a:rPr lang="en-GB" sz="1800" dirty="0"/>
              <a:t> drift)</a:t>
            </a:r>
          </a:p>
          <a:p>
            <a:pPr lvl="2"/>
            <a:r>
              <a:rPr lang="en-GB" dirty="0"/>
              <a:t>slow orbit around trap centre    (~50 kHz)</a:t>
            </a:r>
          </a:p>
          <a:p>
            <a:pPr lvl="2"/>
            <a:endParaRPr lang="en-GB" dirty="0"/>
          </a:p>
          <a:p>
            <a:pPr lvl="2"/>
            <a:endParaRPr lang="en-GB" sz="1000" dirty="0"/>
          </a:p>
          <a:p>
            <a:pPr lvl="2"/>
            <a:r>
              <a:rPr lang="en-GB" dirty="0"/>
              <a:t>This motion is unstable (negative total energy)</a:t>
            </a:r>
          </a:p>
          <a:p>
            <a:pPr>
              <a:buFont typeface="Arial"/>
              <a:buChar char="•"/>
            </a:pPr>
            <a:r>
              <a:rPr lang="en-GB" sz="1800" dirty="0"/>
              <a:t>These values are for an atomic ion in a field of  ~1 T</a:t>
            </a:r>
          </a:p>
          <a:p>
            <a:pPr>
              <a:buFont typeface="Arial"/>
              <a:buChar char="•"/>
            </a:pPr>
            <a:r>
              <a:rPr lang="en-GB" sz="1800" dirty="0"/>
              <a:t>Classical derivation but all motions can be treated quantum mechanically</a:t>
            </a:r>
            <a:endParaRPr lang="en-US" sz="1800" dirty="0"/>
          </a:p>
        </p:txBody>
      </p:sp>
      <p:graphicFrame>
        <p:nvGraphicFramePr>
          <p:cNvPr id="206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8700"/>
              </p:ext>
            </p:extLst>
          </p:nvPr>
        </p:nvGraphicFramePr>
        <p:xfrm>
          <a:off x="1641475" y="2517775"/>
          <a:ext cx="1906588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0" name="Equation" r:id="rId7" imgW="977900" imgH="254000" progId="Equation.3">
                  <p:embed/>
                </p:oleObj>
              </mc:Choice>
              <mc:Fallback>
                <p:oleObj name="Equation" r:id="rId7" imgW="9779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475" y="2517775"/>
                        <a:ext cx="1906588" cy="4667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385490"/>
              </p:ext>
            </p:extLst>
          </p:nvPr>
        </p:nvGraphicFramePr>
        <p:xfrm>
          <a:off x="1422400" y="3541674"/>
          <a:ext cx="33051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1" name="Equation" r:id="rId9" imgW="1943100" imgH="304800" progId="Equation.3">
                  <p:embed/>
                </p:oleObj>
              </mc:Choice>
              <mc:Fallback>
                <p:oleObj name="Equation" r:id="rId9" imgW="19431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2400" y="3541674"/>
                        <a:ext cx="3305175" cy="52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802970"/>
              </p:ext>
            </p:extLst>
          </p:nvPr>
        </p:nvGraphicFramePr>
        <p:xfrm>
          <a:off x="1309688" y="4693802"/>
          <a:ext cx="3262312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32" name="Equation" r:id="rId11" imgW="1917700" imgH="304800" progId="Equation.3">
                  <p:embed/>
                </p:oleObj>
              </mc:Choice>
              <mc:Fallback>
                <p:oleObj name="Equation" r:id="rId11" imgW="19177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9688" y="4693802"/>
                        <a:ext cx="3262312" cy="52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2161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Invariance theorem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4824"/>
            <a:ext cx="7543800" cy="4457700"/>
          </a:xfrm>
        </p:spPr>
        <p:txBody>
          <a:bodyPr/>
          <a:lstStyle/>
          <a:p>
            <a:r>
              <a:rPr lang="en-US" sz="2000" dirty="0"/>
              <a:t>From the expressions for the three oscillation frequencies, we find: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err="1"/>
              <a:t>ω</a:t>
            </a:r>
            <a:r>
              <a:rPr lang="en-US" sz="2000" baseline="-25000" dirty="0" err="1"/>
              <a:t>c</a:t>
            </a:r>
            <a:r>
              <a:rPr lang="en-US" sz="2000" dirty="0"/>
              <a:t> = </a:t>
            </a:r>
            <a:r>
              <a:rPr lang="en-US" sz="2000" dirty="0" err="1"/>
              <a:t>ω’</a:t>
            </a:r>
            <a:r>
              <a:rPr lang="en-US" sz="2000" baseline="-25000" dirty="0" err="1"/>
              <a:t>c</a:t>
            </a:r>
            <a:r>
              <a:rPr lang="en-US" sz="2000" dirty="0"/>
              <a:t> + </a:t>
            </a:r>
            <a:r>
              <a:rPr lang="en-US" sz="2000" dirty="0" err="1"/>
              <a:t>ω</a:t>
            </a:r>
            <a:r>
              <a:rPr lang="en-US" sz="2000" baseline="-25000" dirty="0" err="1"/>
              <a:t>m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     and</a:t>
            </a:r>
          </a:p>
          <a:p>
            <a:pPr marL="0" indent="0">
              <a:buNone/>
            </a:pPr>
            <a:r>
              <a:rPr lang="en-US" sz="2000" dirty="0"/>
              <a:t>	ω</a:t>
            </a:r>
            <a:r>
              <a:rPr lang="en-US" sz="2000" baseline="-25000" dirty="0"/>
              <a:t>c</a:t>
            </a:r>
            <a:r>
              <a:rPr lang="en-US" sz="2000" baseline="30000" dirty="0"/>
              <a:t>2</a:t>
            </a:r>
            <a:r>
              <a:rPr lang="en-US" sz="2000" dirty="0"/>
              <a:t> = ω’</a:t>
            </a:r>
            <a:r>
              <a:rPr lang="en-US" sz="2000" baseline="-25000" dirty="0"/>
              <a:t>c</a:t>
            </a:r>
            <a:r>
              <a:rPr lang="en-US" sz="2000" baseline="30000" dirty="0"/>
              <a:t>2</a:t>
            </a:r>
            <a:r>
              <a:rPr lang="en-US" sz="2000" dirty="0"/>
              <a:t> + ω</a:t>
            </a:r>
            <a:r>
              <a:rPr lang="en-US" sz="2000" baseline="-25000" dirty="0"/>
              <a:t>z</a:t>
            </a:r>
            <a:r>
              <a:rPr lang="en-US" sz="2000" baseline="30000" dirty="0"/>
              <a:t>2</a:t>
            </a:r>
            <a:r>
              <a:rPr lang="en-US" sz="2000" dirty="0"/>
              <a:t> + ω</a:t>
            </a:r>
            <a:r>
              <a:rPr lang="en-US" sz="2000" baseline="-25000" dirty="0"/>
              <a:t>m</a:t>
            </a:r>
            <a:r>
              <a:rPr lang="en-US" sz="2000" baseline="30000" dirty="0"/>
              <a:t>2</a:t>
            </a:r>
            <a:r>
              <a:rPr lang="en-US" sz="2000" dirty="0"/>
              <a:t>  </a:t>
            </a:r>
          </a:p>
          <a:p>
            <a:r>
              <a:rPr lang="en-US" sz="2000" dirty="0"/>
              <a:t>The last equation (discovered by </a:t>
            </a:r>
            <a:r>
              <a:rPr lang="en-US" sz="2000" dirty="0" err="1"/>
              <a:t>Gabrielse</a:t>
            </a:r>
            <a:r>
              <a:rPr lang="en-US" sz="2000" dirty="0"/>
              <a:t>) is still true for any small angle misalignment of the trap or quadratic imperfections of the field</a:t>
            </a:r>
          </a:p>
          <a:p>
            <a:pPr lvl="1"/>
            <a:r>
              <a:rPr lang="en-US" sz="1800" dirty="0"/>
              <a:t>It is therefore very important for experiments where highly accurate measurements of the true cyclotron frequency are necessary</a:t>
            </a:r>
          </a:p>
          <a:p>
            <a:r>
              <a:rPr lang="en-US" sz="2000" dirty="0"/>
              <a:t>This is what allows very high precision mass comparisons and </a:t>
            </a:r>
            <a:r>
              <a:rPr lang="en-US" sz="2000" i="1" dirty="0"/>
              <a:t>g</a:t>
            </a:r>
            <a:r>
              <a:rPr lang="en-US" sz="2000" dirty="0"/>
              <a:t>-factor measurements to be made in a Penning trap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280181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7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6382346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08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4137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and kinetic energy – axial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1772816"/>
            <a:ext cx="4104456" cy="4457700"/>
          </a:xfrm>
        </p:spPr>
        <p:txBody>
          <a:bodyPr/>
          <a:lstStyle/>
          <a:p>
            <a:r>
              <a:rPr lang="en-US" sz="2000" dirty="0"/>
              <a:t>For the </a:t>
            </a:r>
            <a:r>
              <a:rPr lang="en-US" sz="2000" b="1" dirty="0"/>
              <a:t>axial motion </a:t>
            </a:r>
            <a:r>
              <a:rPr lang="en-US" sz="2000" dirty="0"/>
              <a:t>the average potential energy and the average kinetic energy are equal</a:t>
            </a:r>
          </a:p>
          <a:p>
            <a:endParaRPr lang="en-US" sz="2000" i="1" dirty="0"/>
          </a:p>
          <a:p>
            <a:r>
              <a:rPr lang="en-US" sz="2000" i="1" dirty="0"/>
              <a:t>E </a:t>
            </a:r>
            <a:r>
              <a:rPr lang="en-US" sz="2000" dirty="0"/>
              <a:t>= ½ [</a:t>
            </a:r>
            <a:r>
              <a:rPr lang="en-US" sz="2000" i="1" dirty="0"/>
              <a:t>mz</a:t>
            </a:r>
            <a:r>
              <a:rPr lang="en-US" sz="2000" baseline="30000" dirty="0"/>
              <a:t>2</a:t>
            </a:r>
            <a:r>
              <a:rPr lang="en-US" sz="2000" dirty="0"/>
              <a:t>ω</a:t>
            </a:r>
            <a:r>
              <a:rPr lang="en-US" sz="2000" baseline="-25000" dirty="0"/>
              <a:t>z</a:t>
            </a:r>
            <a:r>
              <a:rPr lang="en-US" sz="2000" baseline="30000" dirty="0"/>
              <a:t>2</a:t>
            </a:r>
            <a:r>
              <a:rPr lang="en-US" sz="2000" dirty="0"/>
              <a:t> + </a:t>
            </a:r>
            <a:r>
              <a:rPr lang="en-US" sz="2000" i="1" dirty="0"/>
              <a:t>mv</a:t>
            </a:r>
            <a:r>
              <a:rPr lang="en-US" sz="2000" baseline="-25000" dirty="0"/>
              <a:t>z</a:t>
            </a:r>
            <a:r>
              <a:rPr lang="en-US" sz="2000" baseline="30000" dirty="0"/>
              <a:t>2</a:t>
            </a:r>
            <a:r>
              <a:rPr lang="en-US" sz="2000" dirty="0"/>
              <a:t>]</a:t>
            </a:r>
            <a:endParaRPr lang="en-US" sz="2000" baseline="30000" dirty="0"/>
          </a:p>
          <a:p>
            <a:pPr marL="0" indent="0">
              <a:buNone/>
            </a:pPr>
            <a:r>
              <a:rPr lang="en-US" sz="2000" dirty="0"/>
              <a:t>       = ½ </a:t>
            </a:r>
            <a:r>
              <a:rPr lang="en-US" sz="2000" i="1" dirty="0"/>
              <a:t>mz</a:t>
            </a:r>
            <a:r>
              <a:rPr lang="en-US" sz="2000" baseline="-25000" dirty="0"/>
              <a:t>0</a:t>
            </a:r>
            <a:r>
              <a:rPr lang="en-US" sz="2000" baseline="30000" dirty="0"/>
              <a:t>2</a:t>
            </a:r>
            <a:r>
              <a:rPr lang="en-US" sz="2000" dirty="0"/>
              <a:t>ω</a:t>
            </a:r>
            <a:r>
              <a:rPr lang="en-US" sz="2000" baseline="-25000" dirty="0"/>
              <a:t>z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000" dirty="0"/>
              <a:t>     (</a:t>
            </a:r>
            <a:r>
              <a:rPr lang="en-US" sz="2000" i="1" dirty="0"/>
              <a:t>z</a:t>
            </a:r>
            <a:r>
              <a:rPr lang="en-US" sz="2000" baseline="-25000" dirty="0"/>
              <a:t>0</a:t>
            </a:r>
            <a:r>
              <a:rPr lang="en-US" sz="2000" dirty="0"/>
              <a:t> is amplitude of motion)</a:t>
            </a:r>
          </a:p>
          <a:p>
            <a:endParaRPr lang="en-US" sz="2000" dirty="0"/>
          </a:p>
          <a:p>
            <a:r>
              <a:rPr lang="en-US" sz="2000" dirty="0"/>
              <a:t>The usual principle of </a:t>
            </a:r>
            <a:r>
              <a:rPr lang="en-US" sz="2000" dirty="0" err="1"/>
              <a:t>equipartition</a:t>
            </a:r>
            <a:r>
              <a:rPr lang="en-US" sz="2000" dirty="0"/>
              <a:t> of energy applies (&lt;</a:t>
            </a:r>
            <a:r>
              <a:rPr lang="en-US" sz="2000" i="1" dirty="0" err="1"/>
              <a:t>E</a:t>
            </a:r>
            <a:r>
              <a:rPr lang="en-US" sz="2000" i="1" baseline="-25000" dirty="0" err="1"/>
              <a:t>pot</a:t>
            </a:r>
            <a:r>
              <a:rPr lang="en-US" sz="2000" i="1" dirty="0"/>
              <a:t>&gt; = &lt;</a:t>
            </a:r>
            <a:r>
              <a:rPr lang="en-US" sz="2000" i="1" dirty="0" err="1"/>
              <a:t>E</a:t>
            </a:r>
            <a:r>
              <a:rPr lang="en-US" sz="2000" i="1" baseline="-25000" dirty="0" err="1"/>
              <a:t>kin</a:t>
            </a:r>
            <a:r>
              <a:rPr lang="en-US" sz="2000" i="1" dirty="0"/>
              <a:t>&gt; = ½kT</a:t>
            </a:r>
            <a:r>
              <a:rPr lang="en-US" sz="2000" i="1" baseline="-25000" dirty="0"/>
              <a:t>z</a:t>
            </a:r>
            <a:r>
              <a:rPr lang="en-US" sz="2000" dirty="0"/>
              <a:t>)</a:t>
            </a:r>
          </a:p>
          <a:p>
            <a:endParaRPr lang="en-US" dirty="0"/>
          </a:p>
          <a:p>
            <a:r>
              <a:rPr lang="en-US" sz="2000" dirty="0"/>
              <a:t>In Quantum Mechanical terms: </a:t>
            </a:r>
            <a:r>
              <a:rPr lang="en-US" sz="2000" i="1" dirty="0" err="1"/>
              <a:t>E</a:t>
            </a:r>
            <a:r>
              <a:rPr lang="en-US" sz="2000" baseline="-25000" dirty="0" err="1"/>
              <a:t>z</a:t>
            </a:r>
            <a:r>
              <a:rPr lang="en-US" sz="2000" baseline="-25000" dirty="0"/>
              <a:t> </a:t>
            </a:r>
            <a:r>
              <a:rPr lang="en-US" sz="2000" dirty="0"/>
              <a:t>= </a:t>
            </a:r>
            <a:r>
              <a:rPr lang="en-US" sz="2000" i="1" dirty="0" err="1"/>
              <a:t>n</a:t>
            </a:r>
            <a:r>
              <a:rPr lang="en-US" sz="2000" i="1" baseline="-25000" dirty="0" err="1"/>
              <a:t>z</a:t>
            </a:r>
            <a:r>
              <a:rPr lang="en-US" sz="2000" i="1" dirty="0" err="1"/>
              <a:t>ħ</a:t>
            </a:r>
            <a:r>
              <a:rPr lang="en-US" sz="2000" dirty="0" err="1"/>
              <a:t>ω</a:t>
            </a:r>
            <a:r>
              <a:rPr lang="en-US" sz="2000" baseline="-25000" dirty="0" err="1"/>
              <a:t>z</a:t>
            </a:r>
            <a:r>
              <a:rPr lang="en-US" sz="1800" dirty="0"/>
              <a:t>	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7917506"/>
              </p:ext>
            </p:extLst>
          </p:nvPr>
        </p:nvGraphicFramePr>
        <p:xfrm>
          <a:off x="251520" y="2564904"/>
          <a:ext cx="4176464" cy="3098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751311"/>
            <a:ext cx="466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E</a:t>
            </a:r>
            <a:endParaRPr lang="en-US" sz="2400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25229" y="5487614"/>
            <a:ext cx="414723" cy="461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i="1" dirty="0">
                <a:solidFill>
                  <a:srgbClr val="7030A0"/>
                </a:solidFill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3089632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 of the lecture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948" y="1762119"/>
            <a:ext cx="7543800" cy="44577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 hope that at the end of this lecture you will: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Understand the principles of trapping atomic particles</a:t>
            </a:r>
          </a:p>
          <a:p>
            <a:r>
              <a:rPr lang="en-US" sz="2000" dirty="0"/>
              <a:t>Understand the basic physics of traps for neutral atoms</a:t>
            </a:r>
          </a:p>
          <a:p>
            <a:r>
              <a:rPr lang="en-US" sz="2000" dirty="0"/>
              <a:t>Know what a Penning trap is in more detail:</a:t>
            </a:r>
          </a:p>
          <a:p>
            <a:pPr lvl="1"/>
            <a:r>
              <a:rPr lang="en-US" sz="1800" dirty="0"/>
              <a:t>understand the mathematical description of the trapping mechanism </a:t>
            </a:r>
          </a:p>
          <a:p>
            <a:pPr lvl="1"/>
            <a:r>
              <a:rPr lang="en-US" sz="1800" dirty="0"/>
              <a:t>have an intuitive understanding of how the Penning trap works</a:t>
            </a:r>
          </a:p>
          <a:p>
            <a:pPr lvl="1"/>
            <a:r>
              <a:rPr lang="en-US" sz="1800" dirty="0"/>
              <a:t>know what features of the Penning trap make it attractive for certain types of applications</a:t>
            </a:r>
          </a:p>
          <a:p>
            <a:r>
              <a:rPr lang="en-US" sz="2000" dirty="0"/>
              <a:t>Have a sufficient understanding of trapping mechanisms and practicalities to give a suitable background to the work presented in this School</a:t>
            </a:r>
          </a:p>
        </p:txBody>
      </p:sp>
    </p:spTree>
    <p:extLst>
      <p:ext uri="{BB962C8B-B14F-4D97-AF65-F5344CB8AC3E}">
        <p14:creationId xmlns:p14="http://schemas.microsoft.com/office/powerpoint/2010/main" val="33019112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and kinetic energy – cyclotron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992" y="1700808"/>
            <a:ext cx="4536504" cy="4457700"/>
          </a:xfrm>
        </p:spPr>
        <p:txBody>
          <a:bodyPr/>
          <a:lstStyle/>
          <a:p>
            <a:r>
              <a:rPr lang="en-US" sz="2000" dirty="0"/>
              <a:t>For the </a:t>
            </a:r>
            <a:r>
              <a:rPr lang="en-US" sz="2000" b="1" dirty="0"/>
              <a:t>cyclotron motion </a:t>
            </a:r>
            <a:r>
              <a:rPr lang="en-US" sz="2000" dirty="0"/>
              <a:t>the average potential energy and the average kinetic energy are </a:t>
            </a:r>
            <a:r>
              <a:rPr lang="en-US" sz="2000" b="1" i="1" dirty="0"/>
              <a:t>not</a:t>
            </a:r>
            <a:r>
              <a:rPr lang="en-US" sz="2000" dirty="0"/>
              <a:t> equal</a:t>
            </a:r>
          </a:p>
          <a:p>
            <a:endParaRPr lang="en-US" sz="2000" i="1" dirty="0"/>
          </a:p>
          <a:p>
            <a:r>
              <a:rPr lang="en-US" sz="2000" i="1" dirty="0"/>
              <a:t>E </a:t>
            </a:r>
            <a:r>
              <a:rPr lang="en-US" sz="2000" dirty="0"/>
              <a:t>= − ¼ </a:t>
            </a:r>
            <a:r>
              <a:rPr lang="en-US" sz="2000" i="1" dirty="0"/>
              <a:t>mr</a:t>
            </a:r>
            <a:r>
              <a:rPr lang="en-US" sz="2000" baseline="-25000" dirty="0"/>
              <a:t>c</a:t>
            </a:r>
            <a:r>
              <a:rPr lang="en-US" sz="2000" baseline="30000" dirty="0"/>
              <a:t>2</a:t>
            </a:r>
            <a:r>
              <a:rPr lang="en-US" sz="2000" dirty="0"/>
              <a:t>ω</a:t>
            </a:r>
            <a:r>
              <a:rPr lang="en-US" sz="2000" baseline="-25000" dirty="0"/>
              <a:t>z</a:t>
            </a:r>
            <a:r>
              <a:rPr lang="en-US" sz="2000" baseline="30000" dirty="0"/>
              <a:t>2</a:t>
            </a:r>
            <a:r>
              <a:rPr lang="en-US" sz="2000" dirty="0"/>
              <a:t> + ½ </a:t>
            </a:r>
            <a:r>
              <a:rPr lang="en-US" sz="2000" i="1" dirty="0"/>
              <a:t>mv</a:t>
            </a:r>
            <a:r>
              <a:rPr lang="en-US" sz="2000" baseline="-25000" dirty="0"/>
              <a:t>c</a:t>
            </a:r>
            <a:r>
              <a:rPr lang="en-US" sz="2000" baseline="30000" dirty="0"/>
              <a:t>2</a:t>
            </a:r>
          </a:p>
          <a:p>
            <a:pPr marL="0" indent="0">
              <a:buNone/>
            </a:pPr>
            <a:r>
              <a:rPr lang="en-US" sz="2000" dirty="0"/>
              <a:t>       = ½ </a:t>
            </a:r>
            <a:r>
              <a:rPr lang="en-US" sz="2000" i="1" dirty="0"/>
              <a:t>mr</a:t>
            </a:r>
            <a:r>
              <a:rPr lang="en-US" sz="2000" baseline="-25000" dirty="0"/>
              <a:t>c</a:t>
            </a:r>
            <a:r>
              <a:rPr lang="en-US" sz="2000" baseline="30000" dirty="0"/>
              <a:t>2</a:t>
            </a:r>
            <a:r>
              <a:rPr lang="en-US" sz="2000" dirty="0"/>
              <a:t>ω’</a:t>
            </a:r>
            <a:r>
              <a:rPr lang="en-US" sz="2000" baseline="-25000" dirty="0"/>
              <a:t>c</a:t>
            </a:r>
            <a:r>
              <a:rPr lang="en-US" sz="2000" dirty="0"/>
              <a:t>(</a:t>
            </a:r>
            <a:r>
              <a:rPr lang="en-US" sz="2000" dirty="0" err="1"/>
              <a:t>ω’</a:t>
            </a:r>
            <a:r>
              <a:rPr lang="en-US" sz="2000" baseline="-25000" dirty="0" err="1"/>
              <a:t>c</a:t>
            </a:r>
            <a:r>
              <a:rPr lang="en-US" sz="2000" baseline="-25000" dirty="0"/>
              <a:t> </a:t>
            </a:r>
            <a:r>
              <a:rPr lang="en-US" sz="2000" dirty="0"/>
              <a:t>− </a:t>
            </a:r>
            <a:r>
              <a:rPr lang="en-US" sz="2000" dirty="0" err="1"/>
              <a:t>ω</a:t>
            </a:r>
            <a:r>
              <a:rPr lang="en-US" sz="2000" baseline="-25000" dirty="0" err="1"/>
              <a:t>m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r>
              <a:rPr lang="en-US" sz="2000" dirty="0" err="1"/>
              <a:t>Equipartition</a:t>
            </a:r>
            <a:r>
              <a:rPr lang="en-US" sz="2000" dirty="0"/>
              <a:t> of energy does </a:t>
            </a:r>
            <a:r>
              <a:rPr lang="en-US" sz="2000" b="1" dirty="0"/>
              <a:t>not</a:t>
            </a:r>
            <a:r>
              <a:rPr lang="en-US" sz="2000" dirty="0"/>
              <a:t> apply here  </a:t>
            </a:r>
          </a:p>
          <a:p>
            <a:endParaRPr lang="en-US" sz="2000" dirty="0"/>
          </a:p>
          <a:p>
            <a:r>
              <a:rPr lang="en-US" sz="2000" dirty="0"/>
              <a:t>We define a “kinetic temperature” through &lt;</a:t>
            </a:r>
            <a:r>
              <a:rPr lang="en-US" sz="2000" i="1" dirty="0" err="1"/>
              <a:t>E</a:t>
            </a:r>
            <a:r>
              <a:rPr lang="en-US" sz="2000" i="1" baseline="-25000" dirty="0" err="1"/>
              <a:t>kin</a:t>
            </a:r>
            <a:r>
              <a:rPr lang="en-US" sz="2000" dirty="0"/>
              <a:t>&gt; = ½ </a:t>
            </a:r>
            <a:r>
              <a:rPr lang="en-US" sz="2000" i="1" dirty="0" err="1"/>
              <a:t>kT</a:t>
            </a:r>
            <a:r>
              <a:rPr lang="en-US" sz="2000" i="1" baseline="-25000" dirty="0" err="1"/>
              <a:t>c</a:t>
            </a:r>
            <a:endParaRPr lang="en-US" sz="2000" i="1" baseline="-25000" dirty="0"/>
          </a:p>
          <a:p>
            <a:endParaRPr lang="en-US" i="1" baseline="-25000" dirty="0"/>
          </a:p>
          <a:p>
            <a:r>
              <a:rPr lang="en-US" sz="2000" dirty="0"/>
              <a:t>In Quantum Mechanical terms:       </a:t>
            </a:r>
            <a:r>
              <a:rPr lang="en-US" sz="2000" i="1" dirty="0" err="1"/>
              <a:t>E</a:t>
            </a:r>
            <a:r>
              <a:rPr lang="en-US" sz="2000" baseline="-25000" dirty="0" err="1"/>
              <a:t>c</a:t>
            </a:r>
            <a:r>
              <a:rPr lang="en-US" sz="2000" baseline="-25000" dirty="0"/>
              <a:t> </a:t>
            </a:r>
            <a:r>
              <a:rPr lang="en-US" sz="2000" dirty="0"/>
              <a:t>= </a:t>
            </a:r>
            <a:r>
              <a:rPr lang="en-US" sz="2000" i="1" dirty="0" err="1"/>
              <a:t>n</a:t>
            </a:r>
            <a:r>
              <a:rPr lang="en-US" sz="2000" i="1" baseline="-25000" dirty="0" err="1"/>
              <a:t>c</a:t>
            </a:r>
            <a:r>
              <a:rPr lang="en-US" sz="2000" i="1" dirty="0" err="1"/>
              <a:t>ħ</a:t>
            </a:r>
            <a:r>
              <a:rPr lang="en-US" sz="2000" dirty="0" err="1"/>
              <a:t>ω’</a:t>
            </a:r>
            <a:r>
              <a:rPr lang="en-US" sz="2000" baseline="-25000" dirty="0" err="1"/>
              <a:t>c</a:t>
            </a:r>
            <a:endParaRPr lang="en-US" sz="20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865662"/>
              </p:ext>
            </p:extLst>
          </p:nvPr>
        </p:nvGraphicFramePr>
        <p:xfrm>
          <a:off x="323528" y="2276872"/>
          <a:ext cx="396044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79912" y="3933056"/>
            <a:ext cx="363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r</a:t>
            </a:r>
            <a:endParaRPr lang="en-US" sz="2400" i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492896"/>
            <a:ext cx="466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E</a:t>
            </a:r>
            <a:endParaRPr lang="en-US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605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and kinetic energy – magnetron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563588"/>
            <a:ext cx="4211960" cy="4457700"/>
          </a:xfrm>
        </p:spPr>
        <p:txBody>
          <a:bodyPr/>
          <a:lstStyle/>
          <a:p>
            <a:r>
              <a:rPr lang="en-US" sz="2000" dirty="0"/>
              <a:t>For the </a:t>
            </a:r>
            <a:r>
              <a:rPr lang="en-US" sz="2000" b="1" dirty="0"/>
              <a:t>magnetron motion </a:t>
            </a:r>
            <a:r>
              <a:rPr lang="en-US" sz="2000" dirty="0"/>
              <a:t>the potential energy and the kinetic energy are not equal</a:t>
            </a:r>
          </a:p>
          <a:p>
            <a:endParaRPr lang="en-US" sz="1600" i="1" dirty="0"/>
          </a:p>
          <a:p>
            <a:r>
              <a:rPr lang="en-US" sz="2000" i="1" dirty="0"/>
              <a:t>E </a:t>
            </a:r>
            <a:r>
              <a:rPr lang="en-US" sz="2000" dirty="0"/>
              <a:t>= −¼ </a:t>
            </a:r>
            <a:r>
              <a:rPr lang="en-US" sz="2000" i="1" dirty="0"/>
              <a:t>mr</a:t>
            </a:r>
            <a:r>
              <a:rPr lang="en-US" sz="2000" baseline="-25000" dirty="0"/>
              <a:t>m</a:t>
            </a:r>
            <a:r>
              <a:rPr lang="en-US" sz="2000" baseline="30000" dirty="0"/>
              <a:t>2</a:t>
            </a:r>
            <a:r>
              <a:rPr lang="en-US" sz="2000" dirty="0"/>
              <a:t>ω</a:t>
            </a:r>
            <a:r>
              <a:rPr lang="en-US" sz="2000" baseline="-25000" dirty="0"/>
              <a:t>z</a:t>
            </a:r>
            <a:r>
              <a:rPr lang="en-US" sz="2000" baseline="30000" dirty="0"/>
              <a:t>2</a:t>
            </a:r>
            <a:r>
              <a:rPr lang="en-US" sz="2000" dirty="0"/>
              <a:t> +  ½ </a:t>
            </a:r>
            <a:r>
              <a:rPr lang="en-US" sz="2000" i="1" dirty="0"/>
              <a:t>mv</a:t>
            </a:r>
            <a:r>
              <a:rPr lang="en-US" sz="2000" baseline="-25000" dirty="0"/>
              <a:t>m</a:t>
            </a:r>
            <a:r>
              <a:rPr lang="en-US" sz="2000" baseline="30000" dirty="0"/>
              <a:t>2</a:t>
            </a:r>
          </a:p>
          <a:p>
            <a:pPr marL="0" indent="0">
              <a:buNone/>
            </a:pPr>
            <a:r>
              <a:rPr lang="en-US" sz="2000" dirty="0"/>
              <a:t>        = −½ </a:t>
            </a:r>
            <a:r>
              <a:rPr lang="en-US" sz="2000" i="1" dirty="0"/>
              <a:t>mr</a:t>
            </a:r>
            <a:r>
              <a:rPr lang="en-US" sz="2000" baseline="-25000" dirty="0"/>
              <a:t>m</a:t>
            </a:r>
            <a:r>
              <a:rPr lang="en-US" sz="2000" baseline="30000" dirty="0"/>
              <a:t>2</a:t>
            </a:r>
            <a:r>
              <a:rPr lang="en-US" sz="2000" dirty="0"/>
              <a:t>ω</a:t>
            </a:r>
            <a:r>
              <a:rPr lang="en-US" sz="2000" baseline="-25000" dirty="0"/>
              <a:t>m</a:t>
            </a:r>
            <a:r>
              <a:rPr lang="en-US" sz="2000" dirty="0"/>
              <a:t>(</a:t>
            </a:r>
            <a:r>
              <a:rPr lang="en-US" sz="2000" dirty="0" err="1"/>
              <a:t>ω’</a:t>
            </a:r>
            <a:r>
              <a:rPr lang="en-US" sz="2000" baseline="-25000" dirty="0" err="1"/>
              <a:t>c</a:t>
            </a:r>
            <a:r>
              <a:rPr lang="en-US" sz="2000" baseline="-25000" dirty="0"/>
              <a:t> </a:t>
            </a:r>
            <a:r>
              <a:rPr lang="en-US" sz="2000" dirty="0"/>
              <a:t>− </a:t>
            </a:r>
            <a:r>
              <a:rPr lang="en-US" sz="2000" dirty="0" err="1"/>
              <a:t>ω</a:t>
            </a:r>
            <a:r>
              <a:rPr lang="en-US" sz="2000" baseline="-25000" dirty="0" err="1"/>
              <a:t>m</a:t>
            </a:r>
            <a:r>
              <a:rPr lang="en-US" sz="2000" dirty="0"/>
              <a:t>)</a:t>
            </a:r>
          </a:p>
          <a:p>
            <a:endParaRPr lang="en-US" sz="1600" dirty="0"/>
          </a:p>
          <a:p>
            <a:r>
              <a:rPr lang="en-US" sz="2000" dirty="0" err="1"/>
              <a:t>Equipartition</a:t>
            </a:r>
            <a:r>
              <a:rPr lang="en-US" sz="2000" dirty="0"/>
              <a:t> of energy does </a:t>
            </a:r>
            <a:r>
              <a:rPr lang="en-US" sz="2000" b="1" dirty="0"/>
              <a:t>not</a:t>
            </a:r>
            <a:r>
              <a:rPr lang="en-US" sz="2000" dirty="0"/>
              <a:t> apply here and the total energy is </a:t>
            </a:r>
            <a:r>
              <a:rPr lang="en-US" sz="2000" i="1" u="sng" dirty="0"/>
              <a:t>negative</a:t>
            </a:r>
            <a:r>
              <a:rPr lang="en-US" sz="2000" dirty="0"/>
              <a:t>  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2000" dirty="0"/>
              <a:t>We define a “kinetic temperature” through &lt;</a:t>
            </a:r>
            <a:r>
              <a:rPr lang="en-US" sz="2000" i="1" dirty="0" err="1"/>
              <a:t>E</a:t>
            </a:r>
            <a:r>
              <a:rPr lang="en-US" sz="2000" i="1" baseline="-25000" dirty="0" err="1"/>
              <a:t>kin</a:t>
            </a:r>
            <a:r>
              <a:rPr lang="en-US" sz="2000" dirty="0"/>
              <a:t>&gt; = ½ </a:t>
            </a:r>
            <a:r>
              <a:rPr lang="en-US" sz="2000" i="1" dirty="0" err="1"/>
              <a:t>kT</a:t>
            </a:r>
            <a:r>
              <a:rPr lang="en-US" sz="2000" i="1" baseline="-25000" dirty="0" err="1"/>
              <a:t>m</a:t>
            </a:r>
            <a:endParaRPr lang="en-US" sz="2000" i="1" baseline="-25000" dirty="0"/>
          </a:p>
          <a:p>
            <a:endParaRPr lang="en-US" sz="1800" i="1" baseline="-25000" dirty="0"/>
          </a:p>
          <a:p>
            <a:r>
              <a:rPr lang="en-US" sz="2000" dirty="0"/>
              <a:t>In Quantum Mechanical terms:   </a:t>
            </a:r>
            <a:r>
              <a:rPr lang="en-US" sz="2000" i="1" dirty="0" err="1"/>
              <a:t>E</a:t>
            </a:r>
            <a:r>
              <a:rPr lang="en-US" sz="2000" baseline="-25000" dirty="0" err="1"/>
              <a:t>m</a:t>
            </a:r>
            <a:r>
              <a:rPr lang="en-US" sz="2000" baseline="-25000" dirty="0"/>
              <a:t> </a:t>
            </a:r>
            <a:r>
              <a:rPr lang="en-US" sz="2000" dirty="0"/>
              <a:t>= −</a:t>
            </a:r>
            <a:r>
              <a:rPr lang="en-US" sz="2000" i="1" dirty="0" err="1"/>
              <a:t>n</a:t>
            </a:r>
            <a:r>
              <a:rPr lang="en-US" sz="2000" i="1" baseline="-25000" dirty="0" err="1"/>
              <a:t>m</a:t>
            </a:r>
            <a:r>
              <a:rPr lang="en-US" sz="2000" i="1" dirty="0" err="1"/>
              <a:t>ħ</a:t>
            </a:r>
            <a:r>
              <a:rPr lang="en-US" sz="2000" dirty="0" err="1"/>
              <a:t>ω</a:t>
            </a:r>
            <a:r>
              <a:rPr lang="en-US" sz="2000" baseline="-25000" dirty="0" err="1"/>
              <a:t>m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779912" y="3356992"/>
            <a:ext cx="363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r</a:t>
            </a:r>
            <a:endParaRPr lang="en-US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739150"/>
              </p:ext>
            </p:extLst>
          </p:nvPr>
        </p:nvGraphicFramePr>
        <p:xfrm>
          <a:off x="467544" y="1988840"/>
          <a:ext cx="4176464" cy="3386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6493" y="551931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0" dirty="0">
                <a:solidFill>
                  <a:srgbClr val="7030A0"/>
                </a:solidFill>
              </a:rPr>
              <a:t>The negative magnetron energy has several consequences for the applications of the Penning trap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435" y="2132856"/>
            <a:ext cx="466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E</a:t>
            </a:r>
            <a:endParaRPr lang="en-US" sz="24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54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charge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5688632" cy="4824536"/>
          </a:xfrm>
        </p:spPr>
        <p:txBody>
          <a:bodyPr/>
          <a:lstStyle/>
          <a:p>
            <a:r>
              <a:rPr lang="en-US" sz="2000" dirty="0"/>
              <a:t>When large numbers of ions are present, the cloud of ions behaves like a plasma</a:t>
            </a:r>
          </a:p>
          <a:p>
            <a:pPr lvl="1"/>
            <a:r>
              <a:rPr lang="en-US" sz="1800" dirty="0"/>
              <a:t>Referred to as a </a:t>
            </a:r>
            <a:r>
              <a:rPr lang="en-US" sz="1800" i="1" dirty="0"/>
              <a:t>non-neutral plasma </a:t>
            </a:r>
            <a:r>
              <a:rPr lang="en-US" sz="1800" dirty="0"/>
              <a:t>or</a:t>
            </a:r>
            <a:r>
              <a:rPr lang="en-US" sz="1800" i="1" dirty="0"/>
              <a:t> single-component plasma</a:t>
            </a:r>
          </a:p>
          <a:p>
            <a:r>
              <a:rPr lang="en-US" sz="2000" dirty="0"/>
              <a:t>The main properties of this plasma are:</a:t>
            </a:r>
          </a:p>
          <a:p>
            <a:pPr lvl="1"/>
            <a:r>
              <a:rPr lang="en-US" sz="1800" dirty="0"/>
              <a:t>It has a uniform density </a:t>
            </a:r>
            <a:r>
              <a:rPr lang="en-US" sz="1800" i="1" dirty="0"/>
              <a:t>n</a:t>
            </a:r>
            <a:endParaRPr lang="en-US" sz="1800" dirty="0"/>
          </a:p>
          <a:p>
            <a:pPr lvl="1"/>
            <a:r>
              <a:rPr lang="en-US" sz="1800" dirty="0"/>
              <a:t>It has sharp edges (at low temperature)</a:t>
            </a:r>
          </a:p>
          <a:p>
            <a:pPr lvl="1"/>
            <a:r>
              <a:rPr lang="en-US" sz="1800" dirty="0"/>
              <a:t>It has an ellipsoidal shape</a:t>
            </a:r>
          </a:p>
          <a:p>
            <a:pPr lvl="1"/>
            <a:r>
              <a:rPr lang="en-US" sz="1800" dirty="0"/>
              <a:t>It rotates at a uniform rate about the </a:t>
            </a:r>
            <a:r>
              <a:rPr lang="en-US" sz="1800" i="1" dirty="0"/>
              <a:t>z</a:t>
            </a:r>
            <a:r>
              <a:rPr lang="en-US" sz="1800" dirty="0"/>
              <a:t> axis</a:t>
            </a:r>
          </a:p>
          <a:p>
            <a:pPr lvl="1"/>
            <a:r>
              <a:rPr lang="en-US" sz="1800" dirty="0"/>
              <a:t>Typical density 10</a:t>
            </a:r>
            <a:r>
              <a:rPr lang="en-US" sz="1800" baseline="30000" dirty="0"/>
              <a:t>8</a:t>
            </a:r>
            <a:r>
              <a:rPr lang="en-US" sz="1800" dirty="0"/>
              <a:t> ions per cm</a:t>
            </a:r>
            <a:r>
              <a:rPr lang="en-US" sz="1800" baseline="30000" dirty="0"/>
              <a:t>3</a:t>
            </a:r>
            <a:endParaRPr lang="en-US" sz="1600" dirty="0"/>
          </a:p>
          <a:p>
            <a:r>
              <a:rPr lang="en-US" sz="2000" dirty="0"/>
              <a:t>We can think of the plasma as “filling up” the quadratic potential well</a:t>
            </a:r>
          </a:p>
          <a:p>
            <a:r>
              <a:rPr lang="en-US" sz="2000" dirty="0"/>
              <a:t>The whole plasma moves at the centre of mass oscillation frequencies</a:t>
            </a:r>
          </a:p>
          <a:p>
            <a:r>
              <a:rPr lang="en-US" sz="2000" dirty="0"/>
              <a:t>It has several internal modes of oscillation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44681"/>
          <a:stretch/>
        </p:blipFill>
        <p:spPr>
          <a:xfrm>
            <a:off x="6444208" y="4149080"/>
            <a:ext cx="2520280" cy="1394197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7092280" y="4509120"/>
            <a:ext cx="115212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1867" t="15988" r="20975" b="27825"/>
          <a:stretch/>
        </p:blipFill>
        <p:spPr>
          <a:xfrm>
            <a:off x="6540501" y="2246883"/>
            <a:ext cx="2174874" cy="14128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13857" y="2051556"/>
            <a:ext cx="354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030A0"/>
                </a:solidFill>
              </a:rPr>
              <a:t>y</a:t>
            </a:r>
            <a:endParaRPr lang="en-US" sz="1800" i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32440" y="2996952"/>
            <a:ext cx="354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030A0"/>
                </a:solidFill>
              </a:rPr>
              <a:t>x</a:t>
            </a:r>
            <a:endParaRPr lang="en-US" sz="1800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6296" y="4005064"/>
            <a:ext cx="393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030A0"/>
                </a:solidFill>
              </a:rPr>
              <a:t>E</a:t>
            </a:r>
            <a:endParaRPr lang="en-US" sz="1800" i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76456" y="5445224"/>
            <a:ext cx="315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7030A0"/>
                </a:solidFill>
              </a:rPr>
              <a:t>r</a:t>
            </a:r>
            <a:endParaRPr lang="en-US" sz="1800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7256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Brillouin</a:t>
            </a:r>
            <a:r>
              <a:rPr lang="en-US" dirty="0"/>
              <a:t>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53768"/>
            <a:ext cx="4968552" cy="4457700"/>
          </a:xfrm>
        </p:spPr>
        <p:txBody>
          <a:bodyPr/>
          <a:lstStyle/>
          <a:p>
            <a:r>
              <a:rPr lang="en-US" sz="2000" dirty="0"/>
              <a:t>When cold, the plasma behaves like a solid body rotating at a frequency </a:t>
            </a:r>
            <a:r>
              <a:rPr lang="en-US" sz="2000" dirty="0" err="1"/>
              <a:t>ω</a:t>
            </a:r>
            <a:r>
              <a:rPr lang="en-US" sz="2000" baseline="-25000" dirty="0" err="1"/>
              <a:t>R</a:t>
            </a:r>
            <a:r>
              <a:rPr lang="en-US" sz="2000" dirty="0"/>
              <a:t> and this is linked to the number density of the plasma </a:t>
            </a:r>
            <a:r>
              <a:rPr lang="en-US" sz="2000" i="1" dirty="0"/>
              <a:t>n</a:t>
            </a:r>
            <a:r>
              <a:rPr lang="en-US" sz="2000" dirty="0"/>
              <a:t>:</a:t>
            </a:r>
          </a:p>
          <a:p>
            <a:endParaRPr lang="en-US" sz="2000" dirty="0"/>
          </a:p>
          <a:p>
            <a:r>
              <a:rPr lang="en-US" sz="2000" dirty="0"/>
              <a:t>This means that the maximum density is achieved when </a:t>
            </a:r>
            <a:r>
              <a:rPr lang="en-US" sz="2000" dirty="0" err="1"/>
              <a:t>ω</a:t>
            </a:r>
            <a:r>
              <a:rPr lang="en-US" sz="2000" baseline="-25000" dirty="0" err="1"/>
              <a:t>R</a:t>
            </a:r>
            <a:r>
              <a:rPr lang="en-US" sz="2000" dirty="0"/>
              <a:t> = </a:t>
            </a:r>
            <a:r>
              <a:rPr lang="en-US" sz="2000" dirty="0" err="1"/>
              <a:t>ω</a:t>
            </a:r>
            <a:r>
              <a:rPr lang="en-US" sz="2000" baseline="-25000" dirty="0" err="1"/>
              <a:t>c</a:t>
            </a:r>
            <a:r>
              <a:rPr lang="en-US" sz="2000" dirty="0"/>
              <a:t>/2 and then  </a:t>
            </a:r>
          </a:p>
          <a:p>
            <a:endParaRPr lang="en-US" sz="2000" dirty="0"/>
          </a:p>
          <a:p>
            <a:r>
              <a:rPr lang="en-US" sz="2000" dirty="0"/>
              <a:t>This is called </a:t>
            </a:r>
            <a:r>
              <a:rPr lang="en-US" sz="2000" i="1" dirty="0" err="1"/>
              <a:t>Brillouin</a:t>
            </a:r>
            <a:r>
              <a:rPr lang="en-US" sz="2000" i="1" dirty="0"/>
              <a:t> flow.</a:t>
            </a:r>
            <a:endParaRPr lang="en-US" sz="2000" dirty="0"/>
          </a:p>
          <a:p>
            <a:endParaRPr lang="en-US" sz="2000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1862475"/>
              </p:ext>
            </p:extLst>
          </p:nvPr>
        </p:nvGraphicFramePr>
        <p:xfrm>
          <a:off x="1259632" y="2831099"/>
          <a:ext cx="3024336" cy="478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1" name="Equation" r:id="rId3" imgW="1524000" imgH="241300" progId="Equation.3">
                  <p:embed/>
                </p:oleObj>
              </mc:Choice>
              <mc:Fallback>
                <p:oleObj name="Equation" r:id="rId3" imgW="1524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2831099"/>
                        <a:ext cx="3024336" cy="478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259953"/>
              </p:ext>
            </p:extLst>
          </p:nvPr>
        </p:nvGraphicFramePr>
        <p:xfrm>
          <a:off x="1259632" y="3916952"/>
          <a:ext cx="3168352" cy="453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52" name="Equation" r:id="rId5" imgW="1689100" imgH="241300" progId="Equation.3">
                  <p:embed/>
                </p:oleObj>
              </mc:Choice>
              <mc:Fallback>
                <p:oleObj name="Equation" r:id="rId5" imgW="1689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59632" y="3916952"/>
                        <a:ext cx="3168352" cy="453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3" descr="Z:\spectrap_meeting_sept_2011\rotating_wall_aspect_ratio_part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7" y="1941800"/>
            <a:ext cx="3684553" cy="29523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/>
          <p:cNvSpPr txBox="1"/>
          <p:nvPr/>
        </p:nvSpPr>
        <p:spPr>
          <a:xfrm>
            <a:off x="1187624" y="5118030"/>
            <a:ext cx="64807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An interesting fact:</a:t>
            </a:r>
          </a:p>
          <a:p>
            <a:r>
              <a:rPr lang="en-US" sz="2000" dirty="0">
                <a:solidFill>
                  <a:srgbClr val="0000FF"/>
                </a:solidFill>
              </a:rPr>
              <a:t>At Brillouin flow, the total relativistic energy density of the particles (nmc</a:t>
            </a:r>
            <a:r>
              <a:rPr lang="en-US" sz="2000" baseline="30000" dirty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) is equal to the energy density of the magnetic field (B</a:t>
            </a:r>
            <a:r>
              <a:rPr lang="en-US" sz="2000" i="0" baseline="30000" dirty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/</a:t>
            </a:r>
            <a:r>
              <a:rPr lang="en-US" sz="2000" i="0" dirty="0">
                <a:solidFill>
                  <a:srgbClr val="0000FF"/>
                </a:solidFill>
              </a:rPr>
              <a:t>2</a:t>
            </a:r>
            <a:r>
              <a:rPr lang="en-US" sz="2000" dirty="0">
                <a:solidFill>
                  <a:srgbClr val="0000FF"/>
                </a:solidFill>
              </a:rPr>
              <a:t>μ</a:t>
            </a:r>
            <a:r>
              <a:rPr lang="en-US" sz="2000" baseline="-25000" dirty="0">
                <a:solidFill>
                  <a:srgbClr val="0000FF"/>
                </a:solidFill>
              </a:rPr>
              <a:t>0</a:t>
            </a:r>
            <a:r>
              <a:rPr lang="en-US" sz="2000" i="0" dirty="0">
                <a:solidFill>
                  <a:srgbClr val="0000FF"/>
                </a:solidFill>
              </a:rPr>
              <a:t>)</a:t>
            </a:r>
          </a:p>
          <a:p>
            <a:endParaRPr lang="en-US" sz="1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82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crystals in Penning traps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</p:nvPr>
        </p:nvGraphicFramePr>
        <p:xfrm>
          <a:off x="1331640" y="2679037"/>
          <a:ext cx="1771130" cy="74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5" name="Equation" r:id="rId3" imgW="1079280" imgH="457200" progId="">
                  <p:embed/>
                </p:oleObj>
              </mc:Choice>
              <mc:Fallback>
                <p:oleObj name="Equation" r:id="rId3" imgW="1079280" imgH="457200" progId="">
                  <p:embed/>
                  <p:pic>
                    <p:nvPicPr>
                      <p:cNvPr id="4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679037"/>
                        <a:ext cx="1771130" cy="7499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65770" y="1579457"/>
            <a:ext cx="5486350" cy="4641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At low energies,</a:t>
            </a: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 the ions fall into a regular structure – an </a:t>
            </a:r>
            <a:r>
              <a:rPr kumimoji="0" lang="en-GB" sz="1800" b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ion</a:t>
            </a: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en-GB" sz="1800" b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Coulomb crystal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B4F55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The plasma parameter</a:t>
            </a: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  <a:sym typeface="Symbol"/>
              </a:rPr>
              <a:t>  determines whether crystallisation takes place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1800" i="0" kern="0" dirty="0">
              <a:solidFill>
                <a:srgbClr val="4B4F55"/>
              </a:solidFill>
              <a:latin typeface="+mn-lt"/>
              <a:cs typeface="+mn-cs"/>
              <a:sym typeface="Symbol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  <a:sym typeface="Symbol"/>
              </a:rPr>
              <a:t>				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800" i="0" kern="0" dirty="0">
                <a:solidFill>
                  <a:srgbClr val="4B4F55"/>
                </a:solidFill>
                <a:sym typeface="Symbol"/>
              </a:rPr>
              <a:t> </a:t>
            </a:r>
            <a:r>
              <a:rPr lang="en-GB" sz="1800" i="0" kern="0" dirty="0">
                <a:solidFill>
                  <a:srgbClr val="4B4F55"/>
                </a:solidFill>
                <a:latin typeface="+mn-lt"/>
                <a:sym typeface="Symbol"/>
              </a:rPr>
              <a:t>is a ratio of electrostatic to thermal energy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4B4F55"/>
              </a:solidFill>
              <a:effectLst/>
              <a:uLnTx/>
              <a:uFillTx/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For  </a:t>
            </a:r>
            <a:r>
              <a:rPr lang="en-GB" sz="1800" i="0" kern="0" dirty="0">
                <a:solidFill>
                  <a:srgbClr val="4B4F55"/>
                </a:solidFill>
                <a:sym typeface="Symbol"/>
              </a:rPr>
              <a:t></a:t>
            </a:r>
            <a:r>
              <a:rPr lang="en-GB" sz="1800" kern="0" dirty="0">
                <a:solidFill>
                  <a:srgbClr val="4B4F55"/>
                </a:solidFill>
                <a:sym typeface="Symbol"/>
              </a:rPr>
              <a:t> &gt; </a:t>
            </a:r>
            <a:r>
              <a:rPr lang="en-GB" sz="1800" i="0" kern="0" dirty="0">
                <a:solidFill>
                  <a:srgbClr val="4B4F55"/>
                </a:solidFill>
                <a:sym typeface="Symbol"/>
              </a:rPr>
              <a:t>170 </a:t>
            </a:r>
            <a:r>
              <a:rPr lang="en-GB" sz="1800" i="0" kern="0" dirty="0">
                <a:solidFill>
                  <a:srgbClr val="4B4F55"/>
                </a:solidFill>
                <a:latin typeface="+mn-lt"/>
                <a:sym typeface="Symbol"/>
              </a:rPr>
              <a:t>we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 expect a crystal structure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800" i="0" kern="0" dirty="0">
                <a:solidFill>
                  <a:srgbClr val="4B4F55"/>
                </a:solidFill>
                <a:latin typeface="+mn-lt"/>
                <a:cs typeface="+mn-cs"/>
              </a:rPr>
              <a:t>Predicted bcc lattice if infinite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cs typeface="+mn-cs"/>
              </a:rPr>
              <a:t>Other structures for smaller clouds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800" i="0" kern="0" dirty="0">
                <a:solidFill>
                  <a:srgbClr val="4B4F55"/>
                </a:solidFill>
                <a:latin typeface="+mn-lt"/>
                <a:cs typeface="+mn-cs"/>
              </a:rPr>
              <a:t>Planar triangular crystal lattice 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800" i="0" kern="0" dirty="0">
                <a:solidFill>
                  <a:srgbClr val="4B4F55"/>
                </a:solidFill>
                <a:latin typeface="+mn-lt"/>
                <a:cs typeface="+mn-cs"/>
              </a:rPr>
              <a:t>Ion string at low axial potential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375" y="1484784"/>
            <a:ext cx="2915625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52120" y="1988840"/>
            <a:ext cx="7795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rgbClr val="7030A0"/>
                </a:solidFill>
              </a:rPr>
              <a:t>NIST group</a:t>
            </a:r>
            <a:endParaRPr lang="en-US" i="0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5517232"/>
            <a:ext cx="16818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i="0" dirty="0">
                <a:solidFill>
                  <a:srgbClr val="7030A0"/>
                </a:solidFill>
              </a:rPr>
              <a:t>Imperial College group</a:t>
            </a:r>
          </a:p>
          <a:p>
            <a:pPr algn="r"/>
            <a:endParaRPr lang="en-GB" i="0" dirty="0">
              <a:solidFill>
                <a:srgbClr val="7030A0"/>
              </a:solidFill>
            </a:endParaRPr>
          </a:p>
          <a:p>
            <a:pPr algn="r"/>
            <a:r>
              <a:rPr lang="en-GB" i="0" dirty="0">
                <a:solidFill>
                  <a:srgbClr val="7030A0"/>
                </a:solidFill>
              </a:rPr>
              <a:t>Side image</a:t>
            </a:r>
            <a:endParaRPr lang="en-US" i="0" dirty="0">
              <a:solidFill>
                <a:srgbClr val="7030A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427984" y="4437112"/>
            <a:ext cx="4518179" cy="2428870"/>
            <a:chOff x="117935" y="1484784"/>
            <a:chExt cx="8381851" cy="3822202"/>
          </a:xfrm>
        </p:grpSpPr>
        <p:grpSp>
          <p:nvGrpSpPr>
            <p:cNvPr id="14" name="Group 13"/>
            <p:cNvGrpSpPr/>
            <p:nvPr/>
          </p:nvGrpSpPr>
          <p:grpSpPr>
            <a:xfrm>
              <a:off x="827584" y="1844824"/>
              <a:ext cx="7560840" cy="2736304"/>
              <a:chOff x="2881675" y="993489"/>
              <a:chExt cx="5687277" cy="2117356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1675" y="993489"/>
                <a:ext cx="5687277" cy="2117356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680000">
                <a:off x="4248334" y="1439524"/>
                <a:ext cx="1247775" cy="1247775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674015">
                <a:off x="3359829" y="1453022"/>
                <a:ext cx="1247775" cy="1247775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680000">
                <a:off x="5890076" y="1388207"/>
                <a:ext cx="1247775" cy="1247775"/>
              </a:xfrm>
              <a:prstGeom prst="rect">
                <a:avLst/>
              </a:prstGeom>
            </p:spPr>
          </p:pic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680000">
                <a:off x="5131320" y="1397633"/>
                <a:ext cx="1247775" cy="1247775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4680000">
                <a:off x="6754274" y="1369353"/>
                <a:ext cx="1247775" cy="1247775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755576" y="1506271"/>
              <a:ext cx="2696397" cy="399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0" dirty="0"/>
                <a:t>Low axial potential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728499" y="1484784"/>
              <a:ext cx="2771287" cy="399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0" dirty="0"/>
                <a:t>High axial potential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91679" y="4653136"/>
              <a:ext cx="6264697" cy="6538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i="0" dirty="0">
                  <a:solidFill>
                    <a:srgbClr val="0000FF"/>
                  </a:solidFill>
                </a:rPr>
                <a:t>  String   Zigzag    Diamond  Offset   Square</a:t>
              </a:r>
            </a:p>
            <a:p>
              <a:r>
                <a:rPr lang="en-US" sz="1050" i="0" dirty="0">
                  <a:solidFill>
                    <a:srgbClr val="0000FF"/>
                  </a:solidFill>
                </a:rPr>
                <a:t>                                         Square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flipV="1">
              <a:off x="683568" y="2204864"/>
              <a:ext cx="0" cy="194421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117935" y="2679303"/>
              <a:ext cx="432895" cy="484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i="0" dirty="0"/>
                <a:t>B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9CE31F-6B66-4822-9AB0-BF01D19C3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considerations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757E6E-2E5C-46FB-A5D3-19496EE3E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752" y="1628800"/>
            <a:ext cx="2232248" cy="20699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47FC40-5D5E-4B76-8BA6-1FC13EED766D}"/>
              </a:ext>
            </a:extLst>
          </p:cNvPr>
          <p:cNvSpPr txBox="1"/>
          <p:nvPr/>
        </p:nvSpPr>
        <p:spPr>
          <a:xfrm>
            <a:off x="1259632" y="1856886"/>
            <a:ext cx="5101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0000FF"/>
                </a:solidFill>
              </a:rPr>
              <a:t>The standard electrode design is hard to manufacture and has limited access for light and ion beams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8C9E22-A923-4E07-97AD-A1B1806F7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399319"/>
            <a:ext cx="2823041" cy="16561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F694D9-2BF6-4160-8F85-909EDB99374A}"/>
              </a:ext>
            </a:extLst>
          </p:cNvPr>
          <p:cNvSpPr txBox="1"/>
          <p:nvPr/>
        </p:nvSpPr>
        <p:spPr>
          <a:xfrm>
            <a:off x="3488649" y="3966766"/>
            <a:ext cx="4515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0000FF"/>
                </a:solidFill>
              </a:rPr>
              <a:t>The design can be simplified for easier manufacture and better access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B83F3F-4F62-4BC4-BE66-4ECE9078A65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1384"/>
          <a:stretch/>
        </p:blipFill>
        <p:spPr>
          <a:xfrm>
            <a:off x="4529064" y="5148473"/>
            <a:ext cx="4614936" cy="107401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F138219-66BE-4EB1-8AB8-7A96D95A26FA}"/>
              </a:ext>
            </a:extLst>
          </p:cNvPr>
          <p:cNvSpPr txBox="1"/>
          <p:nvPr/>
        </p:nvSpPr>
        <p:spPr>
          <a:xfrm>
            <a:off x="611560" y="5304944"/>
            <a:ext cx="43798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0" dirty="0">
                <a:solidFill>
                  <a:srgbClr val="0000FF"/>
                </a:solidFill>
              </a:rPr>
              <a:t>Many groups now use a carefully-designed stack of hollow cylindrical electrodes for easy access in a superconducting magnet</a:t>
            </a:r>
          </a:p>
        </p:txBody>
      </p:sp>
    </p:spTree>
    <p:extLst>
      <p:ext uri="{BB962C8B-B14F-4D97-AF65-F5344CB8AC3E}">
        <p14:creationId xmlns:p14="http://schemas.microsoft.com/office/powerpoint/2010/main" val="143194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Experiments that use Penning traps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828820"/>
            <a:ext cx="3662362" cy="4457700"/>
          </a:xfrm>
        </p:spPr>
        <p:txBody>
          <a:bodyPr/>
          <a:lstStyle/>
          <a:p>
            <a:r>
              <a:rPr lang="en-GB" dirty="0"/>
              <a:t>“Classical”</a:t>
            </a:r>
          </a:p>
          <a:p>
            <a:pPr lvl="1"/>
            <a:r>
              <a:rPr lang="en-GB" dirty="0"/>
              <a:t>Mass spectrometry</a:t>
            </a:r>
          </a:p>
          <a:p>
            <a:pPr lvl="1"/>
            <a:r>
              <a:rPr lang="en-GB" dirty="0"/>
              <a:t>Electron</a:t>
            </a:r>
            <a:r>
              <a:rPr lang="en-GB" i="1" dirty="0"/>
              <a:t> g</a:t>
            </a:r>
            <a:r>
              <a:rPr lang="en-GB" dirty="0"/>
              <a:t>−2</a:t>
            </a:r>
          </a:p>
          <a:p>
            <a:pPr lvl="1"/>
            <a:r>
              <a:rPr lang="en-GB" dirty="0"/>
              <a:t>Non-neutral plasmas</a:t>
            </a:r>
          </a:p>
          <a:p>
            <a:pPr lvl="1"/>
            <a:r>
              <a:rPr lang="en-GB" dirty="0" err="1"/>
              <a:t>Antihydrogen</a:t>
            </a:r>
            <a:r>
              <a:rPr lang="en-GB" dirty="0"/>
              <a:t> production</a:t>
            </a:r>
          </a:p>
          <a:p>
            <a:pPr lvl="1">
              <a:buNone/>
            </a:pPr>
            <a:endParaRPr lang="en-GB" i="1" dirty="0"/>
          </a:p>
          <a:p>
            <a:r>
              <a:rPr lang="en-GB" dirty="0"/>
              <a:t>Laser cooling</a:t>
            </a:r>
          </a:p>
          <a:p>
            <a:pPr lvl="1"/>
            <a:r>
              <a:rPr lang="en-GB" dirty="0"/>
              <a:t>Doppler cooling </a:t>
            </a:r>
          </a:p>
          <a:p>
            <a:pPr lvl="1"/>
            <a:r>
              <a:rPr lang="en-GB" dirty="0"/>
              <a:t>Sideband cooling</a:t>
            </a:r>
          </a:p>
          <a:p>
            <a:pPr lvl="1"/>
            <a:r>
              <a:rPr lang="en-GB" dirty="0"/>
              <a:t>Sympathetic cooling</a:t>
            </a:r>
          </a:p>
          <a:p>
            <a:pPr lvl="1"/>
            <a:r>
              <a:rPr lang="en-GB" dirty="0"/>
              <a:t>Spectroscopy</a:t>
            </a:r>
          </a:p>
          <a:p>
            <a:pPr lvl="1"/>
            <a:r>
              <a:rPr lang="en-GB" dirty="0"/>
              <a:t>Ion Coulomb crystals</a:t>
            </a:r>
          </a:p>
          <a:p>
            <a:pPr marL="381000" lvl="1" indent="0">
              <a:buNone/>
            </a:pP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714876" y="1800176"/>
            <a:ext cx="394811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“Quantum”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i="0" kern="0" dirty="0">
                <a:solidFill>
                  <a:srgbClr val="7030A0"/>
                </a:solidFill>
                <a:latin typeface="+mn-lt"/>
                <a:cs typeface="+mn-cs"/>
              </a:rPr>
              <a:t>Quantum jumps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i="0" kern="0" dirty="0">
                <a:solidFill>
                  <a:srgbClr val="7030A0"/>
                </a:solidFill>
                <a:latin typeface="+mn-lt"/>
                <a:cs typeface="+mn-cs"/>
              </a:rPr>
              <a:t>Quantum optics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000" i="0" kern="0" dirty="0">
                <a:solidFill>
                  <a:srgbClr val="7030A0"/>
                </a:solidFill>
                <a:latin typeface="+mn-lt"/>
                <a:cs typeface="+mn-cs"/>
              </a:rPr>
              <a:t>Quantum information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000" i="0" kern="0" dirty="0">
              <a:solidFill>
                <a:srgbClr val="7030A0"/>
              </a:solidFill>
              <a:latin typeface="+mn-lt"/>
              <a:cs typeface="+mn-cs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GB" sz="2000" i="0" kern="0" dirty="0">
              <a:solidFill>
                <a:srgbClr val="7030A0"/>
              </a:solidFill>
              <a:latin typeface="+mn-lt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rgbClr val="4B4F55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Frequency standards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i="0" kern="0" dirty="0">
                <a:solidFill>
                  <a:srgbClr val="7030A0"/>
                </a:solidFill>
                <a:latin typeface="+mn-lt"/>
                <a:cs typeface="+mn-cs"/>
              </a:rPr>
              <a:t>Ultra-high resolution spectroscopy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cs typeface="+mn-cs"/>
              </a:rPr>
              <a:t>Microwave</a:t>
            </a:r>
            <a:r>
              <a:rPr kumimoji="0" lang="en-GB" sz="2000" b="0" i="0" u="none" strike="noStrike" kern="0" cap="none" spc="0" normalizeH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cs typeface="+mn-cs"/>
              </a:rPr>
              <a:t> and optical frequency standards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</a:endParaRPr>
          </a:p>
          <a:p>
            <a:pPr marL="571500" marR="0" lvl="1" indent="-1905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and disadvantages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04864"/>
            <a:ext cx="7543800" cy="44577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Penning traps offer a very unusual environment for experiments.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They are well suited for experiments on fundamental particles or atomic ions, with one particle or many particles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/>
              <a:t>They allow some experiments to be performed that would be difficult or impossible in other systems.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What are the particular advantages and disadvantages that they offer?</a:t>
            </a:r>
          </a:p>
        </p:txBody>
      </p:sp>
    </p:spTree>
    <p:extLst>
      <p:ext uri="{BB962C8B-B14F-4D97-AF65-F5344CB8AC3E}">
        <p14:creationId xmlns:p14="http://schemas.microsoft.com/office/powerpoint/2010/main" val="211556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Penning traps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08912" cy="4457700"/>
          </a:xfrm>
        </p:spPr>
        <p:txBody>
          <a:bodyPr/>
          <a:lstStyle/>
          <a:p>
            <a:r>
              <a:rPr lang="en-US" b="1" dirty="0"/>
              <a:t>An isolated and stable environment</a:t>
            </a:r>
          </a:p>
          <a:p>
            <a:pPr lvl="1"/>
            <a:r>
              <a:rPr lang="en-US" dirty="0"/>
              <a:t>The particles do not interact with the container walls or residual gas</a:t>
            </a:r>
          </a:p>
          <a:p>
            <a:pPr lvl="2"/>
            <a:r>
              <a:rPr lang="en-US" dirty="0"/>
              <a:t>This means that exotic particles can be trapped  </a:t>
            </a:r>
          </a:p>
          <a:p>
            <a:pPr lvl="3"/>
            <a:r>
              <a:rPr lang="en-US" dirty="0"/>
              <a:t>e.g. positrons, antiprotons, highly charged ions</a:t>
            </a:r>
            <a:r>
              <a:rPr lang="is-IS" dirty="0"/>
              <a:t>…</a:t>
            </a:r>
            <a:endParaRPr lang="en-US" dirty="0"/>
          </a:p>
          <a:p>
            <a:pPr lvl="1"/>
            <a:r>
              <a:rPr lang="en-US" dirty="0"/>
              <a:t>Only static electromagnetic fields are used</a:t>
            </a:r>
          </a:p>
          <a:p>
            <a:pPr lvl="1"/>
            <a:r>
              <a:rPr lang="en-US" dirty="0"/>
              <a:t>Free of unwanted perturbations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21083" t="5519" r="21655" b="31493"/>
          <a:stretch/>
        </p:blipFill>
        <p:spPr bwMode="auto">
          <a:xfrm>
            <a:off x="4283968" y="4010621"/>
            <a:ext cx="4608512" cy="28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4145012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solidFill>
                  <a:srgbClr val="0000FF"/>
                </a:solidFill>
              </a:rPr>
              <a:t>This RF Ramsey spectrum was taken with a 550 s interaction time giving a central fringe width of 1mHz (NIST)</a:t>
            </a:r>
          </a:p>
          <a:p>
            <a:endParaRPr lang="en-US" i="0" dirty="0">
              <a:solidFill>
                <a:srgbClr val="0000FF"/>
              </a:solidFill>
            </a:endParaRPr>
          </a:p>
          <a:p>
            <a:r>
              <a:rPr lang="en-US" i="0" dirty="0">
                <a:solidFill>
                  <a:srgbClr val="0000FF"/>
                </a:solidFill>
              </a:rPr>
              <a:t>It demonstrates that coherence between two HFS Zeeman states is preserved for very long times</a:t>
            </a:r>
          </a:p>
        </p:txBody>
      </p:sp>
    </p:spTree>
    <p:extLst>
      <p:ext uri="{BB962C8B-B14F-4D97-AF65-F5344CB8AC3E}">
        <p14:creationId xmlns:p14="http://schemas.microsoft.com/office/powerpoint/2010/main" val="118435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Penning traps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8208912" cy="4457700"/>
          </a:xfrm>
        </p:spPr>
        <p:txBody>
          <a:bodyPr/>
          <a:lstStyle/>
          <a:p>
            <a:r>
              <a:rPr lang="en-US" b="1" dirty="0"/>
              <a:t>Tight localisation of the particle(s)</a:t>
            </a:r>
          </a:p>
          <a:p>
            <a:pPr lvl="1"/>
            <a:r>
              <a:rPr lang="en-US" dirty="0"/>
              <a:t>One particle or many particles</a:t>
            </a:r>
          </a:p>
          <a:p>
            <a:pPr lvl="1"/>
            <a:r>
              <a:rPr lang="en-US" dirty="0"/>
              <a:t>Particles remain at the centre of the trap and cannot escape</a:t>
            </a:r>
          </a:p>
          <a:p>
            <a:pPr lvl="1"/>
            <a:r>
              <a:rPr lang="en-US" dirty="0"/>
              <a:t>Long interaction times possible</a:t>
            </a:r>
          </a:p>
          <a:p>
            <a:pPr lvl="2"/>
            <a:r>
              <a:rPr lang="en-US" dirty="0"/>
              <a:t>Especially after laser cooling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r>
              <a:rPr lang="en-US" b="1" dirty="0"/>
              <a:t>Magnetic field</a:t>
            </a:r>
          </a:p>
          <a:p>
            <a:pPr lvl="1"/>
            <a:r>
              <a:rPr lang="en-US" dirty="0"/>
              <a:t>Provided usually by a superconducting magnet</a:t>
            </a:r>
          </a:p>
          <a:p>
            <a:pPr lvl="2"/>
            <a:r>
              <a:rPr lang="en-US" dirty="0"/>
              <a:t>Very uniform and stable field</a:t>
            </a:r>
          </a:p>
          <a:p>
            <a:pPr lvl="1"/>
            <a:r>
              <a:rPr lang="en-US" dirty="0"/>
              <a:t>Very important for mass and g-factor measurements etc</a:t>
            </a:r>
          </a:p>
          <a:p>
            <a:endParaRPr lang="en-US" dirty="0"/>
          </a:p>
          <a:p>
            <a:pPr marL="381000" lvl="1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836" t="15449" r="65192" b="13663"/>
          <a:stretch/>
        </p:blipFill>
        <p:spPr>
          <a:xfrm>
            <a:off x="7943116" y="3537556"/>
            <a:ext cx="926354" cy="17032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86802" y="3789040"/>
            <a:ext cx="3744416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0" dirty="0"/>
              <a:t>Image of two ions in a Penning trap after Doppler laser cooling</a:t>
            </a:r>
          </a:p>
          <a:p>
            <a:pPr algn="r"/>
            <a:endParaRPr lang="en-US" sz="800" i="0" dirty="0"/>
          </a:p>
          <a:p>
            <a:pPr algn="r"/>
            <a:r>
              <a:rPr lang="en-US" i="0" dirty="0"/>
              <a:t>The axial separation of the ions is about 30 </a:t>
            </a:r>
            <a:r>
              <a:rPr lang="en-US" i="0" dirty="0" err="1"/>
              <a:t>μm</a:t>
            </a:r>
            <a:endParaRPr lang="en-US" i="0" dirty="0"/>
          </a:p>
        </p:txBody>
      </p:sp>
    </p:spTree>
    <p:extLst>
      <p:ext uri="{BB962C8B-B14F-4D97-AF65-F5344CB8AC3E}">
        <p14:creationId xmlns:p14="http://schemas.microsoft.com/office/powerpoint/2010/main" val="15757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the lecture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643050"/>
            <a:ext cx="7543800" cy="4457700"/>
          </a:xfrm>
        </p:spPr>
        <p:txBody>
          <a:bodyPr/>
          <a:lstStyle/>
          <a:p>
            <a:pPr>
              <a:buFont typeface="+mj-lt"/>
              <a:buAutoNum type="arabicPeriod"/>
            </a:pPr>
            <a:endParaRPr lang="en-GB" dirty="0"/>
          </a:p>
          <a:p>
            <a:pPr>
              <a:buFont typeface="+mj-lt"/>
              <a:buAutoNum type="arabicPeriod"/>
            </a:pPr>
            <a:r>
              <a:rPr lang="en-GB" dirty="0"/>
              <a:t>The benefits of particle trapping</a:t>
            </a:r>
          </a:p>
          <a:p>
            <a:pPr>
              <a:buFont typeface="+mj-lt"/>
              <a:buAutoNum type="arabicPeriod"/>
            </a:pPr>
            <a:r>
              <a:rPr lang="en-GB" dirty="0"/>
              <a:t>Atom and ion traps</a:t>
            </a:r>
          </a:p>
          <a:p>
            <a:pPr>
              <a:buFont typeface="+mj-lt"/>
              <a:buAutoNum type="arabicPeriod"/>
            </a:pPr>
            <a:r>
              <a:rPr lang="en-GB" dirty="0"/>
              <a:t>The Penning Trap</a:t>
            </a:r>
          </a:p>
          <a:p>
            <a:pPr lvl="1">
              <a:buFont typeface="+mj-lt"/>
              <a:buAutoNum type="arabicPeriod"/>
            </a:pPr>
            <a:r>
              <a:rPr lang="en-GB" dirty="0"/>
              <a:t>  Principles of Operation</a:t>
            </a:r>
          </a:p>
          <a:p>
            <a:pPr lvl="1">
              <a:buFont typeface="+mj-lt"/>
              <a:buAutoNum type="arabicPeriod"/>
            </a:pPr>
            <a:r>
              <a:rPr lang="en-GB" dirty="0"/>
              <a:t>  Properties of the trapped ions</a:t>
            </a:r>
          </a:p>
          <a:p>
            <a:pPr lvl="1">
              <a:buFont typeface="+mj-lt"/>
              <a:buAutoNum type="arabicPeriod"/>
            </a:pPr>
            <a:r>
              <a:rPr lang="en-GB" dirty="0"/>
              <a:t>  Design considerations</a:t>
            </a:r>
          </a:p>
          <a:p>
            <a:pPr lvl="1">
              <a:buFont typeface="+mj-lt"/>
              <a:buAutoNum type="arabicPeriod"/>
            </a:pPr>
            <a:r>
              <a:rPr lang="en-GB" dirty="0"/>
              <a:t>  Advantages and Disadvantages</a:t>
            </a:r>
          </a:p>
          <a:p>
            <a:pPr lvl="1">
              <a:buFont typeface="+mj-lt"/>
              <a:buAutoNum type="arabicPeriod"/>
            </a:pPr>
            <a:r>
              <a:rPr lang="en-GB" dirty="0"/>
              <a:t>  Practical Aspects</a:t>
            </a:r>
          </a:p>
          <a:p>
            <a:pPr>
              <a:buFont typeface="+mj-lt"/>
              <a:buAutoNum type="arabicPeriod"/>
            </a:pPr>
            <a:r>
              <a:rPr lang="en-GB" dirty="0"/>
              <a:t>Conclusion</a:t>
            </a:r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Penning traps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56792"/>
            <a:ext cx="8208912" cy="4457700"/>
          </a:xfrm>
        </p:spPr>
        <p:txBody>
          <a:bodyPr/>
          <a:lstStyle/>
          <a:p>
            <a:r>
              <a:rPr lang="en-US" b="1" dirty="0"/>
              <a:t>Cooling </a:t>
            </a:r>
          </a:p>
          <a:p>
            <a:pPr lvl="1"/>
            <a:r>
              <a:rPr lang="en-US" dirty="0"/>
              <a:t>There are lots of different cooling techniques available </a:t>
            </a:r>
          </a:p>
          <a:p>
            <a:pPr lvl="1"/>
            <a:r>
              <a:rPr lang="en-US" dirty="0"/>
              <a:t>Increases lifetime of particles </a:t>
            </a:r>
          </a:p>
          <a:p>
            <a:pPr lvl="1"/>
            <a:r>
              <a:rPr lang="en-US" dirty="0"/>
              <a:t>Reduces or eliminates Doppler effect:  </a:t>
            </a:r>
          </a:p>
          <a:p>
            <a:pPr lvl="2"/>
            <a:r>
              <a:rPr lang="en-US" dirty="0"/>
              <a:t>ultra-high resolution spectroscopy in optical domain</a:t>
            </a:r>
          </a:p>
          <a:p>
            <a:r>
              <a:rPr lang="en-US" b="1" dirty="0"/>
              <a:t>Plasma physics studies</a:t>
            </a:r>
          </a:p>
          <a:p>
            <a:pPr lvl="1"/>
            <a:r>
              <a:rPr lang="en-US" dirty="0"/>
              <a:t>A cloud of ions in a Penning trap is a “non-neutral plasma”</a:t>
            </a:r>
          </a:p>
          <a:p>
            <a:pPr lvl="1"/>
            <a:r>
              <a:rPr lang="en-US" dirty="0"/>
              <a:t>The plasma has a uniform density in a quadrupole trap</a:t>
            </a:r>
          </a:p>
          <a:p>
            <a:pPr lvl="1"/>
            <a:r>
              <a:rPr lang="en-US" dirty="0"/>
              <a:t>At very low temperatures, ion Coulomb crystals are formed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941168"/>
            <a:ext cx="3963570" cy="17281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944" y="5373216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solidFill>
                  <a:srgbClr val="0000FF"/>
                </a:solidFill>
              </a:rPr>
              <a:t>Penning-</a:t>
            </a:r>
            <a:r>
              <a:rPr lang="en-US" i="0" dirty="0" err="1">
                <a:solidFill>
                  <a:srgbClr val="0000FF"/>
                </a:solidFill>
              </a:rPr>
              <a:t>Malmberg</a:t>
            </a:r>
            <a:r>
              <a:rPr lang="en-US" i="0" dirty="0">
                <a:solidFill>
                  <a:srgbClr val="0000FF"/>
                </a:solidFill>
              </a:rPr>
              <a:t> trap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4328" y="5525616"/>
            <a:ext cx="158417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solidFill>
                  <a:srgbClr val="0000FF"/>
                </a:solidFill>
              </a:rPr>
              <a:t>Ion Coulomb crystal</a:t>
            </a:r>
          </a:p>
        </p:txBody>
      </p:sp>
      <p:pic>
        <p:nvPicPr>
          <p:cNvPr id="7" name="Picture 6" descr="largethumbna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508518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76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Disadvantages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7982272" cy="4457700"/>
          </a:xfrm>
        </p:spPr>
        <p:txBody>
          <a:bodyPr/>
          <a:lstStyle/>
          <a:p>
            <a:r>
              <a:rPr lang="en-US" dirty="0"/>
              <a:t>Magnetic field is expensive to provide</a:t>
            </a:r>
          </a:p>
          <a:p>
            <a:r>
              <a:rPr lang="en-US" dirty="0"/>
              <a:t>Access to the ions is difficult</a:t>
            </a:r>
          </a:p>
          <a:p>
            <a:pPr lvl="1"/>
            <a:r>
              <a:rPr lang="en-US" dirty="0"/>
              <a:t>Superconducting magnet limits access severely</a:t>
            </a:r>
          </a:p>
          <a:p>
            <a:pPr lvl="1"/>
            <a:r>
              <a:rPr lang="en-US" dirty="0"/>
              <a:t>Trap electrodes make optical access difficult</a:t>
            </a:r>
          </a:p>
          <a:p>
            <a:pPr lvl="1"/>
            <a:r>
              <a:rPr lang="en-US" dirty="0"/>
              <a:t>Any holes in electrodes distort the quadratic potential</a:t>
            </a:r>
          </a:p>
          <a:p>
            <a:r>
              <a:rPr lang="en-US" dirty="0"/>
              <a:t>Vacuum system needs to be good for UHV (&lt;10</a:t>
            </a:r>
            <a:r>
              <a:rPr lang="en-US" baseline="30000" dirty="0"/>
              <a:t>-9 </a:t>
            </a:r>
            <a:r>
              <a:rPr lang="en-US" dirty="0"/>
              <a:t>mbar)</a:t>
            </a:r>
          </a:p>
          <a:p>
            <a:r>
              <a:rPr lang="en-US" dirty="0"/>
              <a:t>Magnetron motion is unstable</a:t>
            </a:r>
          </a:p>
          <a:p>
            <a:pPr lvl="1"/>
            <a:r>
              <a:rPr lang="en-US" dirty="0"/>
              <a:t>The energy associated with this motion is negative</a:t>
            </a:r>
          </a:p>
          <a:p>
            <a:pPr lvl="1"/>
            <a:r>
              <a:rPr lang="en-US" dirty="0"/>
              <a:t>Collisions and perturbations all tend to make the radius increase</a:t>
            </a:r>
          </a:p>
          <a:p>
            <a:pPr lvl="1"/>
            <a:r>
              <a:rPr lang="en-US" dirty="0"/>
              <a:t>Hard to cool efficiently</a:t>
            </a:r>
          </a:p>
          <a:p>
            <a:pPr lvl="1"/>
            <a:r>
              <a:rPr lang="en-US" dirty="0"/>
              <a:t>Leads to a rotation of the whole plasma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1594717"/>
            <a:ext cx="2736304" cy="190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24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1126"/>
            <a:ext cx="5832648" cy="4457700"/>
          </a:xfrm>
        </p:spPr>
        <p:txBody>
          <a:bodyPr/>
          <a:lstStyle/>
          <a:p>
            <a:r>
              <a:rPr lang="en-US" dirty="0"/>
              <a:t>Magnetic field</a:t>
            </a:r>
          </a:p>
          <a:p>
            <a:pPr lvl="1"/>
            <a:r>
              <a:rPr lang="en-US" dirty="0"/>
              <a:t>We need a field of 1-10 T – generally    requires a superconducting magnet</a:t>
            </a:r>
          </a:p>
          <a:p>
            <a:r>
              <a:rPr lang="en-US" dirty="0"/>
              <a:t> Cryogenic environment</a:t>
            </a:r>
          </a:p>
          <a:p>
            <a:pPr lvl="1"/>
            <a:r>
              <a:rPr lang="en-US" dirty="0"/>
              <a:t>Some experiments require the whole          trap to be at a few K</a:t>
            </a:r>
          </a:p>
          <a:p>
            <a:r>
              <a:rPr lang="en-US" dirty="0"/>
              <a:t>Ultra-High Vacuum </a:t>
            </a:r>
          </a:p>
          <a:p>
            <a:pPr lvl="1"/>
            <a:r>
              <a:rPr lang="en-US" dirty="0"/>
              <a:t>Collisions will lead to heating up or loss of ions, so the trap has to be held under UHV conditions (&lt;10</a:t>
            </a:r>
            <a:r>
              <a:rPr lang="en-US" baseline="30000" dirty="0"/>
              <a:t>-9</a:t>
            </a:r>
            <a:r>
              <a:rPr lang="en-US" dirty="0"/>
              <a:t> mbar)</a:t>
            </a:r>
          </a:p>
          <a:p>
            <a:pPr lvl="1"/>
            <a:r>
              <a:rPr lang="en-US" dirty="0"/>
              <a:t>This also means that the trap components must be very clean to prevent outgassing and contamination of the vacuum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E5733F-42B7-44D3-A481-DDC0CECDB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297" y="1623712"/>
            <a:ext cx="3362176" cy="252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70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9036" y="1772816"/>
            <a:ext cx="3977460" cy="20162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Loading of ions into the trap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5040560" cy="44577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Ions can be loaded into the trap in two ways:</a:t>
            </a:r>
          </a:p>
          <a:p>
            <a:r>
              <a:rPr lang="en-US" sz="2000" dirty="0"/>
              <a:t>Transport the ions into the trap from elsewhere</a:t>
            </a:r>
          </a:p>
          <a:p>
            <a:pPr lvl="1"/>
            <a:r>
              <a:rPr lang="en-US" sz="1800" dirty="0"/>
              <a:t>Requires an external ion source </a:t>
            </a:r>
          </a:p>
          <a:p>
            <a:pPr lvl="1"/>
            <a:r>
              <a:rPr lang="en-US" sz="1800" dirty="0"/>
              <a:t>Trap potential on one electrode needs to   be changed rapidly for efficient trapping</a:t>
            </a:r>
          </a:p>
          <a:p>
            <a:pPr lvl="2"/>
            <a:r>
              <a:rPr lang="en-US" sz="1600" dirty="0"/>
              <a:t>Lower the potential to let ions in</a:t>
            </a:r>
          </a:p>
          <a:p>
            <a:pPr lvl="2"/>
            <a:r>
              <a:rPr lang="en-US" sz="1600" dirty="0"/>
              <a:t>Raise it again before the ions have   ‘bounced’ back</a:t>
            </a:r>
          </a:p>
          <a:p>
            <a:r>
              <a:rPr lang="en-US" sz="2000" dirty="0"/>
              <a:t>Create the ions inside the trap so ions are trapped instantly when created</a:t>
            </a:r>
          </a:p>
          <a:p>
            <a:pPr lvl="1"/>
            <a:r>
              <a:rPr lang="en-US" sz="1800" dirty="0"/>
              <a:t>Electron impact on a neutral atomic vapour</a:t>
            </a:r>
          </a:p>
          <a:p>
            <a:pPr lvl="1"/>
            <a:r>
              <a:rPr lang="en-US" sz="1800" dirty="0"/>
              <a:t>Ablation from a surface using a pulsed laser</a:t>
            </a:r>
          </a:p>
          <a:p>
            <a:pPr lvl="1"/>
            <a:r>
              <a:rPr lang="en-US" sz="1800" dirty="0"/>
              <a:t>Photoionisation of neutral atoms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00192" y="3717032"/>
            <a:ext cx="22322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0" dirty="0">
                <a:solidFill>
                  <a:srgbClr val="0000FF"/>
                </a:solidFill>
              </a:rPr>
              <a:t>Trapping scheme for “</a:t>
            </a:r>
            <a:r>
              <a:rPr lang="en-US" i="0" dirty="0" err="1">
                <a:solidFill>
                  <a:srgbClr val="0000FF"/>
                </a:solidFill>
              </a:rPr>
              <a:t>SpecTrap</a:t>
            </a:r>
            <a:r>
              <a:rPr lang="en-US" i="0" dirty="0">
                <a:solidFill>
                  <a:srgbClr val="0000FF"/>
                </a:solidFill>
              </a:rPr>
              <a:t>”</a:t>
            </a:r>
          </a:p>
        </p:txBody>
      </p:sp>
      <p:pic>
        <p:nvPicPr>
          <p:cNvPr id="94210" name="17099E0D-A609-40C3-9D22-3900C2EE3D51" descr="17099E0D-A609-40C3-9D22-3900C2EE3D51">
            <a:extLst>
              <a:ext uri="{FF2B5EF4-FFF2-40B4-BE49-F238E27FC236}">
                <a16:creationId xmlns:a16="http://schemas.microsoft.com/office/drawing/2014/main" id="{396BE7DA-F641-4893-B6DB-9D4F4D4FB7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37112"/>
            <a:ext cx="3109821" cy="233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screen shot of a computer&#10;&#10;Description automatically generated">
            <a:extLst>
              <a:ext uri="{FF2B5EF4-FFF2-40B4-BE49-F238E27FC236}">
                <a16:creationId xmlns:a16="http://schemas.microsoft.com/office/drawing/2014/main" id="{D36834DE-B212-4F90-9D7A-C9B9621E40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061" y="4398650"/>
            <a:ext cx="3148469" cy="2361352"/>
          </a:xfrm>
          <a:prstGeom prst="rect">
            <a:avLst/>
          </a:prstGeom>
        </p:spPr>
      </p:pic>
      <p:pic>
        <p:nvPicPr>
          <p:cNvPr id="9" name="Picture 8" descr="A screen shot of a computer&#10;&#10;Description automatically generated">
            <a:extLst>
              <a:ext uri="{FF2B5EF4-FFF2-40B4-BE49-F238E27FC236}">
                <a16:creationId xmlns:a16="http://schemas.microsoft.com/office/drawing/2014/main" id="{40CB54FD-CA30-4BB5-8C82-507A7CC5EF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50" y="4408125"/>
            <a:ext cx="3148470" cy="2361353"/>
          </a:xfrm>
          <a:prstGeom prst="rect">
            <a:avLst/>
          </a:prstGeom>
        </p:spPr>
      </p:pic>
      <p:pic>
        <p:nvPicPr>
          <p:cNvPr id="11" name="Picture 10" descr="A screen shot of a computer&#10;&#10;Description automatically generated">
            <a:extLst>
              <a:ext uri="{FF2B5EF4-FFF2-40B4-BE49-F238E27FC236}">
                <a16:creationId xmlns:a16="http://schemas.microsoft.com/office/drawing/2014/main" id="{D1C94FF0-9CAB-49FA-A13B-8384AA79B56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33" t="1057" b="-1057"/>
          <a:stretch/>
        </p:blipFill>
        <p:spPr>
          <a:xfrm>
            <a:off x="5598381" y="4379321"/>
            <a:ext cx="3152739" cy="240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076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Detection of 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1" y="2132856"/>
            <a:ext cx="4957936" cy="44577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Three main ways to detect ions in a trap:</a:t>
            </a:r>
          </a:p>
          <a:p>
            <a:r>
              <a:rPr lang="en-US" sz="2000" dirty="0"/>
              <a:t>Detect the light that they emit when excited by a laser</a:t>
            </a:r>
          </a:p>
          <a:p>
            <a:pPr lvl="1"/>
            <a:r>
              <a:rPr lang="en-US" sz="1800" dirty="0"/>
              <a:t>Sensitive and non-invasive</a:t>
            </a:r>
          </a:p>
          <a:p>
            <a:pPr lvl="1"/>
            <a:r>
              <a:rPr lang="en-US" sz="1800" dirty="0"/>
              <a:t>But needs an ion with a suitable transition</a:t>
            </a:r>
          </a:p>
          <a:p>
            <a:r>
              <a:rPr lang="en-US" sz="2000" dirty="0"/>
              <a:t>Detect induced currents in external circuit</a:t>
            </a:r>
          </a:p>
          <a:p>
            <a:pPr lvl="1"/>
            <a:r>
              <a:rPr lang="en-US" sz="1800" dirty="0"/>
              <a:t>Sensitive at cryogenic temperatures</a:t>
            </a:r>
          </a:p>
          <a:p>
            <a:r>
              <a:rPr lang="en-US" sz="2000" dirty="0"/>
              <a:t>Detect particles by ejecting them from the trap to a detector (e.g. MCP)</a:t>
            </a:r>
          </a:p>
          <a:p>
            <a:pPr lvl="1"/>
            <a:r>
              <a:rPr lang="en-US" sz="1800" dirty="0"/>
              <a:t>Destructive but works for all particles</a:t>
            </a:r>
          </a:p>
          <a:p>
            <a:endParaRPr 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651" y="1804987"/>
            <a:ext cx="267014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31162" y="3673472"/>
            <a:ext cx="2793083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To Photomultiplier tube (PMT)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27701" y="1650286"/>
            <a:ext cx="360040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8B7283-4324-4B64-A504-2F4E0578F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457" y="4208818"/>
            <a:ext cx="3692896" cy="25185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15584" y="1603719"/>
            <a:ext cx="1796827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To CCD camera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04AA30-D541-4185-8DFE-EAAAE6A0F1EC}"/>
              </a:ext>
            </a:extLst>
          </p:cNvPr>
          <p:cNvSpPr txBox="1"/>
          <p:nvPr/>
        </p:nvSpPr>
        <p:spPr>
          <a:xfrm>
            <a:off x="3962028" y="6197299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i="0" dirty="0">
                <a:solidFill>
                  <a:srgbClr val="0000FF"/>
                </a:solidFill>
              </a:rPr>
              <a:t>BASE experiment</a:t>
            </a:r>
          </a:p>
        </p:txBody>
      </p:sp>
    </p:spTree>
    <p:extLst>
      <p:ext uri="{BB962C8B-B14F-4D97-AF65-F5344CB8AC3E}">
        <p14:creationId xmlns:p14="http://schemas.microsoft.com/office/powerpoint/2010/main" val="11507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838256" cy="4457700"/>
          </a:xfrm>
        </p:spPr>
        <p:txBody>
          <a:bodyPr/>
          <a:lstStyle/>
          <a:p>
            <a:pPr marL="0" indent="0">
              <a:buNone/>
            </a:pPr>
            <a:r>
              <a:rPr lang="en-US" sz="2000" b="1" dirty="0"/>
              <a:t>Several ways to reduce the energy of trapped particles:</a:t>
            </a:r>
          </a:p>
          <a:p>
            <a:r>
              <a:rPr lang="en-US" sz="2000" dirty="0"/>
              <a:t>Buffer gas cooling</a:t>
            </a:r>
          </a:p>
          <a:p>
            <a:pPr lvl="1"/>
            <a:r>
              <a:rPr lang="en-US" sz="1800" dirty="0"/>
              <a:t>Allow the ions to interact with an inert buffer gas at room temp.</a:t>
            </a:r>
          </a:p>
          <a:p>
            <a:pPr lvl="1"/>
            <a:r>
              <a:rPr lang="en-US" sz="1800" dirty="0"/>
              <a:t>Works for cyclotron and axial but not magnetron motion</a:t>
            </a:r>
          </a:p>
          <a:p>
            <a:r>
              <a:rPr lang="en-US" sz="2000" dirty="0" err="1"/>
              <a:t>Radiative</a:t>
            </a:r>
            <a:r>
              <a:rPr lang="en-US" sz="2000" dirty="0"/>
              <a:t> cooling</a:t>
            </a:r>
          </a:p>
          <a:p>
            <a:pPr lvl="1"/>
            <a:r>
              <a:rPr lang="en-US" sz="1800" dirty="0"/>
              <a:t>For electrons/positrons at high energy for the cyclotron motion </a:t>
            </a:r>
          </a:p>
          <a:p>
            <a:r>
              <a:rPr lang="en-US" sz="2000" dirty="0"/>
              <a:t>Resistive cooling</a:t>
            </a:r>
          </a:p>
          <a:p>
            <a:pPr lvl="1"/>
            <a:r>
              <a:rPr lang="en-US" sz="1800" dirty="0"/>
              <a:t>Extracts energy from the ions when they induce currents in an external circuit (mainly axial and cyclotron)</a:t>
            </a:r>
          </a:p>
          <a:p>
            <a:pPr lvl="1"/>
            <a:r>
              <a:rPr lang="en-US" sz="1800" dirty="0"/>
              <a:t>can cool to a few K if apparatus is at liquid helium temperature</a:t>
            </a:r>
          </a:p>
          <a:p>
            <a:r>
              <a:rPr lang="en-US" sz="2000" dirty="0"/>
              <a:t>Laser cooling</a:t>
            </a:r>
          </a:p>
          <a:p>
            <a:pPr lvl="1"/>
            <a:r>
              <a:rPr lang="en-US" sz="1800" dirty="0"/>
              <a:t>Very effective if suitable transition available</a:t>
            </a:r>
          </a:p>
          <a:p>
            <a:pPr lvl="1"/>
            <a:r>
              <a:rPr lang="en-US" sz="1800" dirty="0"/>
              <a:t>Can cool to ~1mK or lower</a:t>
            </a:r>
          </a:p>
          <a:p>
            <a:r>
              <a:rPr lang="en-US" sz="2000" dirty="0"/>
              <a:t>Sympathetic cooling </a:t>
            </a:r>
          </a:p>
          <a:p>
            <a:pPr lvl="1"/>
            <a:r>
              <a:rPr lang="en-US" sz="1800" dirty="0"/>
              <a:t>Ions mixed with a laser-cooled species are cooled through collisions  </a:t>
            </a:r>
          </a:p>
        </p:txBody>
      </p:sp>
    </p:spTree>
    <p:extLst>
      <p:ext uri="{BB962C8B-B14F-4D97-AF65-F5344CB8AC3E}">
        <p14:creationId xmlns:p14="http://schemas.microsoft.com/office/powerpoint/2010/main" val="193803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sideband spectroscopy of a Ca</a:t>
            </a:r>
            <a:r>
              <a:rPr lang="en-GB" baseline="30000" dirty="0"/>
              <a:t>+</a:t>
            </a:r>
            <a:r>
              <a:rPr lang="en-GB" dirty="0"/>
              <a:t> 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568952" cy="4745732"/>
          </a:xfrm>
        </p:spPr>
        <p:txBody>
          <a:bodyPr/>
          <a:lstStyle/>
          <a:p>
            <a:r>
              <a:rPr lang="en-GB" sz="2000" dirty="0"/>
              <a:t>Motional sidebands on optical transitions can be seen in ion traps</a:t>
            </a:r>
          </a:p>
          <a:p>
            <a:pPr lvl="1"/>
            <a:r>
              <a:rPr lang="en-GB" sz="1800" dirty="0"/>
              <a:t>Transitions between the states of the quantum mechanical simple harmonic oscillator </a:t>
            </a:r>
          </a:p>
          <a:p>
            <a:r>
              <a:rPr lang="en-GB" sz="2000" dirty="0"/>
              <a:t>This is much harder for the Penning trap than for RF traps</a:t>
            </a:r>
          </a:p>
          <a:p>
            <a:pPr lvl="1"/>
            <a:r>
              <a:rPr lang="en-GB" sz="1800" dirty="0"/>
              <a:t>This is the first step towards sideband cooling to motional ground state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72200" y="4077072"/>
            <a:ext cx="25922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rgbClr val="7030A0"/>
                </a:solidFill>
              </a:rPr>
              <a:t>This indicates a temperature of &lt; 1mK</a:t>
            </a:r>
          </a:p>
          <a:p>
            <a:r>
              <a:rPr lang="en-GB" i="0" dirty="0">
                <a:solidFill>
                  <a:srgbClr val="7030A0"/>
                </a:solidFill>
              </a:rPr>
              <a:t>after Doppler cooling</a:t>
            </a:r>
          </a:p>
          <a:p>
            <a:endParaRPr lang="en-GB" i="0" dirty="0">
              <a:solidFill>
                <a:srgbClr val="7030A0"/>
              </a:solidFill>
            </a:endParaRPr>
          </a:p>
          <a:p>
            <a:r>
              <a:rPr lang="en-GB" i="0" dirty="0">
                <a:solidFill>
                  <a:srgbClr val="7030A0"/>
                </a:solidFill>
              </a:rPr>
              <a:t>The ‘Doppler width’ is less than 1 MHz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5596" y="3402977"/>
            <a:ext cx="5328592" cy="35732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2AC2A6-2CEB-456E-A57C-E70D4FEA2B40}"/>
              </a:ext>
            </a:extLst>
          </p:cNvPr>
          <p:cNvSpPr txBox="1"/>
          <p:nvPr/>
        </p:nvSpPr>
        <p:spPr>
          <a:xfrm>
            <a:off x="3923928" y="398590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0" dirty="0">
                <a:solidFill>
                  <a:srgbClr val="0000FF"/>
                </a:solidFill>
              </a:rPr>
              <a:t>Blue sideband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6D0A41-8EE8-4203-87BF-842C57718330}"/>
              </a:ext>
            </a:extLst>
          </p:cNvPr>
          <p:cNvSpPr txBox="1"/>
          <p:nvPr/>
        </p:nvSpPr>
        <p:spPr>
          <a:xfrm>
            <a:off x="2483768" y="4077072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i="0" dirty="0">
                <a:solidFill>
                  <a:srgbClr val="FF0000"/>
                </a:solidFill>
              </a:rPr>
              <a:t>Red sideband</a:t>
            </a:r>
          </a:p>
        </p:txBody>
      </p:sp>
    </p:spTree>
    <p:extLst>
      <p:ext uri="{BB962C8B-B14F-4D97-AF65-F5344CB8AC3E}">
        <p14:creationId xmlns:p14="http://schemas.microsoft.com/office/powerpoint/2010/main" val="337216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BC_389k_400x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8820472" cy="39011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Demonstration of optical sideband cooling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6757" y="5738577"/>
            <a:ext cx="7170489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sz="700" i="0" dirty="0">
              <a:solidFill>
                <a:schemeClr val="accent2"/>
              </a:solidFill>
            </a:endParaRPr>
          </a:p>
          <a:p>
            <a:pPr algn="ctr"/>
            <a:r>
              <a:rPr lang="en-GB" sz="1800" i="0" dirty="0">
                <a:solidFill>
                  <a:schemeClr val="accent2"/>
                </a:solidFill>
              </a:rPr>
              <a:t>We find that </a:t>
            </a:r>
            <a:r>
              <a:rPr lang="en-GB" sz="1800" dirty="0">
                <a:solidFill>
                  <a:schemeClr val="accent2"/>
                </a:solidFill>
              </a:rPr>
              <a:t>ň ~ </a:t>
            </a:r>
            <a:r>
              <a:rPr lang="en-GB" sz="1800" i="0" dirty="0">
                <a:solidFill>
                  <a:schemeClr val="accent2"/>
                </a:solidFill>
              </a:rPr>
              <a:t>(RSB amplitude) / (BSB amplitude) </a:t>
            </a:r>
            <a:r>
              <a:rPr lang="en-GB" sz="1800" i="0" dirty="0">
                <a:solidFill>
                  <a:schemeClr val="accent2"/>
                </a:solidFill>
                <a:sym typeface="Symbol" panose="05050102010706020507" pitchFamily="18" charset="2"/>
              </a:rPr>
              <a:t></a:t>
            </a:r>
            <a:r>
              <a:rPr lang="en-GB" sz="1800" i="0" dirty="0">
                <a:solidFill>
                  <a:schemeClr val="accent2"/>
                </a:solidFill>
              </a:rPr>
              <a:t> 0.02</a:t>
            </a:r>
          </a:p>
          <a:p>
            <a:pPr algn="ctr"/>
            <a:endParaRPr lang="en-GB" sz="800" dirty="0">
              <a:solidFill>
                <a:schemeClr val="accent2"/>
              </a:solidFill>
            </a:endParaRPr>
          </a:p>
          <a:p>
            <a:pPr algn="ctr"/>
            <a:r>
              <a:rPr lang="en-GB" sz="1800" i="0" dirty="0">
                <a:solidFill>
                  <a:schemeClr val="accent2"/>
                </a:solidFill>
              </a:rPr>
              <a:t>Motional ground state occupation is &gt;98%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1720" y="1484784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chemeClr val="accent1"/>
                </a:solidFill>
              </a:rPr>
              <a:t>Red sideband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12160" y="1514409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rgbClr val="0070C0"/>
                </a:solidFill>
              </a:rPr>
              <a:t>Blue sideband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1680" y="2348880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chemeClr val="accent1"/>
                </a:solidFill>
              </a:rPr>
              <a:t>Absence of red sideband indicates that ion is in the ground vibrational state (</a:t>
            </a:r>
            <a:r>
              <a:rPr lang="en-GB" dirty="0">
                <a:solidFill>
                  <a:schemeClr val="accent1"/>
                </a:solidFill>
              </a:rPr>
              <a:t>n</a:t>
            </a:r>
            <a:r>
              <a:rPr lang="en-GB" i="0" dirty="0">
                <a:solidFill>
                  <a:schemeClr val="accent1"/>
                </a:solidFill>
              </a:rPr>
              <a:t>=0).</a:t>
            </a:r>
          </a:p>
          <a:p>
            <a:endParaRPr lang="en-US" i="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276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Rabi oscillations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941168"/>
            <a:ext cx="8892480" cy="1459632"/>
          </a:xfrm>
        </p:spPr>
        <p:txBody>
          <a:bodyPr/>
          <a:lstStyle/>
          <a:p>
            <a:r>
              <a:rPr lang="en-US" dirty="0"/>
              <a:t>We can see Rabi oscillations for ground-state cooled ions </a:t>
            </a:r>
          </a:p>
          <a:p>
            <a:pPr lvl="1"/>
            <a:r>
              <a:rPr lang="en-US" dirty="0"/>
              <a:t>This shows that we can perform coherent manipulations of our system</a:t>
            </a:r>
          </a:p>
          <a:p>
            <a:r>
              <a:rPr lang="en-US" dirty="0"/>
              <a:t>The optical coherence time is ~0.8 ms</a:t>
            </a:r>
          </a:p>
          <a:p>
            <a:r>
              <a:rPr lang="en-US" dirty="0"/>
              <a:t>Spin-echo techniques can be used to increase coherence time to a few </a:t>
            </a:r>
            <a:r>
              <a:rPr lang="en-US" dirty="0" err="1"/>
              <a:t>ms</a:t>
            </a:r>
            <a:endParaRPr lang="en-US" dirty="0"/>
          </a:p>
        </p:txBody>
      </p:sp>
      <p:pic>
        <p:nvPicPr>
          <p:cNvPr id="7" name="Picture 6" descr="SlowSBCRab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69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Coherence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9640" y="3446849"/>
            <a:ext cx="3456384" cy="3384376"/>
          </a:xfrm>
        </p:spPr>
        <p:txBody>
          <a:bodyPr/>
          <a:lstStyle/>
          <a:p>
            <a:r>
              <a:rPr lang="en-US" dirty="0"/>
              <a:t>At small </a:t>
            </a:r>
            <a:r>
              <a:rPr lang="en-US" i="1" dirty="0"/>
              <a:t>T</a:t>
            </a:r>
            <a:r>
              <a:rPr lang="en-US" dirty="0"/>
              <a:t> we see fringe visibility ~1</a:t>
            </a:r>
          </a:p>
          <a:p>
            <a:r>
              <a:rPr lang="en-US" dirty="0"/>
              <a:t>After 1 </a:t>
            </a:r>
            <a:r>
              <a:rPr lang="en-US" dirty="0" err="1"/>
              <a:t>ms</a:t>
            </a:r>
            <a:r>
              <a:rPr lang="en-US" dirty="0"/>
              <a:t> the optical coherence is lost and the visibility drops to ~0.5</a:t>
            </a:r>
          </a:p>
          <a:p>
            <a:r>
              <a:rPr lang="en-US" dirty="0"/>
              <a:t>Motional coherence is preserved out to ~100 ms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56792"/>
            <a:ext cx="3609473" cy="10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031" y="1556792"/>
            <a:ext cx="3609473" cy="108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7728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363838"/>
                </a:solidFill>
                <a:latin typeface="+mn-lt"/>
              </a:rPr>
              <a:t>10 </a:t>
            </a:r>
            <a:r>
              <a:rPr lang="en-US" sz="1800" i="0" dirty="0" err="1">
                <a:solidFill>
                  <a:srgbClr val="363838"/>
                </a:solidFill>
                <a:latin typeface="+mn-lt"/>
              </a:rPr>
              <a:t>μs</a:t>
            </a:r>
            <a:endParaRPr lang="en-US" sz="1800" i="0" dirty="0">
              <a:solidFill>
                <a:srgbClr val="363838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177281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>
              <a:spcBef>
                <a:spcPts val="0"/>
              </a:spcBef>
              <a:spcAft>
                <a:spcPts val="0"/>
              </a:spcAft>
            </a:pPr>
            <a:r>
              <a:rPr lang="en-US" sz="1800" i="0" dirty="0">
                <a:solidFill>
                  <a:srgbClr val="363838"/>
                </a:solidFill>
                <a:latin typeface="+mn-lt"/>
              </a:rPr>
              <a:t>10 </a:t>
            </a:r>
            <a:r>
              <a:rPr lang="en-US" sz="1800" i="0" dirty="0" err="1">
                <a:solidFill>
                  <a:srgbClr val="363838"/>
                </a:solidFill>
                <a:latin typeface="+mn-lt"/>
              </a:rPr>
              <a:t>ms</a:t>
            </a:r>
            <a:endParaRPr lang="en-US" sz="1800" i="0" dirty="0">
              <a:solidFill>
                <a:srgbClr val="363838"/>
              </a:solidFill>
              <a:latin typeface="+mn-lt"/>
            </a:endParaRPr>
          </a:p>
        </p:txBody>
      </p:sp>
      <p:pic>
        <p:nvPicPr>
          <p:cNvPr id="16" name="Picture 15" descr="HighnFitted.pd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957016"/>
            <a:ext cx="5265542" cy="349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0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2A8CA-BE3B-4C62-B771-83EBEC518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Trapping of atomic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778DA-F9C0-43FB-8B24-3019BB578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90700"/>
            <a:ext cx="7982272" cy="44577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Why is it desirable to trap atomic particles for precision experiments?</a:t>
            </a:r>
          </a:p>
          <a:p>
            <a:r>
              <a:rPr lang="en-GB" b="1" dirty="0"/>
              <a:t>Interaction time</a:t>
            </a:r>
          </a:p>
          <a:p>
            <a:pPr lvl="1"/>
            <a:r>
              <a:rPr lang="en-GB" dirty="0"/>
              <a:t>Most precision studies involve a measurement of </a:t>
            </a:r>
            <a:r>
              <a:rPr lang="en-GB" i="1" dirty="0"/>
              <a:t>frequency</a:t>
            </a:r>
          </a:p>
          <a:p>
            <a:pPr lvl="1"/>
            <a:r>
              <a:rPr lang="en-GB" dirty="0"/>
              <a:t>The relative precision of a frequency measurement is related to </a:t>
            </a:r>
            <a:r>
              <a:rPr lang="en-GB" dirty="0">
                <a:sym typeface="Symbol" panose="05050102010706020507" pitchFamily="18" charset="2"/>
              </a:rPr>
              <a:t>/ so for high precision we need high  and small </a:t>
            </a:r>
          </a:p>
          <a:p>
            <a:pPr lvl="1"/>
            <a:r>
              <a:rPr lang="en-GB" dirty="0">
                <a:sym typeface="Symbol" panose="05050102010706020507" pitchFamily="18" charset="2"/>
              </a:rPr>
              <a:t>But  is limited by the time taken by the measurement, </a:t>
            </a:r>
            <a:r>
              <a:rPr lang="en-GB" i="1" dirty="0">
                <a:sym typeface="Symbol" panose="05050102010706020507" pitchFamily="18" charset="2"/>
              </a:rPr>
              <a:t>T</a:t>
            </a:r>
            <a:r>
              <a:rPr lang="en-GB" dirty="0">
                <a:sym typeface="Symbol" panose="05050102010706020507" pitchFamily="18" charset="2"/>
              </a:rPr>
              <a:t>, and typically ~1/</a:t>
            </a:r>
            <a:r>
              <a:rPr lang="en-GB" i="1" dirty="0">
                <a:sym typeface="Symbol" panose="05050102010706020507" pitchFamily="18" charset="2"/>
              </a:rPr>
              <a:t>T </a:t>
            </a:r>
            <a:r>
              <a:rPr lang="en-GB" dirty="0">
                <a:sym typeface="Symbol" panose="05050102010706020507" pitchFamily="18" charset="2"/>
              </a:rPr>
              <a:t>so we need long </a:t>
            </a:r>
            <a:r>
              <a:rPr lang="en-GB" i="1" dirty="0">
                <a:sym typeface="Symbol" panose="05050102010706020507" pitchFamily="18" charset="2"/>
              </a:rPr>
              <a:t>T</a:t>
            </a:r>
            <a:endParaRPr lang="en-GB" dirty="0">
              <a:sym typeface="Symbol" panose="05050102010706020507" pitchFamily="18" charset="2"/>
            </a:endParaRPr>
          </a:p>
          <a:p>
            <a:pPr lvl="1"/>
            <a:r>
              <a:rPr lang="en-GB" dirty="0">
                <a:sym typeface="Symbol" panose="05050102010706020507" pitchFamily="18" charset="2"/>
              </a:rPr>
              <a:t>Therefore we need a long interaction time, i.e. particle trapping</a:t>
            </a:r>
          </a:p>
          <a:p>
            <a:r>
              <a:rPr lang="en-GB" b="1" dirty="0">
                <a:sym typeface="Symbol" panose="05050102010706020507" pitchFamily="18" charset="2"/>
              </a:rPr>
              <a:t>Absence of perturbations</a:t>
            </a:r>
          </a:p>
          <a:p>
            <a:pPr lvl="1"/>
            <a:r>
              <a:rPr lang="en-GB" dirty="0">
                <a:sym typeface="Symbol" panose="05050102010706020507" pitchFamily="18" charset="2"/>
              </a:rPr>
              <a:t>For a precision measurement, the system must be isolated, stable  and free of perturbations, e.g. collisions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618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the Lecture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Trapping techniques are very important for many precision measurements with fundamental particles, atoms and ions</a:t>
            </a:r>
          </a:p>
          <a:p>
            <a:r>
              <a:rPr lang="en-US" sz="2000" dirty="0"/>
              <a:t>In particular, the Penning trap is an elegant device with many excellent features for experiments in physics</a:t>
            </a:r>
          </a:p>
          <a:p>
            <a:pPr lvl="1"/>
            <a:r>
              <a:rPr lang="en-US" sz="1800" dirty="0"/>
              <a:t>Especially </a:t>
            </a:r>
            <a:r>
              <a:rPr lang="en-US" sz="1800"/>
              <a:t>precision measurements, </a:t>
            </a:r>
            <a:r>
              <a:rPr lang="en-US" sz="1800" dirty="0"/>
              <a:t>due to the extreme isolation</a:t>
            </a:r>
          </a:p>
          <a:p>
            <a:r>
              <a:rPr lang="en-US" sz="2000" dirty="0"/>
              <a:t>It makes possible experiments that would otherwise not be possible</a:t>
            </a:r>
          </a:p>
          <a:p>
            <a:pPr lvl="1"/>
            <a:r>
              <a:rPr lang="en-US" sz="1800" dirty="0"/>
              <a:t>Especially those involving delicate quantum effects</a:t>
            </a:r>
          </a:p>
          <a:p>
            <a:r>
              <a:rPr lang="en-US" sz="2000" dirty="0"/>
              <a:t>In the rest of the School you will see some of the different areas of physics where they are used.</a:t>
            </a:r>
          </a:p>
        </p:txBody>
      </p:sp>
    </p:spTree>
    <p:extLst>
      <p:ext uri="{BB962C8B-B14F-4D97-AF65-F5344CB8AC3E}">
        <p14:creationId xmlns:p14="http://schemas.microsoft.com/office/powerpoint/2010/main" val="1739865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FB016-750A-46BD-9E5E-4901E9AFA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a trap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3A69F-CD75-403E-8AB8-DAB9CBA87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 trap particles, we need a restoring force to push them towards the centre of the trap.</a:t>
            </a:r>
          </a:p>
          <a:p>
            <a:pPr lvl="1"/>
            <a:r>
              <a:rPr lang="en-GB" dirty="0"/>
              <a:t>This has to act in all three dimensions</a:t>
            </a:r>
          </a:p>
          <a:p>
            <a:r>
              <a:rPr lang="en-GB" b="1" dirty="0"/>
              <a:t>For neutral atoms</a:t>
            </a:r>
            <a:r>
              <a:rPr lang="en-GB" dirty="0"/>
              <a:t>, we can use the pressure of light</a:t>
            </a:r>
          </a:p>
          <a:p>
            <a:pPr lvl="1"/>
            <a:r>
              <a:rPr lang="en-GB" dirty="0"/>
              <a:t>This is a relatively weak force and gives very shallow traps   (~</a:t>
            </a:r>
            <a:r>
              <a:rPr lang="en-GB" i="1" dirty="0"/>
              <a:t> </a:t>
            </a:r>
            <a:r>
              <a:rPr lang="en-GB" dirty="0"/>
              <a:t>a few kelvin)</a:t>
            </a:r>
          </a:p>
          <a:p>
            <a:pPr lvl="1"/>
            <a:r>
              <a:rPr lang="en-GB" dirty="0"/>
              <a:t>We must cool the particles </a:t>
            </a:r>
            <a:r>
              <a:rPr lang="en-GB" i="1" u="sng" dirty="0"/>
              <a:t>before</a:t>
            </a:r>
            <a:r>
              <a:rPr lang="en-GB" dirty="0"/>
              <a:t> they are trapped</a:t>
            </a:r>
          </a:p>
          <a:p>
            <a:r>
              <a:rPr lang="en-GB" b="1" dirty="0"/>
              <a:t>For charged particles,</a:t>
            </a:r>
            <a:r>
              <a:rPr lang="en-GB" dirty="0"/>
              <a:t> we can use electric and magnetic fields that act on the charge</a:t>
            </a:r>
          </a:p>
          <a:p>
            <a:pPr lvl="1"/>
            <a:r>
              <a:rPr lang="en-GB" dirty="0"/>
              <a:t>This is a strong force and gives deep traps (~eV or more)</a:t>
            </a:r>
          </a:p>
          <a:p>
            <a:pPr lvl="1"/>
            <a:r>
              <a:rPr lang="en-GB" dirty="0"/>
              <a:t>We can cool the particles once they are trapped</a:t>
            </a:r>
          </a:p>
        </p:txBody>
      </p:sp>
    </p:spTree>
    <p:extLst>
      <p:ext uri="{BB962C8B-B14F-4D97-AF65-F5344CB8AC3E}">
        <p14:creationId xmlns:p14="http://schemas.microsoft.com/office/powerpoint/2010/main" val="229322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8A6401-6A95-46E9-9217-0F1601522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Traps for atoms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40DF8-05A4-47F1-A39E-E8F72F6BD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0100" y="1628800"/>
            <a:ext cx="7543800" cy="44577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When an atom interacts with light, two effects arise which can both be used for trapping</a:t>
            </a:r>
          </a:p>
          <a:p>
            <a:r>
              <a:rPr lang="en-GB" b="1" dirty="0"/>
              <a:t>Radiation pressure</a:t>
            </a:r>
          </a:p>
          <a:p>
            <a:pPr lvl="1"/>
            <a:r>
              <a:rPr lang="en-GB" dirty="0"/>
              <a:t>When an atom absorbs a photon, it also absorbs the momentum carried by the photon (</a:t>
            </a:r>
            <a:r>
              <a:rPr lang="en-GB" i="1" dirty="0" err="1"/>
              <a:t>hc</a:t>
            </a:r>
            <a:r>
              <a:rPr lang="en-GB" dirty="0"/>
              <a:t>/</a:t>
            </a:r>
            <a:r>
              <a:rPr lang="en-GB" dirty="0">
                <a:sym typeface="Symbol" panose="05050102010706020507" pitchFamily="18" charset="2"/>
              </a:rPr>
              <a:t>)</a:t>
            </a:r>
            <a:r>
              <a:rPr lang="en-GB" i="1" dirty="0"/>
              <a:t>,</a:t>
            </a:r>
            <a:r>
              <a:rPr lang="en-GB" dirty="0"/>
              <a:t> but it reradiates in a random direction </a:t>
            </a:r>
          </a:p>
          <a:p>
            <a:pPr lvl="1"/>
            <a:r>
              <a:rPr lang="en-GB" dirty="0"/>
              <a:t>Therefore there is a net pressure on the atom in the direction of the laser beam</a:t>
            </a:r>
          </a:p>
          <a:p>
            <a:pPr lvl="1"/>
            <a:r>
              <a:rPr lang="en-GB" dirty="0"/>
              <a:t>This force is also used for laser cooling of atoms and ions</a:t>
            </a:r>
          </a:p>
          <a:p>
            <a:r>
              <a:rPr lang="en-GB" b="1" dirty="0"/>
              <a:t>Dipole force</a:t>
            </a:r>
            <a:endParaRPr lang="en-GB" dirty="0"/>
          </a:p>
          <a:p>
            <a:pPr lvl="1"/>
            <a:r>
              <a:rPr lang="en-GB" dirty="0"/>
              <a:t>The light field polarises the atom and changes its energy </a:t>
            </a:r>
          </a:p>
          <a:p>
            <a:pPr lvl="2"/>
            <a:r>
              <a:rPr lang="en-GB" dirty="0"/>
              <a:t>this is the AC Stark effect</a:t>
            </a:r>
          </a:p>
          <a:p>
            <a:pPr lvl="1"/>
            <a:r>
              <a:rPr lang="en-GB" dirty="0"/>
              <a:t>This gives rise to an effective potential for the atom that can lead to trapping</a:t>
            </a:r>
          </a:p>
        </p:txBody>
      </p:sp>
    </p:spTree>
    <p:extLst>
      <p:ext uri="{BB962C8B-B14F-4D97-AF65-F5344CB8AC3E}">
        <p14:creationId xmlns:p14="http://schemas.microsoft.com/office/powerpoint/2010/main" val="462845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D4616-A0D9-4CC0-AC92-DB8E4981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Magneto-optical trap (MOT)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B519C-11EA-4553-9803-D11A09FD4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6226" y="2564904"/>
            <a:ext cx="3323902" cy="4457700"/>
          </a:xfrm>
        </p:spPr>
        <p:txBody>
          <a:bodyPr/>
          <a:lstStyle/>
          <a:p>
            <a:r>
              <a:rPr lang="en-GB" sz="1800" dirty="0"/>
              <a:t>Six laser beams along </a:t>
            </a:r>
            <a:r>
              <a:rPr lang="en-GB" sz="1800" dirty="0">
                <a:sym typeface="Symbol" panose="05050102010706020507" pitchFamily="18" charset="2"/>
              </a:rPr>
              <a:t></a:t>
            </a:r>
            <a:r>
              <a:rPr lang="en-GB" sz="1800" i="1" dirty="0">
                <a:sym typeface="Symbol" panose="05050102010706020507" pitchFamily="18" charset="2"/>
              </a:rPr>
              <a:t>x</a:t>
            </a:r>
            <a:r>
              <a:rPr lang="en-GB" sz="1800" dirty="0">
                <a:sym typeface="Symbol" panose="05050102010706020507" pitchFamily="18" charset="2"/>
              </a:rPr>
              <a:t>, </a:t>
            </a:r>
            <a:r>
              <a:rPr lang="en-GB" sz="1800" i="1" dirty="0">
                <a:sym typeface="Symbol" panose="05050102010706020507" pitchFamily="18" charset="2"/>
              </a:rPr>
              <a:t>y</a:t>
            </a:r>
            <a:r>
              <a:rPr lang="en-GB" sz="1800" dirty="0">
                <a:sym typeface="Symbol" panose="05050102010706020507" pitchFamily="18" charset="2"/>
              </a:rPr>
              <a:t>, and  </a:t>
            </a:r>
            <a:r>
              <a:rPr lang="en-GB" sz="1800" i="1" dirty="0">
                <a:sym typeface="Symbol" panose="05050102010706020507" pitchFamily="18" charset="2"/>
              </a:rPr>
              <a:t>z </a:t>
            </a:r>
            <a:r>
              <a:rPr lang="en-GB" sz="1800" dirty="0">
                <a:sym typeface="Symbol" panose="05050102010706020507" pitchFamily="18" charset="2"/>
              </a:rPr>
              <a:t>directions</a:t>
            </a:r>
          </a:p>
          <a:p>
            <a:r>
              <a:rPr lang="en-GB" sz="1800" dirty="0">
                <a:sym typeface="Symbol" panose="05050102010706020507" pitchFamily="18" charset="2"/>
              </a:rPr>
              <a:t>All the beams are circularly polarised</a:t>
            </a:r>
          </a:p>
          <a:p>
            <a:r>
              <a:rPr lang="en-GB" sz="1800" dirty="0">
                <a:sym typeface="Symbol" panose="05050102010706020507" pitchFamily="18" charset="2"/>
              </a:rPr>
              <a:t>Magnetic field is used to control the light pressure via the Zeeman shift</a:t>
            </a:r>
          </a:p>
          <a:p>
            <a:r>
              <a:rPr lang="en-GB" sz="1800" dirty="0">
                <a:sym typeface="Symbol" panose="05050102010706020507" pitchFamily="18" charset="2"/>
              </a:rPr>
              <a:t>Anti-Helmholtz configuration has zero field at centre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2FA14F-4B34-4213-92CE-70E2C7F43A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8051"/>
          <a:stretch/>
        </p:blipFill>
        <p:spPr>
          <a:xfrm>
            <a:off x="-468560" y="1772816"/>
            <a:ext cx="5821114" cy="424847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9D49AE-5853-42FA-A161-02E3F0B9E358}"/>
              </a:ext>
            </a:extLst>
          </p:cNvPr>
          <p:cNvSpPr/>
          <p:nvPr/>
        </p:nvSpPr>
        <p:spPr bwMode="auto">
          <a:xfrm>
            <a:off x="192360" y="2276872"/>
            <a:ext cx="56964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1" u="none" strike="noStrike" cap="none" normalizeH="0" baseline="0">
              <a:ln>
                <a:noFill/>
              </a:ln>
              <a:solidFill>
                <a:srgbClr val="6E6E6F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74CA99-E90D-4663-80F6-FAE0567D5340}"/>
              </a:ext>
            </a:extLst>
          </p:cNvPr>
          <p:cNvSpPr/>
          <p:nvPr/>
        </p:nvSpPr>
        <p:spPr bwMode="auto">
          <a:xfrm>
            <a:off x="303872" y="5672336"/>
            <a:ext cx="56964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1" u="none" strike="noStrike" cap="none" normalizeH="0" baseline="0">
              <a:ln>
                <a:noFill/>
              </a:ln>
              <a:solidFill>
                <a:srgbClr val="6E6E6F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F9A76-CA8D-4D82-AD01-855DE9B88AA3}"/>
              </a:ext>
            </a:extLst>
          </p:cNvPr>
          <p:cNvSpPr txBox="1"/>
          <p:nvPr/>
        </p:nvSpPr>
        <p:spPr>
          <a:xfrm>
            <a:off x="888814" y="6330885"/>
            <a:ext cx="51386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0" dirty="0">
                <a:hlinkClick r:id="rId3"/>
              </a:rPr>
              <a:t>https://www.researchgate.net/publication/283334697_Bright_focused_ion_beam_sources_based_on_laser-cooled_atoms/figures?lo=1</a:t>
            </a:r>
            <a:endParaRPr lang="en-GB" sz="1100" i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D4616-A0D9-4CC0-AC92-DB8E4981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Magneto-optical trap (MOT)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B519C-11EA-4553-9803-D11A09FD46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036" y="2708920"/>
            <a:ext cx="3323902" cy="4457700"/>
          </a:xfrm>
        </p:spPr>
        <p:txBody>
          <a:bodyPr/>
          <a:lstStyle/>
          <a:p>
            <a:r>
              <a:rPr lang="en-GB" sz="1800" dirty="0"/>
              <a:t>Six laser beams along </a:t>
            </a:r>
            <a:r>
              <a:rPr lang="en-GB" sz="1800" dirty="0">
                <a:sym typeface="Symbol" panose="05050102010706020507" pitchFamily="18" charset="2"/>
              </a:rPr>
              <a:t></a:t>
            </a:r>
            <a:r>
              <a:rPr lang="en-GB" sz="1800" i="1" dirty="0">
                <a:sym typeface="Symbol" panose="05050102010706020507" pitchFamily="18" charset="2"/>
              </a:rPr>
              <a:t>x</a:t>
            </a:r>
            <a:r>
              <a:rPr lang="en-GB" sz="1800" dirty="0">
                <a:sym typeface="Symbol" panose="05050102010706020507" pitchFamily="18" charset="2"/>
              </a:rPr>
              <a:t>, </a:t>
            </a:r>
            <a:r>
              <a:rPr lang="en-GB" sz="1800" i="1" dirty="0">
                <a:sym typeface="Symbol" panose="05050102010706020507" pitchFamily="18" charset="2"/>
              </a:rPr>
              <a:t>y</a:t>
            </a:r>
            <a:r>
              <a:rPr lang="en-GB" sz="1800" dirty="0">
                <a:sym typeface="Symbol" panose="05050102010706020507" pitchFamily="18" charset="2"/>
              </a:rPr>
              <a:t>, and  </a:t>
            </a:r>
            <a:r>
              <a:rPr lang="en-GB" sz="1800" i="1" dirty="0">
                <a:sym typeface="Symbol" panose="05050102010706020507" pitchFamily="18" charset="2"/>
              </a:rPr>
              <a:t>z </a:t>
            </a:r>
            <a:r>
              <a:rPr lang="en-GB" sz="1800" dirty="0">
                <a:sym typeface="Symbol" panose="05050102010706020507" pitchFamily="18" charset="2"/>
              </a:rPr>
              <a:t>directions</a:t>
            </a:r>
          </a:p>
          <a:p>
            <a:r>
              <a:rPr lang="en-GB" sz="1800" dirty="0">
                <a:sym typeface="Symbol" panose="05050102010706020507" pitchFamily="18" charset="2"/>
              </a:rPr>
              <a:t>If an atom is displaced in e.g. the +</a:t>
            </a:r>
            <a:r>
              <a:rPr lang="en-GB" sz="1800" i="1" dirty="0">
                <a:sym typeface="Symbol" panose="05050102010706020507" pitchFamily="18" charset="2"/>
              </a:rPr>
              <a:t>x</a:t>
            </a:r>
            <a:r>
              <a:rPr lang="en-GB" sz="1800" i="1" baseline="-25000" dirty="0">
                <a:sym typeface="Symbol" panose="05050102010706020507" pitchFamily="18" charset="2"/>
              </a:rPr>
              <a:t> </a:t>
            </a:r>
            <a:r>
              <a:rPr lang="en-GB" sz="1800" dirty="0">
                <a:sym typeface="Symbol" panose="05050102010706020507" pitchFamily="18" charset="2"/>
              </a:rPr>
              <a:t>direction, it is pushed back by the </a:t>
            </a:r>
            <a:r>
              <a:rPr lang="en-GB" sz="1800" i="1" dirty="0">
                <a:sym typeface="Symbol" panose="05050102010706020507" pitchFamily="18" charset="2"/>
              </a:rPr>
              <a:t>x</a:t>
            </a:r>
            <a:r>
              <a:rPr lang="en-GB" sz="1800" dirty="0">
                <a:sym typeface="Symbol" panose="05050102010706020507" pitchFamily="18" charset="2"/>
              </a:rPr>
              <a:t> beam, because the position-dependent magnetic field brings it into resonance</a:t>
            </a:r>
          </a:p>
          <a:p>
            <a:r>
              <a:rPr lang="en-GB" sz="1800" dirty="0">
                <a:sym typeface="Symbol" panose="05050102010706020507" pitchFamily="18" charset="2"/>
              </a:rPr>
              <a:t>This gives a 3D trapping force</a:t>
            </a:r>
            <a:endParaRPr lang="en-GB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2FA14F-4B34-4213-92CE-70E2C7F43A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6185" t="60898" r="6185" b="-7098"/>
          <a:stretch/>
        </p:blipFill>
        <p:spPr>
          <a:xfrm>
            <a:off x="-468560" y="2964236"/>
            <a:ext cx="5616624" cy="305705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9D49AE-5853-42FA-A161-02E3F0B9E358}"/>
              </a:ext>
            </a:extLst>
          </p:cNvPr>
          <p:cNvSpPr/>
          <p:nvPr/>
        </p:nvSpPr>
        <p:spPr bwMode="auto">
          <a:xfrm>
            <a:off x="588692" y="2708920"/>
            <a:ext cx="56964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1" u="none" strike="noStrike" cap="none" normalizeH="0" baseline="0">
              <a:ln>
                <a:noFill/>
              </a:ln>
              <a:solidFill>
                <a:srgbClr val="6E6E6F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74CA99-E90D-4663-80F6-FAE0567D5340}"/>
              </a:ext>
            </a:extLst>
          </p:cNvPr>
          <p:cNvSpPr/>
          <p:nvPr/>
        </p:nvSpPr>
        <p:spPr bwMode="auto">
          <a:xfrm>
            <a:off x="303872" y="5672336"/>
            <a:ext cx="56964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1" u="none" strike="noStrike" cap="none" normalizeH="0" baseline="0">
              <a:ln>
                <a:noFill/>
              </a:ln>
              <a:solidFill>
                <a:srgbClr val="6E6E6F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F9A76-CA8D-4D82-AD01-855DE9B88AA3}"/>
              </a:ext>
            </a:extLst>
          </p:cNvPr>
          <p:cNvSpPr txBox="1"/>
          <p:nvPr/>
        </p:nvSpPr>
        <p:spPr>
          <a:xfrm>
            <a:off x="888814" y="6330885"/>
            <a:ext cx="51386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0" dirty="0">
                <a:hlinkClick r:id="rId3"/>
              </a:rPr>
              <a:t>https://www.researchgate.net/publication/283334697_Bright_focused_ion_beam_sources_based_on_laser-cooled_atoms/figures?lo=1</a:t>
            </a:r>
            <a:endParaRPr lang="en-GB" sz="1100" i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50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504DD-7B99-4685-A4EC-83C1690B71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trap (optical tweezers)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AE4F5A-BC29-48FE-8D38-548D912EE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096" y="1943100"/>
            <a:ext cx="2945904" cy="4457700"/>
          </a:xfrm>
        </p:spPr>
        <p:txBody>
          <a:bodyPr/>
          <a:lstStyle/>
          <a:p>
            <a:r>
              <a:rPr lang="en-GB" dirty="0"/>
              <a:t>ff</a:t>
            </a:r>
          </a:p>
        </p:txBody>
      </p:sp>
      <p:pic>
        <p:nvPicPr>
          <p:cNvPr id="91138" name="Picture 2">
            <a:extLst>
              <a:ext uri="{FF2B5EF4-FFF2-40B4-BE49-F238E27FC236}">
                <a16:creationId xmlns:a16="http://schemas.microsoft.com/office/drawing/2014/main" id="{1655B314-2D61-45AA-B4F3-8EC18A454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8496944" cy="302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E0823F-D367-43C7-A2C5-F9EAF8C07131}"/>
              </a:ext>
            </a:extLst>
          </p:cNvPr>
          <p:cNvSpPr txBox="1"/>
          <p:nvPr/>
        </p:nvSpPr>
        <p:spPr>
          <a:xfrm>
            <a:off x="1259632" y="6400800"/>
            <a:ext cx="698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i="0" dirty="0">
                <a:hlinkClick r:id="rId3"/>
              </a:rPr>
              <a:t>https://www.researchgate.net/publication/51947675_Scalable_Architecture_for_Quantum_Information_Processing_with_Atoms_inOptical_Micro-Structures/figures?lo=1</a:t>
            </a:r>
            <a:endParaRPr lang="en-GB" sz="1100" i="0" dirty="0">
              <a:solidFill>
                <a:srgbClr val="0000FF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14BD2A-95A5-424C-A332-EEFF5620D7FF}"/>
              </a:ext>
            </a:extLst>
          </p:cNvPr>
          <p:cNvSpPr txBox="1"/>
          <p:nvPr/>
        </p:nvSpPr>
        <p:spPr>
          <a:xfrm>
            <a:off x="359532" y="4885709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rgbClr val="0000FF"/>
                </a:solidFill>
              </a:rPr>
              <a:t>Intensity profile of a tightly-focussed laser beam travelling in the </a:t>
            </a:r>
            <a:r>
              <a:rPr lang="en-GB" dirty="0">
                <a:solidFill>
                  <a:srgbClr val="0000FF"/>
                </a:solidFill>
              </a:rPr>
              <a:t>z</a:t>
            </a:r>
            <a:r>
              <a:rPr lang="en-GB" i="0" dirty="0">
                <a:solidFill>
                  <a:srgbClr val="0000FF"/>
                </a:solidFill>
              </a:rPr>
              <a:t>-direction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CC54C3-978D-4BE2-BCFA-6F4F41950166}"/>
              </a:ext>
            </a:extLst>
          </p:cNvPr>
          <p:cNvSpPr txBox="1"/>
          <p:nvPr/>
        </p:nvSpPr>
        <p:spPr>
          <a:xfrm>
            <a:off x="3167844" y="4892845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rgbClr val="0000FF"/>
                </a:solidFill>
              </a:rPr>
              <a:t>Energy shift of the ground state of the atoms as a function of position in the 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7E1BC8-C354-4CC5-91D2-34F69CC68DE3}"/>
              </a:ext>
            </a:extLst>
          </p:cNvPr>
          <p:cNvSpPr txBox="1"/>
          <p:nvPr/>
        </p:nvSpPr>
        <p:spPr>
          <a:xfrm>
            <a:off x="5982454" y="490313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0" dirty="0">
                <a:solidFill>
                  <a:srgbClr val="0000FF"/>
                </a:solidFill>
              </a:rPr>
              <a:t>Resulting 3D potential well that traps the atoms in 3D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9FBDB85-9B04-4F45-9EEA-65E17ABAFF07}"/>
              </a:ext>
            </a:extLst>
          </p:cNvPr>
          <p:cNvSpPr/>
          <p:nvPr/>
        </p:nvSpPr>
        <p:spPr bwMode="auto">
          <a:xfrm>
            <a:off x="3563888" y="1844824"/>
            <a:ext cx="2160240" cy="93610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1" u="none" strike="noStrike" cap="none" normalizeH="0" baseline="0">
              <a:ln>
                <a:noFill/>
              </a:ln>
              <a:solidFill>
                <a:srgbClr val="6E6E6F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0CAE89C-DFF2-493F-88A6-4097C1263B25}"/>
              </a:ext>
            </a:extLst>
          </p:cNvPr>
          <p:cNvSpPr/>
          <p:nvPr/>
        </p:nvSpPr>
        <p:spPr bwMode="auto">
          <a:xfrm rot="19275057">
            <a:off x="421477" y="4067075"/>
            <a:ext cx="478668" cy="166557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1" u="none" strike="noStrike" cap="none" normalizeH="0" baseline="0">
              <a:ln>
                <a:noFill/>
              </a:ln>
              <a:solidFill>
                <a:srgbClr val="6E6E6F"/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423078"/>
      </p:ext>
    </p:extLst>
  </p:cSld>
  <p:clrMapOvr>
    <a:masterClrMapping/>
  </p:clrMapOvr>
</p:sld>
</file>

<file path=ppt/theme/theme1.xml><?xml version="1.0" encoding="utf-8"?>
<a:theme xmlns:a="http://schemas.openxmlformats.org/drawingml/2006/main" name="Imperial_PowerPoint_template_2008">
  <a:themeElements>
    <a:clrScheme name="Standarddesign 2">
      <a:dk1>
        <a:srgbClr val="6C7070"/>
      </a:dk1>
      <a:lt1>
        <a:srgbClr val="FFFFFF"/>
      </a:lt1>
      <a:dk2>
        <a:srgbClr val="003D81"/>
      </a:dk2>
      <a:lt2>
        <a:srgbClr val="009067"/>
      </a:lt2>
      <a:accent1>
        <a:srgbClr val="C51638"/>
      </a:accent1>
      <a:accent2>
        <a:srgbClr val="47226C"/>
      </a:accent2>
      <a:accent3>
        <a:srgbClr val="FFFFFF"/>
      </a:accent3>
      <a:accent4>
        <a:srgbClr val="5B5F5F"/>
      </a:accent4>
      <a:accent5>
        <a:srgbClr val="DFABAE"/>
      </a:accent5>
      <a:accent6>
        <a:srgbClr val="3F1E61"/>
      </a:accent6>
      <a:hlink>
        <a:srgbClr val="003966"/>
      </a:hlink>
      <a:folHlink>
        <a:srgbClr val="E68E26"/>
      </a:folHlink>
    </a:clrScheme>
    <a:fontScheme name="Standard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1" u="none" strike="noStrike" cap="none" normalizeH="0" baseline="0" smtClean="0">
            <a:ln>
              <a:noFill/>
            </a:ln>
            <a:solidFill>
              <a:srgbClr val="6E6E6F"/>
            </a:solidFill>
            <a:effectLst/>
            <a:latin typeface="Verdan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1" u="none" strike="noStrike" cap="none" normalizeH="0" baseline="0" smtClean="0">
            <a:ln>
              <a:noFill/>
            </a:ln>
            <a:solidFill>
              <a:srgbClr val="6E6E6F"/>
            </a:solidFill>
            <a:effectLst/>
            <a:latin typeface="Verdana" pitchFamily="34" charset="0"/>
            <a:cs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i="0" dirty="0" smtClean="0">
            <a:solidFill>
              <a:srgbClr val="0000FF"/>
            </a:solidFill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6C7070"/>
        </a:dk1>
        <a:lt1>
          <a:srgbClr val="FFFFFF"/>
        </a:lt1>
        <a:dk2>
          <a:srgbClr val="003D81"/>
        </a:dk2>
        <a:lt2>
          <a:srgbClr val="009067"/>
        </a:lt2>
        <a:accent1>
          <a:srgbClr val="C51638"/>
        </a:accent1>
        <a:accent2>
          <a:srgbClr val="47226C"/>
        </a:accent2>
        <a:accent3>
          <a:srgbClr val="FFFFFF"/>
        </a:accent3>
        <a:accent4>
          <a:srgbClr val="5B5F5F"/>
        </a:accent4>
        <a:accent5>
          <a:srgbClr val="DFABAE"/>
        </a:accent5>
        <a:accent6>
          <a:srgbClr val="3F1E61"/>
        </a:accent6>
        <a:hlink>
          <a:srgbClr val="003966"/>
        </a:hlink>
        <a:folHlink>
          <a:srgbClr val="E68E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Imperial_PowerPoint_template_2008">
  <a:themeElements>
    <a:clrScheme name="Standarddesign 2">
      <a:dk1>
        <a:srgbClr val="6C7070"/>
      </a:dk1>
      <a:lt1>
        <a:srgbClr val="FFFFFF"/>
      </a:lt1>
      <a:dk2>
        <a:srgbClr val="003D81"/>
      </a:dk2>
      <a:lt2>
        <a:srgbClr val="009067"/>
      </a:lt2>
      <a:accent1>
        <a:srgbClr val="C51638"/>
      </a:accent1>
      <a:accent2>
        <a:srgbClr val="47226C"/>
      </a:accent2>
      <a:accent3>
        <a:srgbClr val="FFFFFF"/>
      </a:accent3>
      <a:accent4>
        <a:srgbClr val="5B5F5F"/>
      </a:accent4>
      <a:accent5>
        <a:srgbClr val="DFABAE"/>
      </a:accent5>
      <a:accent6>
        <a:srgbClr val="3F1E61"/>
      </a:accent6>
      <a:hlink>
        <a:srgbClr val="003966"/>
      </a:hlink>
      <a:folHlink>
        <a:srgbClr val="E68E26"/>
      </a:folHlink>
    </a:clrScheme>
    <a:fontScheme name="Standarddesign">
      <a:majorFont>
        <a:latin typeface="Impac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1" u="none" strike="noStrike" cap="none" normalizeH="0" baseline="0" smtClean="0">
            <a:ln>
              <a:noFill/>
            </a:ln>
            <a:solidFill>
              <a:srgbClr val="6E6E6F"/>
            </a:solidFill>
            <a:effectLst/>
            <a:latin typeface="Verdan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1" u="none" strike="noStrike" cap="none" normalizeH="0" baseline="0" smtClean="0">
            <a:ln>
              <a:noFill/>
            </a:ln>
            <a:solidFill>
              <a:srgbClr val="6E6E6F"/>
            </a:solidFill>
            <a:effectLst/>
            <a:latin typeface="Verdana" pitchFamily="34" charset="0"/>
            <a:cs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i="0" dirty="0" smtClean="0">
            <a:solidFill>
              <a:srgbClr val="0000FF"/>
            </a:solidFill>
          </a:defRPr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6C7070"/>
        </a:dk1>
        <a:lt1>
          <a:srgbClr val="FFFFFF"/>
        </a:lt1>
        <a:dk2>
          <a:srgbClr val="003D81"/>
        </a:dk2>
        <a:lt2>
          <a:srgbClr val="009067"/>
        </a:lt2>
        <a:accent1>
          <a:srgbClr val="C51638"/>
        </a:accent1>
        <a:accent2>
          <a:srgbClr val="47226C"/>
        </a:accent2>
        <a:accent3>
          <a:srgbClr val="FFFFFF"/>
        </a:accent3>
        <a:accent4>
          <a:srgbClr val="5B5F5F"/>
        </a:accent4>
        <a:accent5>
          <a:srgbClr val="DFABAE"/>
        </a:accent5>
        <a:accent6>
          <a:srgbClr val="3F1E61"/>
        </a:accent6>
        <a:hlink>
          <a:srgbClr val="003966"/>
        </a:hlink>
        <a:folHlink>
          <a:srgbClr val="E68E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Imperial_PowerPoint_template_2008</Template>
  <TotalTime>8084</TotalTime>
  <Words>2908</Words>
  <Application>Microsoft Office PowerPoint</Application>
  <PresentationFormat>On-screen Show (4:3)</PresentationFormat>
  <Paragraphs>419</Paragraphs>
  <Slides>40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40</vt:i4>
      </vt:variant>
    </vt:vector>
  </HeadingPairs>
  <TitlesOfParts>
    <vt:vector size="50" baseType="lpstr">
      <vt:lpstr>Arial</vt:lpstr>
      <vt:lpstr>Impact</vt:lpstr>
      <vt:lpstr>Times New Roman</vt:lpstr>
      <vt:lpstr>Verdana</vt:lpstr>
      <vt:lpstr>Wingdings</vt:lpstr>
      <vt:lpstr>Imperial_PowerPoint_template_2008</vt:lpstr>
      <vt:lpstr>1_Imperial_PowerPoint_template_2008</vt:lpstr>
      <vt:lpstr>Equation</vt:lpstr>
      <vt:lpstr>Document</vt:lpstr>
      <vt:lpstr>Chart</vt:lpstr>
      <vt:lpstr>Laser and Penning Traps </vt:lpstr>
      <vt:lpstr>Aims of the lecture</vt:lpstr>
      <vt:lpstr>Outline of the lecture</vt:lpstr>
      <vt:lpstr>Trapping of atomic particles</vt:lpstr>
      <vt:lpstr>How a trap works</vt:lpstr>
      <vt:lpstr>Traps for atoms</vt:lpstr>
      <vt:lpstr>Magneto-optical trap (MOT)</vt:lpstr>
      <vt:lpstr>Magneto-optical trap (MOT)</vt:lpstr>
      <vt:lpstr>Dipole trap (optical tweezers)</vt:lpstr>
      <vt:lpstr>Summary of atom traps</vt:lpstr>
      <vt:lpstr>Trapping ions</vt:lpstr>
      <vt:lpstr>Trapped Charged Particles textbook</vt:lpstr>
      <vt:lpstr>History of Penning Traps</vt:lpstr>
      <vt:lpstr>Principles of operation</vt:lpstr>
      <vt:lpstr>Ideal Penning trap electrodes</vt:lpstr>
      <vt:lpstr>Equations of motion</vt:lpstr>
      <vt:lpstr>Motion in the Penning trap</vt:lpstr>
      <vt:lpstr>Invariance theorem</vt:lpstr>
      <vt:lpstr>Potential and kinetic energy – axial </vt:lpstr>
      <vt:lpstr>Potential and kinetic energy – cyclotron </vt:lpstr>
      <vt:lpstr>Potential and kinetic energy – magnetron </vt:lpstr>
      <vt:lpstr>Space charge</vt:lpstr>
      <vt:lpstr>Brillouin flow</vt:lpstr>
      <vt:lpstr>Ion crystals in Penning traps</vt:lpstr>
      <vt:lpstr>Design considerations</vt:lpstr>
      <vt:lpstr>Experiments that use Penning traps   </vt:lpstr>
      <vt:lpstr>Advantages and disadvantages </vt:lpstr>
      <vt:lpstr>Advantages of Penning traps (1)</vt:lpstr>
      <vt:lpstr>Advantages of Penning traps (2)</vt:lpstr>
      <vt:lpstr>Advantages of Penning traps (3)</vt:lpstr>
      <vt:lpstr>Disadvantages </vt:lpstr>
      <vt:lpstr>Trap environment</vt:lpstr>
      <vt:lpstr>Loading of ions into the trap</vt:lpstr>
      <vt:lpstr>Detection of ions</vt:lpstr>
      <vt:lpstr>Cooling </vt:lpstr>
      <vt:lpstr>Optical sideband spectroscopy of a Ca+ ion</vt:lpstr>
      <vt:lpstr>Demonstration of optical sideband cooling</vt:lpstr>
      <vt:lpstr>Rabi oscillations</vt:lpstr>
      <vt:lpstr>Coherence measurements</vt:lpstr>
      <vt:lpstr>Summary of the Lecture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Tutorial: Quantum Optics with Penning Traps</dc:title>
  <dc:creator>Richard Thompson</dc:creator>
  <cp:lastModifiedBy>Thompson, Richard C</cp:lastModifiedBy>
  <cp:revision>313</cp:revision>
  <dcterms:created xsi:type="dcterms:W3CDTF">2010-04-14T08:52:34Z</dcterms:created>
  <dcterms:modified xsi:type="dcterms:W3CDTF">2020-03-23T14:20:30Z</dcterms:modified>
</cp:coreProperties>
</file>