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65" r:id="rId4"/>
    <p:sldId id="271" r:id="rId5"/>
    <p:sldId id="263" r:id="rId6"/>
    <p:sldId id="266" r:id="rId7"/>
    <p:sldId id="264" r:id="rId8"/>
    <p:sldId id="267" r:id="rId9"/>
    <p:sldId id="272" r:id="rId10"/>
    <p:sldId id="268" r:id="rId11"/>
    <p:sldId id="273" r:id="rId12"/>
    <p:sldId id="269" r:id="rId13"/>
    <p:sldId id="274" r:id="rId14"/>
    <p:sldId id="270" r:id="rId15"/>
    <p:sldId id="275" r:id="rId16"/>
    <p:sldId id="260" r:id="rId17"/>
    <p:sldId id="261" r:id="rId18"/>
    <p:sldId id="262" r:id="rId19"/>
    <p:sldId id="257" r:id="rId20"/>
    <p:sldId id="277" r:id="rId21"/>
    <p:sldId id="278" r:id="rId22"/>
    <p:sldId id="259" r:id="rId23"/>
    <p:sldId id="25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3" autoAdjust="0"/>
    <p:restoredTop sz="94660"/>
  </p:normalViewPr>
  <p:slideViewPr>
    <p:cSldViewPr>
      <p:cViewPr varScale="1">
        <p:scale>
          <a:sx n="103" d="100"/>
          <a:sy n="103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9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9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8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6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9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4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9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9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6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1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4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3E2D1-E470-4886-882D-74171CEAFB45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C257-03A2-4473-8921-54A053302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0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IVERS-FS\Scan\Dennis\doc10000520200113052334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5200" y="-644525"/>
            <a:ext cx="10058400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06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IVERS-FS\Scan\Dennis\doc10047420200127064227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-304800"/>
            <a:ext cx="10058400" cy="777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2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SIVERS-FS\Scan\Dennis\doc10047520200127064256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-615950"/>
            <a:ext cx="10058401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73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SIVERS-FS\Scan\Dennis\doc10047620200127064334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-381001"/>
            <a:ext cx="10058401" cy="777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6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0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3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IVERS-FS\Scan\Dennis\doc10000520200113052334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2913" y="-2805113"/>
            <a:ext cx="10058401" cy="777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42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1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1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IVERS-FS\Scan\Dennis\doc10000720200113052449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" y="-2667000"/>
            <a:ext cx="10058400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0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IVERS-FS\Scan\Dennis\doc10000620200113052412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8213" y="-450850"/>
            <a:ext cx="10058401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7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IVERS-FS\Scan\Dennis\doc10047120200127064044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888" y="-763588"/>
            <a:ext cx="10058401" cy="777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9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IVERS-FS\Scan\Dennis\doc10047220200127064120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313" y="-736600"/>
            <a:ext cx="10058401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9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0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IVERS-FS\Scan\Dennis\doc10047320200127064146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-38100"/>
            <a:ext cx="10058401" cy="777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0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3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5823</TotalTime>
  <Words>0</Words>
  <Application>Microsoft Office PowerPoint</Application>
  <PresentationFormat>On-screen Show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Dennis Sivers</dc:creator>
  <cp:lastModifiedBy>Dennis Sivers</cp:lastModifiedBy>
  <cp:revision>27</cp:revision>
  <dcterms:created xsi:type="dcterms:W3CDTF">2020-01-13T13:15:42Z</dcterms:created>
  <dcterms:modified xsi:type="dcterms:W3CDTF">2020-01-30T13:59:14Z</dcterms:modified>
</cp:coreProperties>
</file>