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0" r:id="rId1"/>
  </p:sldMasterIdLst>
  <p:notesMasterIdLst>
    <p:notesMasterId r:id="rId11"/>
  </p:notesMasterIdLst>
  <p:handoutMasterIdLst>
    <p:handoutMasterId r:id="rId12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797675" cy="987425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97" autoAdjust="0"/>
    <p:restoredTop sz="95282" autoAdjust="0"/>
  </p:normalViewPr>
  <p:slideViewPr>
    <p:cSldViewPr>
      <p:cViewPr varScale="1">
        <p:scale>
          <a:sx n="110" d="100"/>
          <a:sy n="110" d="100"/>
        </p:scale>
        <p:origin x="126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image" Target="../media/image6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image" Target="../media/image6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91A5EA7-5DB5-4695-AFCC-A39C4B90F6AE}" type="doc">
      <dgm:prSet loTypeId="urn:microsoft.com/office/officeart/2008/layout/CaptionedPictures" loCatId="pictur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22AF2B8C-5521-458B-82BB-26D63A4B9D6C}">
      <dgm:prSet phldrT="[Text]" custT="1"/>
      <dgm:spPr/>
      <dgm:t>
        <a:bodyPr/>
        <a:lstStyle/>
        <a:p>
          <a:r>
            <a:rPr lang="fr-BE" sz="1600" dirty="0" smtClean="0">
              <a:solidFill>
                <a:schemeClr val="tx1"/>
              </a:solidFill>
              <a:latin typeface="Garamond" panose="02020404030301010803" pitchFamily="18" charset="0"/>
            </a:rPr>
            <a:t>THE BUREUCRAT</a:t>
          </a:r>
          <a:endParaRPr lang="en-US" sz="1600" dirty="0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3D901D10-449C-4855-907F-C71E52E4822E}" type="parTrans" cxnId="{45BF1B74-79E2-4D64-AE02-A3513D70A83D}">
      <dgm:prSet/>
      <dgm:spPr/>
      <dgm:t>
        <a:bodyPr/>
        <a:lstStyle/>
        <a:p>
          <a:endParaRPr lang="en-US"/>
        </a:p>
      </dgm:t>
    </dgm:pt>
    <dgm:pt modelId="{2CD601E9-DDD8-4930-9AAE-CB0FA01EE9A6}" type="sibTrans" cxnId="{45BF1B74-79E2-4D64-AE02-A3513D70A83D}">
      <dgm:prSet/>
      <dgm:spPr/>
      <dgm:t>
        <a:bodyPr/>
        <a:lstStyle/>
        <a:p>
          <a:endParaRPr lang="en-US"/>
        </a:p>
      </dgm:t>
    </dgm:pt>
    <dgm:pt modelId="{69F99A0F-E663-44F0-9EEF-D6628E61739B}">
      <dgm:prSet phldrT="[Text]" custT="1"/>
      <dgm:spPr/>
      <dgm:t>
        <a:bodyPr/>
        <a:lstStyle/>
        <a:p>
          <a:r>
            <a:rPr lang="fr-BE" sz="1600" dirty="0" smtClean="0">
              <a:solidFill>
                <a:schemeClr val="tx1"/>
              </a:solidFill>
              <a:latin typeface="Garamond" panose="02020404030301010803" pitchFamily="18" charset="0"/>
            </a:rPr>
            <a:t>Is </a:t>
          </a:r>
          <a:r>
            <a:rPr lang="fr-BE" sz="1600" dirty="0" err="1" smtClean="0">
              <a:solidFill>
                <a:schemeClr val="tx1"/>
              </a:solidFill>
              <a:latin typeface="Garamond" panose="02020404030301010803" pitchFamily="18" charset="0"/>
            </a:rPr>
            <a:t>it</a:t>
          </a:r>
          <a:r>
            <a:rPr lang="fr-BE" sz="1600" dirty="0" smtClean="0">
              <a:solidFill>
                <a:schemeClr val="tx1"/>
              </a:solidFill>
              <a:latin typeface="Garamond" panose="02020404030301010803" pitchFamily="18" charset="0"/>
            </a:rPr>
            <a:t> </a:t>
          </a:r>
          <a:r>
            <a:rPr lang="fr-BE" sz="1600" dirty="0" err="1" smtClean="0">
              <a:solidFill>
                <a:schemeClr val="tx1"/>
              </a:solidFill>
              <a:latin typeface="Garamond" panose="02020404030301010803" pitchFamily="18" charset="0"/>
            </a:rPr>
            <a:t>eligible</a:t>
          </a:r>
          <a:r>
            <a:rPr lang="fr-BE" sz="1600" dirty="0" smtClean="0">
              <a:solidFill>
                <a:schemeClr val="tx1"/>
              </a:solidFill>
              <a:latin typeface="Garamond" panose="02020404030301010803" pitchFamily="18" charset="0"/>
            </a:rPr>
            <a:t>?</a:t>
          </a:r>
          <a:endParaRPr lang="en-US" sz="1600" dirty="0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7874C058-4E47-4762-8C4C-9CAD8EFD15D8}" type="parTrans" cxnId="{AB55BDE7-4763-4701-A0E9-074C6CCADDAA}">
      <dgm:prSet/>
      <dgm:spPr/>
      <dgm:t>
        <a:bodyPr/>
        <a:lstStyle/>
        <a:p>
          <a:endParaRPr lang="en-US"/>
        </a:p>
      </dgm:t>
    </dgm:pt>
    <dgm:pt modelId="{1FE25370-B957-4618-8BD1-DF9C68C1A20B}" type="sibTrans" cxnId="{AB55BDE7-4763-4701-A0E9-074C6CCADDAA}">
      <dgm:prSet/>
      <dgm:spPr/>
      <dgm:t>
        <a:bodyPr/>
        <a:lstStyle/>
        <a:p>
          <a:endParaRPr lang="en-US"/>
        </a:p>
      </dgm:t>
    </dgm:pt>
    <dgm:pt modelId="{CDCCB948-53C4-4C2B-922D-22E63A2DF643}">
      <dgm:prSet phldrT="[Text]" custT="1"/>
      <dgm:spPr/>
      <dgm:t>
        <a:bodyPr/>
        <a:lstStyle/>
        <a:p>
          <a:r>
            <a:rPr lang="fr-BE" sz="1600" dirty="0" smtClean="0">
              <a:solidFill>
                <a:schemeClr val="tx1"/>
              </a:solidFill>
              <a:latin typeface="Garamond" panose="02020404030301010803" pitchFamily="18" charset="0"/>
            </a:rPr>
            <a:t>THE EXPERT</a:t>
          </a:r>
          <a:endParaRPr lang="en-US" sz="1600" dirty="0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6EC52711-3ADE-42DF-8D4F-3974A3A8CA79}" type="parTrans" cxnId="{FEA4EC2B-3C4B-4A5E-8B2E-EA1A4AF9BBB0}">
      <dgm:prSet/>
      <dgm:spPr/>
      <dgm:t>
        <a:bodyPr/>
        <a:lstStyle/>
        <a:p>
          <a:endParaRPr lang="en-US"/>
        </a:p>
      </dgm:t>
    </dgm:pt>
    <dgm:pt modelId="{5F47B0B5-B7B2-44D5-8BC0-B140D39EFBC1}" type="sibTrans" cxnId="{FEA4EC2B-3C4B-4A5E-8B2E-EA1A4AF9BBB0}">
      <dgm:prSet/>
      <dgm:spPr/>
      <dgm:t>
        <a:bodyPr/>
        <a:lstStyle/>
        <a:p>
          <a:endParaRPr lang="en-US"/>
        </a:p>
      </dgm:t>
    </dgm:pt>
    <dgm:pt modelId="{B8525B57-B151-40D2-B1CA-3C07EAC6580C}">
      <dgm:prSet phldrT="[Text]" custT="1"/>
      <dgm:spPr/>
      <dgm:t>
        <a:bodyPr/>
        <a:lstStyle/>
        <a:p>
          <a:r>
            <a:rPr lang="fr-BE" sz="1600" dirty="0" smtClean="0">
              <a:solidFill>
                <a:schemeClr val="tx1"/>
              </a:solidFill>
              <a:latin typeface="Garamond" panose="02020404030301010803" pitchFamily="18" charset="0"/>
            </a:rPr>
            <a:t>Is </a:t>
          </a:r>
          <a:r>
            <a:rPr lang="fr-BE" sz="1600" dirty="0" err="1" smtClean="0">
              <a:solidFill>
                <a:schemeClr val="tx1"/>
              </a:solidFill>
              <a:latin typeface="Garamond" panose="02020404030301010803" pitchFamily="18" charset="0"/>
            </a:rPr>
            <a:t>it</a:t>
          </a:r>
          <a:r>
            <a:rPr lang="fr-BE" sz="1600" dirty="0" smtClean="0">
              <a:solidFill>
                <a:schemeClr val="tx1"/>
              </a:solidFill>
              <a:latin typeface="Garamond" panose="02020404030301010803" pitchFamily="18" charset="0"/>
            </a:rPr>
            <a:t> </a:t>
          </a:r>
          <a:r>
            <a:rPr lang="fr-BE" sz="1600" dirty="0" err="1" smtClean="0">
              <a:solidFill>
                <a:schemeClr val="tx1"/>
              </a:solidFill>
              <a:latin typeface="Garamond" panose="02020404030301010803" pitchFamily="18" charset="0"/>
            </a:rPr>
            <a:t>innovative</a:t>
          </a:r>
          <a:r>
            <a:rPr lang="fr-BE" sz="1600" dirty="0" smtClean="0">
              <a:solidFill>
                <a:schemeClr val="tx1"/>
              </a:solidFill>
              <a:latin typeface="Garamond" panose="02020404030301010803" pitchFamily="18" charset="0"/>
            </a:rPr>
            <a:t>?</a:t>
          </a:r>
          <a:endParaRPr lang="en-US" sz="1600" dirty="0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37575B5F-5B3B-40C0-8374-5EF371CD6EE1}" type="parTrans" cxnId="{926DEF00-FF13-441E-90D5-43A94EC13384}">
      <dgm:prSet/>
      <dgm:spPr/>
      <dgm:t>
        <a:bodyPr/>
        <a:lstStyle/>
        <a:p>
          <a:endParaRPr lang="en-US"/>
        </a:p>
      </dgm:t>
    </dgm:pt>
    <dgm:pt modelId="{58CCB44F-CA7C-47B6-90CC-2EBD379160A2}" type="sibTrans" cxnId="{926DEF00-FF13-441E-90D5-43A94EC13384}">
      <dgm:prSet/>
      <dgm:spPr/>
      <dgm:t>
        <a:bodyPr/>
        <a:lstStyle/>
        <a:p>
          <a:endParaRPr lang="en-US"/>
        </a:p>
      </dgm:t>
    </dgm:pt>
    <dgm:pt modelId="{06DE54EE-9F3A-46FE-95A7-59EF58E33E62}">
      <dgm:prSet phldrT="[Text]" custT="1"/>
      <dgm:spPr/>
      <dgm:t>
        <a:bodyPr/>
        <a:lstStyle/>
        <a:p>
          <a:r>
            <a:rPr lang="fr-BE" sz="1600" dirty="0" smtClean="0">
              <a:solidFill>
                <a:schemeClr val="tx1"/>
              </a:solidFill>
              <a:latin typeface="Garamond" panose="02020404030301010803" pitchFamily="18" charset="0"/>
            </a:rPr>
            <a:t>THE POLITICIAN</a:t>
          </a:r>
          <a:endParaRPr lang="en-US" sz="1600" dirty="0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6D0FAE7E-6727-4306-8A6A-D75E904FDC12}" type="parTrans" cxnId="{4FA8BED6-A830-4109-8DEE-D00250C8DB48}">
      <dgm:prSet/>
      <dgm:spPr/>
      <dgm:t>
        <a:bodyPr/>
        <a:lstStyle/>
        <a:p>
          <a:endParaRPr lang="en-US"/>
        </a:p>
      </dgm:t>
    </dgm:pt>
    <dgm:pt modelId="{64733345-9B1B-4689-94E6-3A07E04CFA67}" type="sibTrans" cxnId="{4FA8BED6-A830-4109-8DEE-D00250C8DB48}">
      <dgm:prSet/>
      <dgm:spPr/>
      <dgm:t>
        <a:bodyPr/>
        <a:lstStyle/>
        <a:p>
          <a:endParaRPr lang="en-US"/>
        </a:p>
      </dgm:t>
    </dgm:pt>
    <dgm:pt modelId="{3FF84B99-15ED-4058-BCD3-948BDC091314}">
      <dgm:prSet phldrT="[Text]" custT="1"/>
      <dgm:spPr/>
      <dgm:t>
        <a:bodyPr/>
        <a:lstStyle/>
        <a:p>
          <a:r>
            <a:rPr lang="fr-BE" sz="1600" dirty="0" smtClean="0">
              <a:solidFill>
                <a:schemeClr val="tx1"/>
              </a:solidFill>
              <a:latin typeface="Garamond" panose="02020404030301010803" pitchFamily="18" charset="0"/>
            </a:rPr>
            <a:t>Is </a:t>
          </a:r>
          <a:r>
            <a:rPr lang="fr-BE" sz="1600" dirty="0" err="1" smtClean="0">
              <a:solidFill>
                <a:schemeClr val="tx1"/>
              </a:solidFill>
              <a:latin typeface="Garamond" panose="02020404030301010803" pitchFamily="18" charset="0"/>
            </a:rPr>
            <a:t>it</a:t>
          </a:r>
          <a:r>
            <a:rPr lang="fr-BE" sz="1600" dirty="0" smtClean="0">
              <a:solidFill>
                <a:schemeClr val="tx1"/>
              </a:solidFill>
              <a:latin typeface="Garamond" panose="02020404030301010803" pitchFamily="18" charset="0"/>
            </a:rPr>
            <a:t> </a:t>
          </a:r>
          <a:r>
            <a:rPr lang="fr-BE" sz="1600" dirty="0" err="1" smtClean="0">
              <a:solidFill>
                <a:schemeClr val="tx1"/>
              </a:solidFill>
              <a:latin typeface="Garamond" panose="02020404030301010803" pitchFamily="18" charset="0"/>
            </a:rPr>
            <a:t>worthy</a:t>
          </a:r>
          <a:r>
            <a:rPr lang="fr-BE" sz="1600" dirty="0" smtClean="0">
              <a:solidFill>
                <a:schemeClr val="tx1"/>
              </a:solidFill>
              <a:latin typeface="Garamond" panose="02020404030301010803" pitchFamily="18" charset="0"/>
            </a:rPr>
            <a:t>?</a:t>
          </a:r>
          <a:endParaRPr lang="en-US" sz="1600" dirty="0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4EB87CB0-7C0B-4256-9E4F-A457D1733554}" type="parTrans" cxnId="{9FECEF0E-73CA-4F19-AB4F-2ABF491C2F34}">
      <dgm:prSet/>
      <dgm:spPr/>
      <dgm:t>
        <a:bodyPr/>
        <a:lstStyle/>
        <a:p>
          <a:endParaRPr lang="en-US"/>
        </a:p>
      </dgm:t>
    </dgm:pt>
    <dgm:pt modelId="{20A46FE8-755A-406D-8194-1A5EA9E24555}" type="sibTrans" cxnId="{9FECEF0E-73CA-4F19-AB4F-2ABF491C2F34}">
      <dgm:prSet/>
      <dgm:spPr/>
      <dgm:t>
        <a:bodyPr/>
        <a:lstStyle/>
        <a:p>
          <a:endParaRPr lang="en-US"/>
        </a:p>
      </dgm:t>
    </dgm:pt>
    <dgm:pt modelId="{C003A7CA-A259-4833-83DD-B0D750DAE966}" type="pres">
      <dgm:prSet presAssocID="{091A5EA7-5DB5-4695-AFCC-A39C4B90F6AE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US"/>
        </a:p>
      </dgm:t>
    </dgm:pt>
    <dgm:pt modelId="{0F87AE0C-412A-421F-956D-6B703B621191}" type="pres">
      <dgm:prSet presAssocID="{22AF2B8C-5521-458B-82BB-26D63A4B9D6C}" presName="composite" presStyleCnt="0">
        <dgm:presLayoutVars>
          <dgm:chMax val="1"/>
          <dgm:chPref val="1"/>
        </dgm:presLayoutVars>
      </dgm:prSet>
      <dgm:spPr/>
    </dgm:pt>
    <dgm:pt modelId="{8BF5ECA4-BD82-4AAC-93E8-53235A3D102A}" type="pres">
      <dgm:prSet presAssocID="{22AF2B8C-5521-458B-82BB-26D63A4B9D6C}" presName="Accent" presStyleLbl="trAlignAcc1" presStyleIdx="0" presStyleCnt="3">
        <dgm:presLayoutVars>
          <dgm:chMax val="0"/>
          <dgm:chPref val="0"/>
        </dgm:presLayoutVars>
      </dgm:prSet>
      <dgm:spPr/>
    </dgm:pt>
    <dgm:pt modelId="{2F7B4AD9-3480-4511-989C-29C163B75866}" type="pres">
      <dgm:prSet presAssocID="{22AF2B8C-5521-458B-82BB-26D63A4B9D6C}" presName="Image" presStyleLbl="alignImgPlace1" presStyleIdx="0" presStyleCnt="3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</dgm:spPr>
    </dgm:pt>
    <dgm:pt modelId="{0CFDA75E-A639-4027-878A-78E511B3EB66}" type="pres">
      <dgm:prSet presAssocID="{22AF2B8C-5521-458B-82BB-26D63A4B9D6C}" presName="ChildComposite" presStyleCnt="0"/>
      <dgm:spPr/>
    </dgm:pt>
    <dgm:pt modelId="{F329D4F5-BE81-4BD0-9355-FBE98F7BEB18}" type="pres">
      <dgm:prSet presAssocID="{22AF2B8C-5521-458B-82BB-26D63A4B9D6C}" presName="Child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E37815-469D-41B8-B697-1E56A63AB8AE}" type="pres">
      <dgm:prSet presAssocID="{22AF2B8C-5521-458B-82BB-26D63A4B9D6C}" presName="Parent" presStyleLbl="revTx" presStyleIdx="0" presStyleCnt="3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4766E4-A075-441A-BA30-6D8E386D5D64}" type="pres">
      <dgm:prSet presAssocID="{2CD601E9-DDD8-4930-9AAE-CB0FA01EE9A6}" presName="sibTrans" presStyleCnt="0"/>
      <dgm:spPr/>
    </dgm:pt>
    <dgm:pt modelId="{9CFB9EBE-A5AE-4C71-9034-6E99CE4F5D38}" type="pres">
      <dgm:prSet presAssocID="{CDCCB948-53C4-4C2B-922D-22E63A2DF643}" presName="composite" presStyleCnt="0">
        <dgm:presLayoutVars>
          <dgm:chMax val="1"/>
          <dgm:chPref val="1"/>
        </dgm:presLayoutVars>
      </dgm:prSet>
      <dgm:spPr/>
    </dgm:pt>
    <dgm:pt modelId="{3DA208FC-D251-45EB-A6D4-271D667D09A6}" type="pres">
      <dgm:prSet presAssocID="{CDCCB948-53C4-4C2B-922D-22E63A2DF643}" presName="Accent" presStyleLbl="trAlignAcc1" presStyleIdx="1" presStyleCnt="3">
        <dgm:presLayoutVars>
          <dgm:chMax val="0"/>
          <dgm:chPref val="0"/>
        </dgm:presLayoutVars>
      </dgm:prSet>
      <dgm:spPr/>
    </dgm:pt>
    <dgm:pt modelId="{73A6741F-9AB3-402D-BD56-B59F39E74D3E}" type="pres">
      <dgm:prSet presAssocID="{CDCCB948-53C4-4C2B-922D-22E63A2DF643}" presName="Image" presStyleLbl="alignImgPlace1" presStyleIdx="1" presStyleCnt="3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2000" b="-12000"/>
          </a:stretch>
        </a:blipFill>
      </dgm:spPr>
    </dgm:pt>
    <dgm:pt modelId="{AC4A035D-ED24-45C0-8EBC-3BCE31AA1DF0}" type="pres">
      <dgm:prSet presAssocID="{CDCCB948-53C4-4C2B-922D-22E63A2DF643}" presName="ChildComposite" presStyleCnt="0"/>
      <dgm:spPr/>
    </dgm:pt>
    <dgm:pt modelId="{489D67B8-0505-4C66-A9D9-9967B1BF7F47}" type="pres">
      <dgm:prSet presAssocID="{CDCCB948-53C4-4C2B-922D-22E63A2DF643}" presName="Child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16985A-B49C-4296-8A2E-90D2F64B411E}" type="pres">
      <dgm:prSet presAssocID="{CDCCB948-53C4-4C2B-922D-22E63A2DF643}" presName="Parent" presStyleLbl="revTx" presStyleIdx="1" presStyleCnt="3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C281A4-8EF4-468F-9CB0-0D90F64F917C}" type="pres">
      <dgm:prSet presAssocID="{5F47B0B5-B7B2-44D5-8BC0-B140D39EFBC1}" presName="sibTrans" presStyleCnt="0"/>
      <dgm:spPr/>
    </dgm:pt>
    <dgm:pt modelId="{BAEE2738-EDF6-43ED-90E6-E71DB427FCC7}" type="pres">
      <dgm:prSet presAssocID="{06DE54EE-9F3A-46FE-95A7-59EF58E33E62}" presName="composite" presStyleCnt="0">
        <dgm:presLayoutVars>
          <dgm:chMax val="1"/>
          <dgm:chPref val="1"/>
        </dgm:presLayoutVars>
      </dgm:prSet>
      <dgm:spPr/>
    </dgm:pt>
    <dgm:pt modelId="{B0E3FFFD-312E-4965-B911-469F12879D3B}" type="pres">
      <dgm:prSet presAssocID="{06DE54EE-9F3A-46FE-95A7-59EF58E33E62}" presName="Accent" presStyleLbl="trAlignAcc1" presStyleIdx="2" presStyleCnt="3">
        <dgm:presLayoutVars>
          <dgm:chMax val="0"/>
          <dgm:chPref val="0"/>
        </dgm:presLayoutVars>
      </dgm:prSet>
      <dgm:spPr/>
    </dgm:pt>
    <dgm:pt modelId="{4F2A054D-EE84-4A6B-A238-B5F9F28C7C97}" type="pres">
      <dgm:prSet presAssocID="{06DE54EE-9F3A-46FE-95A7-59EF58E33E62}" presName="Image" presStyleLbl="alignImgPlace1" presStyleIdx="2" presStyleCnt="3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70CF9A9B-DA24-409E-851A-D9CC62C87EA0}" type="pres">
      <dgm:prSet presAssocID="{06DE54EE-9F3A-46FE-95A7-59EF58E33E62}" presName="ChildComposite" presStyleCnt="0"/>
      <dgm:spPr/>
    </dgm:pt>
    <dgm:pt modelId="{23B06A4E-AAD4-44C9-84AE-5D491FEC7EEF}" type="pres">
      <dgm:prSet presAssocID="{06DE54EE-9F3A-46FE-95A7-59EF58E33E62}" presName="Child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6DC694-9927-4B0D-90E6-D18CC656C220}" type="pres">
      <dgm:prSet presAssocID="{06DE54EE-9F3A-46FE-95A7-59EF58E33E62}" presName="Parent" presStyleLbl="revTx" presStyleIdx="2" presStyleCnt="3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806788E-7F6F-4040-AC7D-A0AE8729D68D}" type="presOf" srcId="{06DE54EE-9F3A-46FE-95A7-59EF58E33E62}" destId="{1D6DC694-9927-4B0D-90E6-D18CC656C220}" srcOrd="0" destOrd="0" presId="urn:microsoft.com/office/officeart/2008/layout/CaptionedPictures"/>
    <dgm:cxn modelId="{FEA4EC2B-3C4B-4A5E-8B2E-EA1A4AF9BBB0}" srcId="{091A5EA7-5DB5-4695-AFCC-A39C4B90F6AE}" destId="{CDCCB948-53C4-4C2B-922D-22E63A2DF643}" srcOrd="1" destOrd="0" parTransId="{6EC52711-3ADE-42DF-8D4F-3974A3A8CA79}" sibTransId="{5F47B0B5-B7B2-44D5-8BC0-B140D39EFBC1}"/>
    <dgm:cxn modelId="{7BBBAB96-4940-41B4-9BD9-8E01ABD936A9}" type="presOf" srcId="{CDCCB948-53C4-4C2B-922D-22E63A2DF643}" destId="{2C16985A-B49C-4296-8A2E-90D2F64B411E}" srcOrd="0" destOrd="0" presId="urn:microsoft.com/office/officeart/2008/layout/CaptionedPictures"/>
    <dgm:cxn modelId="{4FA8BED6-A830-4109-8DEE-D00250C8DB48}" srcId="{091A5EA7-5DB5-4695-AFCC-A39C4B90F6AE}" destId="{06DE54EE-9F3A-46FE-95A7-59EF58E33E62}" srcOrd="2" destOrd="0" parTransId="{6D0FAE7E-6727-4306-8A6A-D75E904FDC12}" sibTransId="{64733345-9B1B-4689-94E6-3A07E04CFA67}"/>
    <dgm:cxn modelId="{0BFB1070-7A18-4E31-BF36-C0187730B504}" type="presOf" srcId="{3FF84B99-15ED-4058-BCD3-948BDC091314}" destId="{23B06A4E-AAD4-44C9-84AE-5D491FEC7EEF}" srcOrd="0" destOrd="0" presId="urn:microsoft.com/office/officeart/2008/layout/CaptionedPictures"/>
    <dgm:cxn modelId="{45BF1B74-79E2-4D64-AE02-A3513D70A83D}" srcId="{091A5EA7-5DB5-4695-AFCC-A39C4B90F6AE}" destId="{22AF2B8C-5521-458B-82BB-26D63A4B9D6C}" srcOrd="0" destOrd="0" parTransId="{3D901D10-449C-4855-907F-C71E52E4822E}" sibTransId="{2CD601E9-DDD8-4930-9AAE-CB0FA01EE9A6}"/>
    <dgm:cxn modelId="{9FECEF0E-73CA-4F19-AB4F-2ABF491C2F34}" srcId="{06DE54EE-9F3A-46FE-95A7-59EF58E33E62}" destId="{3FF84B99-15ED-4058-BCD3-948BDC091314}" srcOrd="0" destOrd="0" parTransId="{4EB87CB0-7C0B-4256-9E4F-A457D1733554}" sibTransId="{20A46FE8-755A-406D-8194-1A5EA9E24555}"/>
    <dgm:cxn modelId="{69D5764F-2F2B-461E-9C30-006F546AF6AF}" type="presOf" srcId="{22AF2B8C-5521-458B-82BB-26D63A4B9D6C}" destId="{B8E37815-469D-41B8-B697-1E56A63AB8AE}" srcOrd="0" destOrd="0" presId="urn:microsoft.com/office/officeart/2008/layout/CaptionedPictures"/>
    <dgm:cxn modelId="{AB55BDE7-4763-4701-A0E9-074C6CCADDAA}" srcId="{22AF2B8C-5521-458B-82BB-26D63A4B9D6C}" destId="{69F99A0F-E663-44F0-9EEF-D6628E61739B}" srcOrd="0" destOrd="0" parTransId="{7874C058-4E47-4762-8C4C-9CAD8EFD15D8}" sibTransId="{1FE25370-B957-4618-8BD1-DF9C68C1A20B}"/>
    <dgm:cxn modelId="{AF7B7186-0BCB-41EC-9D8E-5C06C2B3099B}" type="presOf" srcId="{69F99A0F-E663-44F0-9EEF-D6628E61739B}" destId="{F329D4F5-BE81-4BD0-9355-FBE98F7BEB18}" srcOrd="0" destOrd="0" presId="urn:microsoft.com/office/officeart/2008/layout/CaptionedPictures"/>
    <dgm:cxn modelId="{B85A09AD-77E3-4591-ACA0-C6F4D79E8A8D}" type="presOf" srcId="{091A5EA7-5DB5-4695-AFCC-A39C4B90F6AE}" destId="{C003A7CA-A259-4833-83DD-B0D750DAE966}" srcOrd="0" destOrd="0" presId="urn:microsoft.com/office/officeart/2008/layout/CaptionedPictures"/>
    <dgm:cxn modelId="{C5CC2DEF-476E-4411-8F39-EDA95EDB35C7}" type="presOf" srcId="{B8525B57-B151-40D2-B1CA-3C07EAC6580C}" destId="{489D67B8-0505-4C66-A9D9-9967B1BF7F47}" srcOrd="0" destOrd="0" presId="urn:microsoft.com/office/officeart/2008/layout/CaptionedPictures"/>
    <dgm:cxn modelId="{926DEF00-FF13-441E-90D5-43A94EC13384}" srcId="{CDCCB948-53C4-4C2B-922D-22E63A2DF643}" destId="{B8525B57-B151-40D2-B1CA-3C07EAC6580C}" srcOrd="0" destOrd="0" parTransId="{37575B5F-5B3B-40C0-8374-5EF371CD6EE1}" sibTransId="{58CCB44F-CA7C-47B6-90CC-2EBD379160A2}"/>
    <dgm:cxn modelId="{AD582451-B67A-4A1F-A3D1-078B576E493E}" type="presParOf" srcId="{C003A7CA-A259-4833-83DD-B0D750DAE966}" destId="{0F87AE0C-412A-421F-956D-6B703B621191}" srcOrd="0" destOrd="0" presId="urn:microsoft.com/office/officeart/2008/layout/CaptionedPictures"/>
    <dgm:cxn modelId="{5ED91DE8-E0DD-464B-9282-50820EE66422}" type="presParOf" srcId="{0F87AE0C-412A-421F-956D-6B703B621191}" destId="{8BF5ECA4-BD82-4AAC-93E8-53235A3D102A}" srcOrd="0" destOrd="0" presId="urn:microsoft.com/office/officeart/2008/layout/CaptionedPictures"/>
    <dgm:cxn modelId="{A6A05583-1D85-4762-ADF9-4D8CBFFBF250}" type="presParOf" srcId="{0F87AE0C-412A-421F-956D-6B703B621191}" destId="{2F7B4AD9-3480-4511-989C-29C163B75866}" srcOrd="1" destOrd="0" presId="urn:microsoft.com/office/officeart/2008/layout/CaptionedPictures"/>
    <dgm:cxn modelId="{72B7D333-FA33-4401-9522-DB0839480AAA}" type="presParOf" srcId="{0F87AE0C-412A-421F-956D-6B703B621191}" destId="{0CFDA75E-A639-4027-878A-78E511B3EB66}" srcOrd="2" destOrd="0" presId="urn:microsoft.com/office/officeart/2008/layout/CaptionedPictures"/>
    <dgm:cxn modelId="{6B64FD1B-7E41-4201-BCEB-0B8F3133E4B5}" type="presParOf" srcId="{0CFDA75E-A639-4027-878A-78E511B3EB66}" destId="{F329D4F5-BE81-4BD0-9355-FBE98F7BEB18}" srcOrd="0" destOrd="0" presId="urn:microsoft.com/office/officeart/2008/layout/CaptionedPictures"/>
    <dgm:cxn modelId="{A65BE4E5-E0B5-4886-B1CD-00BB49530A02}" type="presParOf" srcId="{0CFDA75E-A639-4027-878A-78E511B3EB66}" destId="{B8E37815-469D-41B8-B697-1E56A63AB8AE}" srcOrd="1" destOrd="0" presId="urn:microsoft.com/office/officeart/2008/layout/CaptionedPictures"/>
    <dgm:cxn modelId="{2A8660D5-45AB-455D-B8D5-B6A7D2D162E5}" type="presParOf" srcId="{C003A7CA-A259-4833-83DD-B0D750DAE966}" destId="{C24766E4-A075-441A-BA30-6D8E386D5D64}" srcOrd="1" destOrd="0" presId="urn:microsoft.com/office/officeart/2008/layout/CaptionedPictures"/>
    <dgm:cxn modelId="{C63C07CC-212E-45E9-A4B7-0BAAF376E0E5}" type="presParOf" srcId="{C003A7CA-A259-4833-83DD-B0D750DAE966}" destId="{9CFB9EBE-A5AE-4C71-9034-6E99CE4F5D38}" srcOrd="2" destOrd="0" presId="urn:microsoft.com/office/officeart/2008/layout/CaptionedPictures"/>
    <dgm:cxn modelId="{40A94C87-A0EE-47D3-B49B-22E1939E9EC6}" type="presParOf" srcId="{9CFB9EBE-A5AE-4C71-9034-6E99CE4F5D38}" destId="{3DA208FC-D251-45EB-A6D4-271D667D09A6}" srcOrd="0" destOrd="0" presId="urn:microsoft.com/office/officeart/2008/layout/CaptionedPictures"/>
    <dgm:cxn modelId="{4D46DA8A-7885-4939-B8B0-F6BC5E00A028}" type="presParOf" srcId="{9CFB9EBE-A5AE-4C71-9034-6E99CE4F5D38}" destId="{73A6741F-9AB3-402D-BD56-B59F39E74D3E}" srcOrd="1" destOrd="0" presId="urn:microsoft.com/office/officeart/2008/layout/CaptionedPictures"/>
    <dgm:cxn modelId="{CB4FA51E-D2A7-4068-BCDE-F5EFEBAF65BF}" type="presParOf" srcId="{9CFB9EBE-A5AE-4C71-9034-6E99CE4F5D38}" destId="{AC4A035D-ED24-45C0-8EBC-3BCE31AA1DF0}" srcOrd="2" destOrd="0" presId="urn:microsoft.com/office/officeart/2008/layout/CaptionedPictures"/>
    <dgm:cxn modelId="{B74FD98B-EF78-4BAD-86C3-FF484C1AEF29}" type="presParOf" srcId="{AC4A035D-ED24-45C0-8EBC-3BCE31AA1DF0}" destId="{489D67B8-0505-4C66-A9D9-9967B1BF7F47}" srcOrd="0" destOrd="0" presId="urn:microsoft.com/office/officeart/2008/layout/CaptionedPictures"/>
    <dgm:cxn modelId="{257CEBD3-0D70-45C4-8151-D203E6E94D4A}" type="presParOf" srcId="{AC4A035D-ED24-45C0-8EBC-3BCE31AA1DF0}" destId="{2C16985A-B49C-4296-8A2E-90D2F64B411E}" srcOrd="1" destOrd="0" presId="urn:microsoft.com/office/officeart/2008/layout/CaptionedPictures"/>
    <dgm:cxn modelId="{0D75E72A-8A9E-4247-A48C-42E4FCA1E2EF}" type="presParOf" srcId="{C003A7CA-A259-4833-83DD-B0D750DAE966}" destId="{04C281A4-8EF4-468F-9CB0-0D90F64F917C}" srcOrd="3" destOrd="0" presId="urn:microsoft.com/office/officeart/2008/layout/CaptionedPictures"/>
    <dgm:cxn modelId="{0759D327-D010-4847-BD00-302FD31C9CCF}" type="presParOf" srcId="{C003A7CA-A259-4833-83DD-B0D750DAE966}" destId="{BAEE2738-EDF6-43ED-90E6-E71DB427FCC7}" srcOrd="4" destOrd="0" presId="urn:microsoft.com/office/officeart/2008/layout/CaptionedPictures"/>
    <dgm:cxn modelId="{62D9A609-B6A2-4661-87C7-7448626D74FF}" type="presParOf" srcId="{BAEE2738-EDF6-43ED-90E6-E71DB427FCC7}" destId="{B0E3FFFD-312E-4965-B911-469F12879D3B}" srcOrd="0" destOrd="0" presId="urn:microsoft.com/office/officeart/2008/layout/CaptionedPictures"/>
    <dgm:cxn modelId="{247BB6B7-9FE9-4985-9EFE-9BD69946F2F1}" type="presParOf" srcId="{BAEE2738-EDF6-43ED-90E6-E71DB427FCC7}" destId="{4F2A054D-EE84-4A6B-A238-B5F9F28C7C97}" srcOrd="1" destOrd="0" presId="urn:microsoft.com/office/officeart/2008/layout/CaptionedPictures"/>
    <dgm:cxn modelId="{F6DFE723-E595-4750-93AE-2D34F1C8000E}" type="presParOf" srcId="{BAEE2738-EDF6-43ED-90E6-E71DB427FCC7}" destId="{70CF9A9B-DA24-409E-851A-D9CC62C87EA0}" srcOrd="2" destOrd="0" presId="urn:microsoft.com/office/officeart/2008/layout/CaptionedPictures"/>
    <dgm:cxn modelId="{8AA83800-36D6-4462-99D6-8E9C26B9CD1D}" type="presParOf" srcId="{70CF9A9B-DA24-409E-851A-D9CC62C87EA0}" destId="{23B06A4E-AAD4-44C9-84AE-5D491FEC7EEF}" srcOrd="0" destOrd="0" presId="urn:microsoft.com/office/officeart/2008/layout/CaptionedPictures"/>
    <dgm:cxn modelId="{7B16A4F4-A426-4678-BD43-D7839E3C339B}" type="presParOf" srcId="{70CF9A9B-DA24-409E-851A-D9CC62C87EA0}" destId="{1D6DC694-9927-4B0D-90E6-D18CC656C220}" srcOrd="1" destOrd="0" presId="urn:microsoft.com/office/officeart/2008/layout/CaptionedPicture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F46588E-7417-4F40-AFC8-7A440C5E8391}" type="doc">
      <dgm:prSet loTypeId="urn:microsoft.com/office/officeart/2005/8/layout/chevron1" loCatId="process" qsTypeId="urn:microsoft.com/office/officeart/2005/8/quickstyle/3d2" qsCatId="3D" csTypeId="urn:microsoft.com/office/officeart/2005/8/colors/colorful5" csCatId="colorful" phldr="1"/>
      <dgm:spPr/>
    </dgm:pt>
    <dgm:pt modelId="{91BB02A9-075A-4582-8125-F3151A3AB37A}">
      <dgm:prSet phldrT="[Text]" custT="1"/>
      <dgm:spPr/>
      <dgm:t>
        <a:bodyPr/>
        <a:lstStyle/>
        <a:p>
          <a:r>
            <a:rPr lang="fr-BE" sz="1400" b="1" dirty="0" err="1" smtClean="0">
              <a:solidFill>
                <a:schemeClr val="tx1"/>
              </a:solidFill>
              <a:latin typeface="Garamond" panose="02020404030301010803" pitchFamily="18" charset="0"/>
              <a:cs typeface="Arial" pitchFamily="34" charset="0"/>
            </a:rPr>
            <a:t>Nothing</a:t>
          </a:r>
          <a:endParaRPr lang="en-US" sz="1400" b="1" dirty="0">
            <a:solidFill>
              <a:schemeClr val="tx1"/>
            </a:solidFill>
            <a:latin typeface="Garamond" panose="02020404030301010803" pitchFamily="18" charset="0"/>
            <a:cs typeface="Arial" pitchFamily="34" charset="0"/>
          </a:endParaRPr>
        </a:p>
      </dgm:t>
    </dgm:pt>
    <dgm:pt modelId="{7999BD3C-4468-475E-A679-60AA62DFB635}" type="parTrans" cxnId="{E032C6D3-761F-40B3-A8C3-1A732B0A3F27}">
      <dgm:prSet/>
      <dgm:spPr/>
      <dgm:t>
        <a:bodyPr/>
        <a:lstStyle/>
        <a:p>
          <a:endParaRPr lang="en-US" sz="1600">
            <a:solidFill>
              <a:schemeClr val="tx1"/>
            </a:solidFill>
            <a:latin typeface="Constantia" pitchFamily="18" charset="0"/>
          </a:endParaRPr>
        </a:p>
      </dgm:t>
    </dgm:pt>
    <dgm:pt modelId="{52F45469-5142-4DF9-BDAE-DED3D1E41F91}" type="sibTrans" cxnId="{E032C6D3-761F-40B3-A8C3-1A732B0A3F27}">
      <dgm:prSet/>
      <dgm:spPr/>
      <dgm:t>
        <a:bodyPr/>
        <a:lstStyle/>
        <a:p>
          <a:endParaRPr lang="en-US" sz="1600">
            <a:solidFill>
              <a:schemeClr val="tx1"/>
            </a:solidFill>
            <a:latin typeface="Constantia" pitchFamily="18" charset="0"/>
          </a:endParaRPr>
        </a:p>
      </dgm:t>
    </dgm:pt>
    <dgm:pt modelId="{3D3FA730-6BB6-4261-9AB2-C84F25CF938F}">
      <dgm:prSet phldrT="[Text]" custT="1"/>
      <dgm:spPr/>
      <dgm:t>
        <a:bodyPr/>
        <a:lstStyle/>
        <a:p>
          <a:r>
            <a:rPr lang="fr-BE" sz="1400" b="1" dirty="0" err="1" smtClean="0">
              <a:solidFill>
                <a:schemeClr val="tx1"/>
              </a:solidFill>
              <a:latin typeface="Garamond" panose="02020404030301010803" pitchFamily="18" charset="0"/>
              <a:cs typeface="Arial" pitchFamily="34" charset="0"/>
            </a:rPr>
            <a:t>Idea</a:t>
          </a:r>
          <a:endParaRPr lang="en-US" sz="1400" b="1" dirty="0">
            <a:solidFill>
              <a:schemeClr val="tx1"/>
            </a:solidFill>
            <a:latin typeface="Garamond" panose="02020404030301010803" pitchFamily="18" charset="0"/>
            <a:cs typeface="Arial" pitchFamily="34" charset="0"/>
          </a:endParaRPr>
        </a:p>
      </dgm:t>
    </dgm:pt>
    <dgm:pt modelId="{6CE753DC-C0A9-4D97-BBC9-3A3AB8FD53AB}" type="parTrans" cxnId="{EA16177E-C519-488D-81BA-3D12DC7E3C35}">
      <dgm:prSet/>
      <dgm:spPr/>
      <dgm:t>
        <a:bodyPr/>
        <a:lstStyle/>
        <a:p>
          <a:endParaRPr lang="en-US" sz="1600">
            <a:solidFill>
              <a:schemeClr val="tx1"/>
            </a:solidFill>
            <a:latin typeface="Constantia" pitchFamily="18" charset="0"/>
          </a:endParaRPr>
        </a:p>
      </dgm:t>
    </dgm:pt>
    <dgm:pt modelId="{48BB8F65-F023-4A7E-8532-967414BE1250}" type="sibTrans" cxnId="{EA16177E-C519-488D-81BA-3D12DC7E3C35}">
      <dgm:prSet/>
      <dgm:spPr/>
      <dgm:t>
        <a:bodyPr/>
        <a:lstStyle/>
        <a:p>
          <a:endParaRPr lang="en-US" sz="1600">
            <a:solidFill>
              <a:schemeClr val="tx1"/>
            </a:solidFill>
            <a:latin typeface="Constantia" pitchFamily="18" charset="0"/>
          </a:endParaRPr>
        </a:p>
      </dgm:t>
    </dgm:pt>
    <dgm:pt modelId="{170FA5AC-FE45-43A5-9D08-85908EA0CCCF}">
      <dgm:prSet phldrT="[Text]" custT="1"/>
      <dgm:spPr/>
      <dgm:t>
        <a:bodyPr/>
        <a:lstStyle/>
        <a:p>
          <a:r>
            <a:rPr lang="fr-BE" sz="1400" b="1" dirty="0" smtClean="0">
              <a:solidFill>
                <a:schemeClr val="tx1"/>
              </a:solidFill>
              <a:latin typeface="Garamond" panose="02020404030301010803" pitchFamily="18" charset="0"/>
              <a:cs typeface="Arial" pitchFamily="34" charset="0"/>
            </a:rPr>
            <a:t>Project</a:t>
          </a:r>
          <a:endParaRPr lang="en-US" sz="1400" b="1" dirty="0">
            <a:solidFill>
              <a:schemeClr val="tx1"/>
            </a:solidFill>
            <a:latin typeface="Garamond" panose="02020404030301010803" pitchFamily="18" charset="0"/>
            <a:cs typeface="Arial" pitchFamily="34" charset="0"/>
          </a:endParaRPr>
        </a:p>
      </dgm:t>
    </dgm:pt>
    <dgm:pt modelId="{CB601638-24CD-4B4E-9B7A-10C5565B8750}" type="parTrans" cxnId="{F8FC159B-DB5F-4346-A898-BD6C774D03FB}">
      <dgm:prSet/>
      <dgm:spPr/>
      <dgm:t>
        <a:bodyPr/>
        <a:lstStyle/>
        <a:p>
          <a:endParaRPr lang="en-US" sz="1600">
            <a:solidFill>
              <a:schemeClr val="tx1"/>
            </a:solidFill>
            <a:latin typeface="Constantia" pitchFamily="18" charset="0"/>
          </a:endParaRPr>
        </a:p>
      </dgm:t>
    </dgm:pt>
    <dgm:pt modelId="{5E3A1C42-8F6A-44D7-BE5C-B771EFD428F7}" type="sibTrans" cxnId="{F8FC159B-DB5F-4346-A898-BD6C774D03FB}">
      <dgm:prSet/>
      <dgm:spPr/>
      <dgm:t>
        <a:bodyPr/>
        <a:lstStyle/>
        <a:p>
          <a:endParaRPr lang="en-US" sz="1600">
            <a:solidFill>
              <a:schemeClr val="tx1"/>
            </a:solidFill>
            <a:latin typeface="Constantia" pitchFamily="18" charset="0"/>
          </a:endParaRPr>
        </a:p>
      </dgm:t>
    </dgm:pt>
    <dgm:pt modelId="{FC11A0A5-EC04-4757-898E-806A1FBB7BDA}">
      <dgm:prSet custT="1"/>
      <dgm:spPr/>
      <dgm:t>
        <a:bodyPr/>
        <a:lstStyle/>
        <a:p>
          <a:r>
            <a:rPr lang="fr-BE" sz="1400" b="1" dirty="0" err="1" smtClean="0">
              <a:solidFill>
                <a:schemeClr val="tx1"/>
              </a:solidFill>
              <a:latin typeface="Garamond" panose="02020404030301010803" pitchFamily="18" charset="0"/>
              <a:cs typeface="Arial" pitchFamily="34" charset="0"/>
            </a:rPr>
            <a:t>Funding</a:t>
          </a:r>
          <a:endParaRPr lang="en-US" sz="1400" b="1" dirty="0">
            <a:solidFill>
              <a:schemeClr val="tx1"/>
            </a:solidFill>
            <a:latin typeface="Garamond" panose="02020404030301010803" pitchFamily="18" charset="0"/>
            <a:cs typeface="Arial" pitchFamily="34" charset="0"/>
          </a:endParaRPr>
        </a:p>
      </dgm:t>
    </dgm:pt>
    <dgm:pt modelId="{469A22F1-20FF-410B-B5DE-EAB7BD4EEA44}" type="parTrans" cxnId="{BB1B4626-4502-436E-B5CD-540E60819B19}">
      <dgm:prSet/>
      <dgm:spPr/>
      <dgm:t>
        <a:bodyPr/>
        <a:lstStyle/>
        <a:p>
          <a:endParaRPr lang="en-US" sz="1600">
            <a:solidFill>
              <a:schemeClr val="tx1"/>
            </a:solidFill>
            <a:latin typeface="Constantia" pitchFamily="18" charset="0"/>
          </a:endParaRPr>
        </a:p>
      </dgm:t>
    </dgm:pt>
    <dgm:pt modelId="{1EA5E169-77CE-4079-A176-8D945227B131}" type="sibTrans" cxnId="{BB1B4626-4502-436E-B5CD-540E60819B19}">
      <dgm:prSet/>
      <dgm:spPr/>
      <dgm:t>
        <a:bodyPr/>
        <a:lstStyle/>
        <a:p>
          <a:endParaRPr lang="en-US" sz="1600">
            <a:solidFill>
              <a:schemeClr val="tx1"/>
            </a:solidFill>
            <a:latin typeface="Constantia" pitchFamily="18" charset="0"/>
          </a:endParaRPr>
        </a:p>
      </dgm:t>
    </dgm:pt>
    <dgm:pt modelId="{99D75F3D-5A9E-437B-86C8-59C15169C807}">
      <dgm:prSet custT="1"/>
      <dgm:spPr/>
      <dgm:t>
        <a:bodyPr/>
        <a:lstStyle/>
        <a:p>
          <a:r>
            <a:rPr lang="fr-BE" sz="1400" b="1" dirty="0" err="1" smtClean="0">
              <a:solidFill>
                <a:schemeClr val="tx1"/>
              </a:solidFill>
              <a:latin typeface="Garamond" panose="02020404030301010803" pitchFamily="18" charset="0"/>
              <a:cs typeface="Arial" pitchFamily="34" charset="0"/>
            </a:rPr>
            <a:t>Execution</a:t>
          </a:r>
          <a:endParaRPr lang="en-US" sz="1400" b="1" dirty="0">
            <a:solidFill>
              <a:schemeClr val="tx1"/>
            </a:solidFill>
            <a:latin typeface="Garamond" panose="02020404030301010803" pitchFamily="18" charset="0"/>
            <a:cs typeface="Arial" pitchFamily="34" charset="0"/>
          </a:endParaRPr>
        </a:p>
      </dgm:t>
    </dgm:pt>
    <dgm:pt modelId="{ABC6A1A5-7E8E-4FAD-945D-9161417829DD}" type="parTrans" cxnId="{5A4A1D3D-3AE1-4643-8CAB-E1ADE271DEFE}">
      <dgm:prSet/>
      <dgm:spPr/>
      <dgm:t>
        <a:bodyPr/>
        <a:lstStyle/>
        <a:p>
          <a:endParaRPr lang="en-US" sz="1600">
            <a:solidFill>
              <a:schemeClr val="tx1"/>
            </a:solidFill>
            <a:latin typeface="Constantia" pitchFamily="18" charset="0"/>
          </a:endParaRPr>
        </a:p>
      </dgm:t>
    </dgm:pt>
    <dgm:pt modelId="{515475FD-41CC-434E-B22C-B24F741E645D}" type="sibTrans" cxnId="{5A4A1D3D-3AE1-4643-8CAB-E1ADE271DEFE}">
      <dgm:prSet/>
      <dgm:spPr/>
      <dgm:t>
        <a:bodyPr/>
        <a:lstStyle/>
        <a:p>
          <a:endParaRPr lang="en-US" sz="1600">
            <a:solidFill>
              <a:schemeClr val="tx1"/>
            </a:solidFill>
            <a:latin typeface="Constantia" pitchFamily="18" charset="0"/>
          </a:endParaRPr>
        </a:p>
      </dgm:t>
    </dgm:pt>
    <dgm:pt modelId="{E874875E-6FBD-47C9-896A-DBB52C3236FE}">
      <dgm:prSet custT="1"/>
      <dgm:spPr/>
      <dgm:t>
        <a:bodyPr/>
        <a:lstStyle/>
        <a:p>
          <a:r>
            <a:rPr lang="fr-BE" sz="1400" b="1" dirty="0" err="1" smtClean="0">
              <a:solidFill>
                <a:schemeClr val="tx1"/>
              </a:solidFill>
              <a:latin typeface="Garamond" panose="02020404030301010803" pitchFamily="18" charset="0"/>
              <a:cs typeface="Arial" pitchFamily="34" charset="0"/>
            </a:rPr>
            <a:t>Benefit</a:t>
          </a:r>
          <a:endParaRPr lang="en-US" sz="1400" b="1" dirty="0">
            <a:solidFill>
              <a:schemeClr val="tx1"/>
            </a:solidFill>
            <a:latin typeface="Garamond" panose="02020404030301010803" pitchFamily="18" charset="0"/>
            <a:cs typeface="Arial" pitchFamily="34" charset="0"/>
          </a:endParaRPr>
        </a:p>
      </dgm:t>
    </dgm:pt>
    <dgm:pt modelId="{F93B77DF-485A-4968-9681-B7B98D1AEE23}" type="parTrans" cxnId="{AC78E9CC-9C54-4F3F-84AC-26B29E9ED62A}">
      <dgm:prSet/>
      <dgm:spPr/>
      <dgm:t>
        <a:bodyPr/>
        <a:lstStyle/>
        <a:p>
          <a:endParaRPr lang="en-US" sz="1600">
            <a:solidFill>
              <a:schemeClr val="tx1"/>
            </a:solidFill>
            <a:latin typeface="Constantia" pitchFamily="18" charset="0"/>
          </a:endParaRPr>
        </a:p>
      </dgm:t>
    </dgm:pt>
    <dgm:pt modelId="{32F2C725-5AC5-42C0-9B0B-5B1A1BD08EA7}" type="sibTrans" cxnId="{AC78E9CC-9C54-4F3F-84AC-26B29E9ED62A}">
      <dgm:prSet/>
      <dgm:spPr/>
      <dgm:t>
        <a:bodyPr/>
        <a:lstStyle/>
        <a:p>
          <a:endParaRPr lang="en-US" sz="1600">
            <a:solidFill>
              <a:schemeClr val="tx1"/>
            </a:solidFill>
            <a:latin typeface="Constantia" pitchFamily="18" charset="0"/>
          </a:endParaRPr>
        </a:p>
      </dgm:t>
    </dgm:pt>
    <dgm:pt modelId="{3A4D2722-2132-4F42-842A-C6B1B99FAC84}" type="pres">
      <dgm:prSet presAssocID="{EF46588E-7417-4F40-AFC8-7A440C5E8391}" presName="Name0" presStyleCnt="0">
        <dgm:presLayoutVars>
          <dgm:dir/>
          <dgm:animLvl val="lvl"/>
          <dgm:resizeHandles val="exact"/>
        </dgm:presLayoutVars>
      </dgm:prSet>
      <dgm:spPr/>
    </dgm:pt>
    <dgm:pt modelId="{798D2EBD-4659-48B6-B1C8-05621DF3342E}" type="pres">
      <dgm:prSet presAssocID="{91BB02A9-075A-4582-8125-F3151A3AB37A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03407C-70E4-45A0-B28D-401C3890B9D9}" type="pres">
      <dgm:prSet presAssocID="{52F45469-5142-4DF9-BDAE-DED3D1E41F91}" presName="parTxOnlySpace" presStyleCnt="0"/>
      <dgm:spPr/>
    </dgm:pt>
    <dgm:pt modelId="{F920F632-B934-44CB-8910-ED767A45B8E1}" type="pres">
      <dgm:prSet presAssocID="{3D3FA730-6BB6-4261-9AB2-C84F25CF938F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239AB5-6E82-4CCA-A6EA-5648C7AB4A59}" type="pres">
      <dgm:prSet presAssocID="{48BB8F65-F023-4A7E-8532-967414BE1250}" presName="parTxOnlySpace" presStyleCnt="0"/>
      <dgm:spPr/>
    </dgm:pt>
    <dgm:pt modelId="{63C4858E-6E94-46BC-877D-BFCBBD95E976}" type="pres">
      <dgm:prSet presAssocID="{170FA5AC-FE45-43A5-9D08-85908EA0CCCF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809630-DB1B-44E4-B036-1ACC85FA0432}" type="pres">
      <dgm:prSet presAssocID="{5E3A1C42-8F6A-44D7-BE5C-B771EFD428F7}" presName="parTxOnlySpace" presStyleCnt="0"/>
      <dgm:spPr/>
    </dgm:pt>
    <dgm:pt modelId="{82972828-D112-4DEC-83E8-511B05FDF34D}" type="pres">
      <dgm:prSet presAssocID="{FC11A0A5-EC04-4757-898E-806A1FBB7BDA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8035FF-7DBF-4FFC-9CF8-BE67EF4A19C7}" type="pres">
      <dgm:prSet presAssocID="{1EA5E169-77CE-4079-A176-8D945227B131}" presName="parTxOnlySpace" presStyleCnt="0"/>
      <dgm:spPr/>
    </dgm:pt>
    <dgm:pt modelId="{AAC5C0E4-DBC9-4E4D-AEBD-AD5B39C5D53D}" type="pres">
      <dgm:prSet presAssocID="{99D75F3D-5A9E-437B-86C8-59C15169C807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ED6778-86AF-4739-BACD-807A40F56DB0}" type="pres">
      <dgm:prSet presAssocID="{515475FD-41CC-434E-B22C-B24F741E645D}" presName="parTxOnlySpace" presStyleCnt="0"/>
      <dgm:spPr/>
    </dgm:pt>
    <dgm:pt modelId="{B995A2C4-B855-4CA8-9A88-55D24A309A9F}" type="pres">
      <dgm:prSet presAssocID="{E874875E-6FBD-47C9-896A-DBB52C3236FE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CB4059D-39DE-4E51-95EA-EA271A06204B}" type="presOf" srcId="{99D75F3D-5A9E-437B-86C8-59C15169C807}" destId="{AAC5C0E4-DBC9-4E4D-AEBD-AD5B39C5D53D}" srcOrd="0" destOrd="0" presId="urn:microsoft.com/office/officeart/2005/8/layout/chevron1"/>
    <dgm:cxn modelId="{AC78E9CC-9C54-4F3F-84AC-26B29E9ED62A}" srcId="{EF46588E-7417-4F40-AFC8-7A440C5E8391}" destId="{E874875E-6FBD-47C9-896A-DBB52C3236FE}" srcOrd="5" destOrd="0" parTransId="{F93B77DF-485A-4968-9681-B7B98D1AEE23}" sibTransId="{32F2C725-5AC5-42C0-9B0B-5B1A1BD08EA7}"/>
    <dgm:cxn modelId="{5A4A1D3D-3AE1-4643-8CAB-E1ADE271DEFE}" srcId="{EF46588E-7417-4F40-AFC8-7A440C5E8391}" destId="{99D75F3D-5A9E-437B-86C8-59C15169C807}" srcOrd="4" destOrd="0" parTransId="{ABC6A1A5-7E8E-4FAD-945D-9161417829DD}" sibTransId="{515475FD-41CC-434E-B22C-B24F741E645D}"/>
    <dgm:cxn modelId="{BB1B4626-4502-436E-B5CD-540E60819B19}" srcId="{EF46588E-7417-4F40-AFC8-7A440C5E8391}" destId="{FC11A0A5-EC04-4757-898E-806A1FBB7BDA}" srcOrd="3" destOrd="0" parTransId="{469A22F1-20FF-410B-B5DE-EAB7BD4EEA44}" sibTransId="{1EA5E169-77CE-4079-A176-8D945227B131}"/>
    <dgm:cxn modelId="{EA16177E-C519-488D-81BA-3D12DC7E3C35}" srcId="{EF46588E-7417-4F40-AFC8-7A440C5E8391}" destId="{3D3FA730-6BB6-4261-9AB2-C84F25CF938F}" srcOrd="1" destOrd="0" parTransId="{6CE753DC-C0A9-4D97-BBC9-3A3AB8FD53AB}" sibTransId="{48BB8F65-F023-4A7E-8532-967414BE1250}"/>
    <dgm:cxn modelId="{6A2C58DD-F638-4E88-9C16-EE4ED751C65D}" type="presOf" srcId="{170FA5AC-FE45-43A5-9D08-85908EA0CCCF}" destId="{63C4858E-6E94-46BC-877D-BFCBBD95E976}" srcOrd="0" destOrd="0" presId="urn:microsoft.com/office/officeart/2005/8/layout/chevron1"/>
    <dgm:cxn modelId="{6E8CDD5E-23B4-46CE-BE80-7C3811273119}" type="presOf" srcId="{EF46588E-7417-4F40-AFC8-7A440C5E8391}" destId="{3A4D2722-2132-4F42-842A-C6B1B99FAC84}" srcOrd="0" destOrd="0" presId="urn:microsoft.com/office/officeart/2005/8/layout/chevron1"/>
    <dgm:cxn modelId="{F7D32CD0-AF9B-4075-ADC0-91A5ADA629F9}" type="presOf" srcId="{91BB02A9-075A-4582-8125-F3151A3AB37A}" destId="{798D2EBD-4659-48B6-B1C8-05621DF3342E}" srcOrd="0" destOrd="0" presId="urn:microsoft.com/office/officeart/2005/8/layout/chevron1"/>
    <dgm:cxn modelId="{D2498939-B57F-448E-835E-7DD46D1BF791}" type="presOf" srcId="{FC11A0A5-EC04-4757-898E-806A1FBB7BDA}" destId="{82972828-D112-4DEC-83E8-511B05FDF34D}" srcOrd="0" destOrd="0" presId="urn:microsoft.com/office/officeart/2005/8/layout/chevron1"/>
    <dgm:cxn modelId="{E032C6D3-761F-40B3-A8C3-1A732B0A3F27}" srcId="{EF46588E-7417-4F40-AFC8-7A440C5E8391}" destId="{91BB02A9-075A-4582-8125-F3151A3AB37A}" srcOrd="0" destOrd="0" parTransId="{7999BD3C-4468-475E-A679-60AA62DFB635}" sibTransId="{52F45469-5142-4DF9-BDAE-DED3D1E41F91}"/>
    <dgm:cxn modelId="{7D0C53A4-EC54-41D0-9C61-4BCEA35A8FCE}" type="presOf" srcId="{E874875E-6FBD-47C9-896A-DBB52C3236FE}" destId="{B995A2C4-B855-4CA8-9A88-55D24A309A9F}" srcOrd="0" destOrd="0" presId="urn:microsoft.com/office/officeart/2005/8/layout/chevron1"/>
    <dgm:cxn modelId="{07E7CFBB-075B-4DD7-90E2-D33D3063CD28}" type="presOf" srcId="{3D3FA730-6BB6-4261-9AB2-C84F25CF938F}" destId="{F920F632-B934-44CB-8910-ED767A45B8E1}" srcOrd="0" destOrd="0" presId="urn:microsoft.com/office/officeart/2005/8/layout/chevron1"/>
    <dgm:cxn modelId="{F8FC159B-DB5F-4346-A898-BD6C774D03FB}" srcId="{EF46588E-7417-4F40-AFC8-7A440C5E8391}" destId="{170FA5AC-FE45-43A5-9D08-85908EA0CCCF}" srcOrd="2" destOrd="0" parTransId="{CB601638-24CD-4B4E-9B7A-10C5565B8750}" sibTransId="{5E3A1C42-8F6A-44D7-BE5C-B771EFD428F7}"/>
    <dgm:cxn modelId="{591557FA-7475-4005-8C69-64EF705736D2}" type="presParOf" srcId="{3A4D2722-2132-4F42-842A-C6B1B99FAC84}" destId="{798D2EBD-4659-48B6-B1C8-05621DF3342E}" srcOrd="0" destOrd="0" presId="urn:microsoft.com/office/officeart/2005/8/layout/chevron1"/>
    <dgm:cxn modelId="{EAAF2D79-261D-4C65-8862-0E6BFB04B1FB}" type="presParOf" srcId="{3A4D2722-2132-4F42-842A-C6B1B99FAC84}" destId="{6F03407C-70E4-45A0-B28D-401C3890B9D9}" srcOrd="1" destOrd="0" presId="urn:microsoft.com/office/officeart/2005/8/layout/chevron1"/>
    <dgm:cxn modelId="{2E7A4EA5-782A-4A58-B8F5-0C2B1B0E3D47}" type="presParOf" srcId="{3A4D2722-2132-4F42-842A-C6B1B99FAC84}" destId="{F920F632-B934-44CB-8910-ED767A45B8E1}" srcOrd="2" destOrd="0" presId="urn:microsoft.com/office/officeart/2005/8/layout/chevron1"/>
    <dgm:cxn modelId="{F4E69126-5968-4C83-84C4-AFE358B61B5E}" type="presParOf" srcId="{3A4D2722-2132-4F42-842A-C6B1B99FAC84}" destId="{6A239AB5-6E82-4CCA-A6EA-5648C7AB4A59}" srcOrd="3" destOrd="0" presId="urn:microsoft.com/office/officeart/2005/8/layout/chevron1"/>
    <dgm:cxn modelId="{4AB372D9-BE66-44AE-A5A0-603E4871CA48}" type="presParOf" srcId="{3A4D2722-2132-4F42-842A-C6B1B99FAC84}" destId="{63C4858E-6E94-46BC-877D-BFCBBD95E976}" srcOrd="4" destOrd="0" presId="urn:microsoft.com/office/officeart/2005/8/layout/chevron1"/>
    <dgm:cxn modelId="{870AF607-48A8-421F-9610-4FEE6C77C644}" type="presParOf" srcId="{3A4D2722-2132-4F42-842A-C6B1B99FAC84}" destId="{55809630-DB1B-44E4-B036-1ACC85FA0432}" srcOrd="5" destOrd="0" presId="urn:microsoft.com/office/officeart/2005/8/layout/chevron1"/>
    <dgm:cxn modelId="{7F137088-9E4A-4324-A79B-A179B262BB5A}" type="presParOf" srcId="{3A4D2722-2132-4F42-842A-C6B1B99FAC84}" destId="{82972828-D112-4DEC-83E8-511B05FDF34D}" srcOrd="6" destOrd="0" presId="urn:microsoft.com/office/officeart/2005/8/layout/chevron1"/>
    <dgm:cxn modelId="{A1FC2E78-FAFE-4C18-A597-4E021AE0A5AA}" type="presParOf" srcId="{3A4D2722-2132-4F42-842A-C6B1B99FAC84}" destId="{7D8035FF-7DBF-4FFC-9CF8-BE67EF4A19C7}" srcOrd="7" destOrd="0" presId="urn:microsoft.com/office/officeart/2005/8/layout/chevron1"/>
    <dgm:cxn modelId="{A6AD527F-C059-4157-BA36-A6312572BDF6}" type="presParOf" srcId="{3A4D2722-2132-4F42-842A-C6B1B99FAC84}" destId="{AAC5C0E4-DBC9-4E4D-AEBD-AD5B39C5D53D}" srcOrd="8" destOrd="0" presId="urn:microsoft.com/office/officeart/2005/8/layout/chevron1"/>
    <dgm:cxn modelId="{361D1FB8-B087-4122-98FF-15D47CF274E6}" type="presParOf" srcId="{3A4D2722-2132-4F42-842A-C6B1B99FAC84}" destId="{E6ED6778-86AF-4739-BACD-807A40F56DB0}" srcOrd="9" destOrd="0" presId="urn:microsoft.com/office/officeart/2005/8/layout/chevron1"/>
    <dgm:cxn modelId="{31213974-BDD8-4FBA-8A0F-CAAE3F7C24BC}" type="presParOf" srcId="{3A4D2722-2132-4F42-842A-C6B1B99FAC84}" destId="{B995A2C4-B855-4CA8-9A88-55D24A309A9F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F5ECA4-BD82-4AAC-93E8-53235A3D102A}">
      <dsp:nvSpPr>
        <dsp:cNvPr id="0" name=""/>
        <dsp:cNvSpPr/>
      </dsp:nvSpPr>
      <dsp:spPr>
        <a:xfrm>
          <a:off x="209" y="532039"/>
          <a:ext cx="2172523" cy="255591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7B4AD9-3480-4511-989C-29C163B75866}">
      <dsp:nvSpPr>
        <dsp:cNvPr id="0" name=""/>
        <dsp:cNvSpPr/>
      </dsp:nvSpPr>
      <dsp:spPr>
        <a:xfrm>
          <a:off x="108835" y="634275"/>
          <a:ext cx="1955271" cy="166134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29D4F5-BE81-4BD0-9355-FBE98F7BEB18}">
      <dsp:nvSpPr>
        <dsp:cNvPr id="0" name=""/>
        <dsp:cNvSpPr/>
      </dsp:nvSpPr>
      <dsp:spPr>
        <a:xfrm>
          <a:off x="108835" y="2551228"/>
          <a:ext cx="1955271" cy="43448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600" kern="1200" dirty="0" smtClean="0">
              <a:solidFill>
                <a:schemeClr val="tx1"/>
              </a:solidFill>
              <a:latin typeface="Garamond" panose="02020404030301010803" pitchFamily="18" charset="0"/>
            </a:rPr>
            <a:t>Is </a:t>
          </a:r>
          <a:r>
            <a:rPr lang="fr-BE" sz="1600" kern="1200" dirty="0" err="1" smtClean="0">
              <a:solidFill>
                <a:schemeClr val="tx1"/>
              </a:solidFill>
              <a:latin typeface="Garamond" panose="02020404030301010803" pitchFamily="18" charset="0"/>
            </a:rPr>
            <a:t>it</a:t>
          </a:r>
          <a:r>
            <a:rPr lang="fr-BE" sz="1600" kern="1200" dirty="0" smtClean="0">
              <a:solidFill>
                <a:schemeClr val="tx1"/>
              </a:solidFill>
              <a:latin typeface="Garamond" panose="02020404030301010803" pitchFamily="18" charset="0"/>
            </a:rPr>
            <a:t> </a:t>
          </a:r>
          <a:r>
            <a:rPr lang="fr-BE" sz="1600" kern="1200" dirty="0" err="1" smtClean="0">
              <a:solidFill>
                <a:schemeClr val="tx1"/>
              </a:solidFill>
              <a:latin typeface="Garamond" panose="02020404030301010803" pitchFamily="18" charset="0"/>
            </a:rPr>
            <a:t>eligible</a:t>
          </a:r>
          <a:r>
            <a:rPr lang="fr-BE" sz="1600" kern="1200" dirty="0" smtClean="0">
              <a:solidFill>
                <a:schemeClr val="tx1"/>
              </a:solidFill>
              <a:latin typeface="Garamond" panose="02020404030301010803" pitchFamily="18" charset="0"/>
            </a:rPr>
            <a:t>?</a:t>
          </a:r>
          <a:endParaRPr lang="en-US" sz="1600" kern="1200" dirty="0">
            <a:solidFill>
              <a:schemeClr val="tx1"/>
            </a:solidFill>
            <a:latin typeface="Garamond" panose="02020404030301010803" pitchFamily="18" charset="0"/>
          </a:endParaRPr>
        </a:p>
      </dsp:txBody>
      <dsp:txXfrm>
        <a:off x="108835" y="2551228"/>
        <a:ext cx="1955271" cy="434484"/>
      </dsp:txXfrm>
    </dsp:sp>
    <dsp:sp modelId="{B8E37815-469D-41B8-B697-1E56A63AB8AE}">
      <dsp:nvSpPr>
        <dsp:cNvPr id="0" name=""/>
        <dsp:cNvSpPr/>
      </dsp:nvSpPr>
      <dsp:spPr>
        <a:xfrm>
          <a:off x="108835" y="2295617"/>
          <a:ext cx="1955271" cy="2556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600" kern="1200" dirty="0" smtClean="0">
              <a:solidFill>
                <a:schemeClr val="tx1"/>
              </a:solidFill>
              <a:latin typeface="Garamond" panose="02020404030301010803" pitchFamily="18" charset="0"/>
            </a:rPr>
            <a:t>THE BUREUCRAT</a:t>
          </a:r>
          <a:endParaRPr lang="en-US" sz="1600" kern="1200" dirty="0">
            <a:solidFill>
              <a:schemeClr val="tx1"/>
            </a:solidFill>
            <a:latin typeface="Garamond" panose="02020404030301010803" pitchFamily="18" charset="0"/>
          </a:endParaRPr>
        </a:p>
      </dsp:txBody>
      <dsp:txXfrm>
        <a:off x="108835" y="2295617"/>
        <a:ext cx="1955271" cy="255611"/>
      </dsp:txXfrm>
    </dsp:sp>
    <dsp:sp modelId="{3DA208FC-D251-45EB-A6D4-271D667D09A6}">
      <dsp:nvSpPr>
        <dsp:cNvPr id="0" name=""/>
        <dsp:cNvSpPr/>
      </dsp:nvSpPr>
      <dsp:spPr>
        <a:xfrm>
          <a:off x="2708610" y="532039"/>
          <a:ext cx="2172523" cy="255591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A6741F-9AB3-402D-BD56-B59F39E74D3E}">
      <dsp:nvSpPr>
        <dsp:cNvPr id="0" name=""/>
        <dsp:cNvSpPr/>
      </dsp:nvSpPr>
      <dsp:spPr>
        <a:xfrm>
          <a:off x="2817236" y="634275"/>
          <a:ext cx="1955271" cy="1661341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2000" b="-1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9D67B8-0505-4C66-A9D9-9967B1BF7F47}">
      <dsp:nvSpPr>
        <dsp:cNvPr id="0" name=""/>
        <dsp:cNvSpPr/>
      </dsp:nvSpPr>
      <dsp:spPr>
        <a:xfrm>
          <a:off x="2817236" y="2551228"/>
          <a:ext cx="1955271" cy="434484"/>
        </a:xfrm>
        <a:prstGeom prst="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600" kern="1200" dirty="0" smtClean="0">
              <a:solidFill>
                <a:schemeClr val="tx1"/>
              </a:solidFill>
              <a:latin typeface="Garamond" panose="02020404030301010803" pitchFamily="18" charset="0"/>
            </a:rPr>
            <a:t>Is </a:t>
          </a:r>
          <a:r>
            <a:rPr lang="fr-BE" sz="1600" kern="1200" dirty="0" err="1" smtClean="0">
              <a:solidFill>
                <a:schemeClr val="tx1"/>
              </a:solidFill>
              <a:latin typeface="Garamond" panose="02020404030301010803" pitchFamily="18" charset="0"/>
            </a:rPr>
            <a:t>it</a:t>
          </a:r>
          <a:r>
            <a:rPr lang="fr-BE" sz="1600" kern="1200" dirty="0" smtClean="0">
              <a:solidFill>
                <a:schemeClr val="tx1"/>
              </a:solidFill>
              <a:latin typeface="Garamond" panose="02020404030301010803" pitchFamily="18" charset="0"/>
            </a:rPr>
            <a:t> </a:t>
          </a:r>
          <a:r>
            <a:rPr lang="fr-BE" sz="1600" kern="1200" dirty="0" err="1" smtClean="0">
              <a:solidFill>
                <a:schemeClr val="tx1"/>
              </a:solidFill>
              <a:latin typeface="Garamond" panose="02020404030301010803" pitchFamily="18" charset="0"/>
            </a:rPr>
            <a:t>innovative</a:t>
          </a:r>
          <a:r>
            <a:rPr lang="fr-BE" sz="1600" kern="1200" dirty="0" smtClean="0">
              <a:solidFill>
                <a:schemeClr val="tx1"/>
              </a:solidFill>
              <a:latin typeface="Garamond" panose="02020404030301010803" pitchFamily="18" charset="0"/>
            </a:rPr>
            <a:t>?</a:t>
          </a:r>
          <a:endParaRPr lang="en-US" sz="1600" kern="1200" dirty="0">
            <a:solidFill>
              <a:schemeClr val="tx1"/>
            </a:solidFill>
            <a:latin typeface="Garamond" panose="02020404030301010803" pitchFamily="18" charset="0"/>
          </a:endParaRPr>
        </a:p>
      </dsp:txBody>
      <dsp:txXfrm>
        <a:off x="2817236" y="2551228"/>
        <a:ext cx="1955271" cy="434484"/>
      </dsp:txXfrm>
    </dsp:sp>
    <dsp:sp modelId="{2C16985A-B49C-4296-8A2E-90D2F64B411E}">
      <dsp:nvSpPr>
        <dsp:cNvPr id="0" name=""/>
        <dsp:cNvSpPr/>
      </dsp:nvSpPr>
      <dsp:spPr>
        <a:xfrm>
          <a:off x="2817236" y="2295617"/>
          <a:ext cx="1955271" cy="2556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600" kern="1200" dirty="0" smtClean="0">
              <a:solidFill>
                <a:schemeClr val="tx1"/>
              </a:solidFill>
              <a:latin typeface="Garamond" panose="02020404030301010803" pitchFamily="18" charset="0"/>
            </a:rPr>
            <a:t>THE EXPERT</a:t>
          </a:r>
          <a:endParaRPr lang="en-US" sz="1600" kern="1200" dirty="0">
            <a:solidFill>
              <a:schemeClr val="tx1"/>
            </a:solidFill>
            <a:latin typeface="Garamond" panose="02020404030301010803" pitchFamily="18" charset="0"/>
          </a:endParaRPr>
        </a:p>
      </dsp:txBody>
      <dsp:txXfrm>
        <a:off x="2817236" y="2295617"/>
        <a:ext cx="1955271" cy="255611"/>
      </dsp:txXfrm>
    </dsp:sp>
    <dsp:sp modelId="{B0E3FFFD-312E-4965-B911-469F12879D3B}">
      <dsp:nvSpPr>
        <dsp:cNvPr id="0" name=""/>
        <dsp:cNvSpPr/>
      </dsp:nvSpPr>
      <dsp:spPr>
        <a:xfrm>
          <a:off x="5417011" y="532039"/>
          <a:ext cx="2172523" cy="255591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2A054D-EE84-4A6B-A238-B5F9F28C7C97}">
      <dsp:nvSpPr>
        <dsp:cNvPr id="0" name=""/>
        <dsp:cNvSpPr/>
      </dsp:nvSpPr>
      <dsp:spPr>
        <a:xfrm>
          <a:off x="5525638" y="634275"/>
          <a:ext cx="1955271" cy="166134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B06A4E-AAD4-44C9-84AE-5D491FEC7EEF}">
      <dsp:nvSpPr>
        <dsp:cNvPr id="0" name=""/>
        <dsp:cNvSpPr/>
      </dsp:nvSpPr>
      <dsp:spPr>
        <a:xfrm>
          <a:off x="5525638" y="2551228"/>
          <a:ext cx="1955271" cy="434484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600" kern="1200" dirty="0" smtClean="0">
              <a:solidFill>
                <a:schemeClr val="tx1"/>
              </a:solidFill>
              <a:latin typeface="Garamond" panose="02020404030301010803" pitchFamily="18" charset="0"/>
            </a:rPr>
            <a:t>Is </a:t>
          </a:r>
          <a:r>
            <a:rPr lang="fr-BE" sz="1600" kern="1200" dirty="0" err="1" smtClean="0">
              <a:solidFill>
                <a:schemeClr val="tx1"/>
              </a:solidFill>
              <a:latin typeface="Garamond" panose="02020404030301010803" pitchFamily="18" charset="0"/>
            </a:rPr>
            <a:t>it</a:t>
          </a:r>
          <a:r>
            <a:rPr lang="fr-BE" sz="1600" kern="1200" dirty="0" smtClean="0">
              <a:solidFill>
                <a:schemeClr val="tx1"/>
              </a:solidFill>
              <a:latin typeface="Garamond" panose="02020404030301010803" pitchFamily="18" charset="0"/>
            </a:rPr>
            <a:t> </a:t>
          </a:r>
          <a:r>
            <a:rPr lang="fr-BE" sz="1600" kern="1200" dirty="0" err="1" smtClean="0">
              <a:solidFill>
                <a:schemeClr val="tx1"/>
              </a:solidFill>
              <a:latin typeface="Garamond" panose="02020404030301010803" pitchFamily="18" charset="0"/>
            </a:rPr>
            <a:t>worthy</a:t>
          </a:r>
          <a:r>
            <a:rPr lang="fr-BE" sz="1600" kern="1200" dirty="0" smtClean="0">
              <a:solidFill>
                <a:schemeClr val="tx1"/>
              </a:solidFill>
              <a:latin typeface="Garamond" panose="02020404030301010803" pitchFamily="18" charset="0"/>
            </a:rPr>
            <a:t>?</a:t>
          </a:r>
          <a:endParaRPr lang="en-US" sz="1600" kern="1200" dirty="0">
            <a:solidFill>
              <a:schemeClr val="tx1"/>
            </a:solidFill>
            <a:latin typeface="Garamond" panose="02020404030301010803" pitchFamily="18" charset="0"/>
          </a:endParaRPr>
        </a:p>
      </dsp:txBody>
      <dsp:txXfrm>
        <a:off x="5525638" y="2551228"/>
        <a:ext cx="1955271" cy="434484"/>
      </dsp:txXfrm>
    </dsp:sp>
    <dsp:sp modelId="{1D6DC694-9927-4B0D-90E6-D18CC656C220}">
      <dsp:nvSpPr>
        <dsp:cNvPr id="0" name=""/>
        <dsp:cNvSpPr/>
      </dsp:nvSpPr>
      <dsp:spPr>
        <a:xfrm>
          <a:off x="5525638" y="2295617"/>
          <a:ext cx="1955271" cy="2556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600" kern="1200" dirty="0" smtClean="0">
              <a:solidFill>
                <a:schemeClr val="tx1"/>
              </a:solidFill>
              <a:latin typeface="Garamond" panose="02020404030301010803" pitchFamily="18" charset="0"/>
            </a:rPr>
            <a:t>THE POLITICIAN</a:t>
          </a:r>
          <a:endParaRPr lang="en-US" sz="1600" kern="1200" dirty="0">
            <a:solidFill>
              <a:schemeClr val="tx1"/>
            </a:solidFill>
            <a:latin typeface="Garamond" panose="02020404030301010803" pitchFamily="18" charset="0"/>
          </a:endParaRPr>
        </a:p>
      </dsp:txBody>
      <dsp:txXfrm>
        <a:off x="5525638" y="2295617"/>
        <a:ext cx="1955271" cy="25561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8D2EBD-4659-48B6-B1C8-05621DF3342E}">
      <dsp:nvSpPr>
        <dsp:cNvPr id="0" name=""/>
        <dsp:cNvSpPr/>
      </dsp:nvSpPr>
      <dsp:spPr>
        <a:xfrm>
          <a:off x="4311" y="2590981"/>
          <a:ext cx="1604038" cy="641615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400" b="1" kern="1200" dirty="0" err="1" smtClean="0">
              <a:solidFill>
                <a:schemeClr val="tx1"/>
              </a:solidFill>
              <a:latin typeface="Garamond" panose="02020404030301010803" pitchFamily="18" charset="0"/>
              <a:cs typeface="Arial" pitchFamily="34" charset="0"/>
            </a:rPr>
            <a:t>Nothing</a:t>
          </a:r>
          <a:endParaRPr lang="en-US" sz="1400" b="1" kern="1200" dirty="0">
            <a:solidFill>
              <a:schemeClr val="tx1"/>
            </a:solidFill>
            <a:latin typeface="Garamond" panose="02020404030301010803" pitchFamily="18" charset="0"/>
            <a:cs typeface="Arial" pitchFamily="34" charset="0"/>
          </a:endParaRPr>
        </a:p>
      </dsp:txBody>
      <dsp:txXfrm>
        <a:off x="325119" y="2590981"/>
        <a:ext cx="962423" cy="641615"/>
      </dsp:txXfrm>
    </dsp:sp>
    <dsp:sp modelId="{F920F632-B934-44CB-8910-ED767A45B8E1}">
      <dsp:nvSpPr>
        <dsp:cNvPr id="0" name=""/>
        <dsp:cNvSpPr/>
      </dsp:nvSpPr>
      <dsp:spPr>
        <a:xfrm>
          <a:off x="1447946" y="2590981"/>
          <a:ext cx="1604038" cy="641615"/>
        </a:xfrm>
        <a:prstGeom prst="chevron">
          <a:avLst/>
        </a:prstGeom>
        <a:gradFill rotWithShape="0">
          <a:gsLst>
            <a:gs pos="0">
              <a:schemeClr val="accent5">
                <a:hueOff val="-1986775"/>
                <a:satOff val="7962"/>
                <a:lumOff val="1726"/>
                <a:alphaOff val="0"/>
                <a:shade val="51000"/>
                <a:satMod val="130000"/>
              </a:schemeClr>
            </a:gs>
            <a:gs pos="80000">
              <a:schemeClr val="accent5">
                <a:hueOff val="-1986775"/>
                <a:satOff val="7962"/>
                <a:lumOff val="1726"/>
                <a:alphaOff val="0"/>
                <a:shade val="93000"/>
                <a:satMod val="130000"/>
              </a:schemeClr>
            </a:gs>
            <a:gs pos="100000">
              <a:schemeClr val="accent5">
                <a:hueOff val="-1986775"/>
                <a:satOff val="7962"/>
                <a:lumOff val="172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400" b="1" kern="1200" dirty="0" err="1" smtClean="0">
              <a:solidFill>
                <a:schemeClr val="tx1"/>
              </a:solidFill>
              <a:latin typeface="Garamond" panose="02020404030301010803" pitchFamily="18" charset="0"/>
              <a:cs typeface="Arial" pitchFamily="34" charset="0"/>
            </a:rPr>
            <a:t>Idea</a:t>
          </a:r>
          <a:endParaRPr lang="en-US" sz="1400" b="1" kern="1200" dirty="0">
            <a:solidFill>
              <a:schemeClr val="tx1"/>
            </a:solidFill>
            <a:latin typeface="Garamond" panose="02020404030301010803" pitchFamily="18" charset="0"/>
            <a:cs typeface="Arial" pitchFamily="34" charset="0"/>
          </a:endParaRPr>
        </a:p>
      </dsp:txBody>
      <dsp:txXfrm>
        <a:off x="1768754" y="2590981"/>
        <a:ext cx="962423" cy="641615"/>
      </dsp:txXfrm>
    </dsp:sp>
    <dsp:sp modelId="{63C4858E-6E94-46BC-877D-BFCBBD95E976}">
      <dsp:nvSpPr>
        <dsp:cNvPr id="0" name=""/>
        <dsp:cNvSpPr/>
      </dsp:nvSpPr>
      <dsp:spPr>
        <a:xfrm>
          <a:off x="2891581" y="2590981"/>
          <a:ext cx="1604038" cy="641615"/>
        </a:xfrm>
        <a:prstGeom prst="chevron">
          <a:avLst/>
        </a:prstGeom>
        <a:gradFill rotWithShape="0">
          <a:gsLst>
            <a:gs pos="0">
              <a:schemeClr val="accent5">
                <a:hueOff val="-3973551"/>
                <a:satOff val="15924"/>
                <a:lumOff val="3451"/>
                <a:alphaOff val="0"/>
                <a:shade val="51000"/>
                <a:satMod val="130000"/>
              </a:schemeClr>
            </a:gs>
            <a:gs pos="80000">
              <a:schemeClr val="accent5">
                <a:hueOff val="-3973551"/>
                <a:satOff val="15924"/>
                <a:lumOff val="3451"/>
                <a:alphaOff val="0"/>
                <a:shade val="93000"/>
                <a:satMod val="130000"/>
              </a:schemeClr>
            </a:gs>
            <a:gs pos="100000">
              <a:schemeClr val="accent5">
                <a:hueOff val="-3973551"/>
                <a:satOff val="15924"/>
                <a:lumOff val="345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400" b="1" kern="1200" dirty="0" smtClean="0">
              <a:solidFill>
                <a:schemeClr val="tx1"/>
              </a:solidFill>
              <a:latin typeface="Garamond" panose="02020404030301010803" pitchFamily="18" charset="0"/>
              <a:cs typeface="Arial" pitchFamily="34" charset="0"/>
            </a:rPr>
            <a:t>Project</a:t>
          </a:r>
          <a:endParaRPr lang="en-US" sz="1400" b="1" kern="1200" dirty="0">
            <a:solidFill>
              <a:schemeClr val="tx1"/>
            </a:solidFill>
            <a:latin typeface="Garamond" panose="02020404030301010803" pitchFamily="18" charset="0"/>
            <a:cs typeface="Arial" pitchFamily="34" charset="0"/>
          </a:endParaRPr>
        </a:p>
      </dsp:txBody>
      <dsp:txXfrm>
        <a:off x="3212389" y="2590981"/>
        <a:ext cx="962423" cy="641615"/>
      </dsp:txXfrm>
    </dsp:sp>
    <dsp:sp modelId="{82972828-D112-4DEC-83E8-511B05FDF34D}">
      <dsp:nvSpPr>
        <dsp:cNvPr id="0" name=""/>
        <dsp:cNvSpPr/>
      </dsp:nvSpPr>
      <dsp:spPr>
        <a:xfrm>
          <a:off x="4335215" y="2590981"/>
          <a:ext cx="1604038" cy="641615"/>
        </a:xfrm>
        <a:prstGeom prst="chevron">
          <a:avLst/>
        </a:prstGeom>
        <a:gradFill rotWithShape="0">
          <a:gsLst>
            <a:gs pos="0">
              <a:schemeClr val="accent5">
                <a:hueOff val="-5960326"/>
                <a:satOff val="23887"/>
                <a:lumOff val="5177"/>
                <a:alphaOff val="0"/>
                <a:shade val="51000"/>
                <a:satMod val="130000"/>
              </a:schemeClr>
            </a:gs>
            <a:gs pos="80000">
              <a:schemeClr val="accent5">
                <a:hueOff val="-5960326"/>
                <a:satOff val="23887"/>
                <a:lumOff val="5177"/>
                <a:alphaOff val="0"/>
                <a:shade val="93000"/>
                <a:satMod val="130000"/>
              </a:schemeClr>
            </a:gs>
            <a:gs pos="100000">
              <a:schemeClr val="accent5">
                <a:hueOff val="-5960326"/>
                <a:satOff val="23887"/>
                <a:lumOff val="517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400" b="1" kern="1200" dirty="0" err="1" smtClean="0">
              <a:solidFill>
                <a:schemeClr val="tx1"/>
              </a:solidFill>
              <a:latin typeface="Garamond" panose="02020404030301010803" pitchFamily="18" charset="0"/>
              <a:cs typeface="Arial" pitchFamily="34" charset="0"/>
            </a:rPr>
            <a:t>Funding</a:t>
          </a:r>
          <a:endParaRPr lang="en-US" sz="1400" b="1" kern="1200" dirty="0">
            <a:solidFill>
              <a:schemeClr val="tx1"/>
            </a:solidFill>
            <a:latin typeface="Garamond" panose="02020404030301010803" pitchFamily="18" charset="0"/>
            <a:cs typeface="Arial" pitchFamily="34" charset="0"/>
          </a:endParaRPr>
        </a:p>
      </dsp:txBody>
      <dsp:txXfrm>
        <a:off x="4656023" y="2590981"/>
        <a:ext cx="962423" cy="641615"/>
      </dsp:txXfrm>
    </dsp:sp>
    <dsp:sp modelId="{AAC5C0E4-DBC9-4E4D-AEBD-AD5B39C5D53D}">
      <dsp:nvSpPr>
        <dsp:cNvPr id="0" name=""/>
        <dsp:cNvSpPr/>
      </dsp:nvSpPr>
      <dsp:spPr>
        <a:xfrm>
          <a:off x="5778850" y="2590981"/>
          <a:ext cx="1604038" cy="641615"/>
        </a:xfrm>
        <a:prstGeom prst="chevron">
          <a:avLst/>
        </a:prstGeom>
        <a:gradFill rotWithShape="0">
          <a:gsLst>
            <a:gs pos="0">
              <a:schemeClr val="accent5">
                <a:hueOff val="-7947101"/>
                <a:satOff val="31849"/>
                <a:lumOff val="6902"/>
                <a:alphaOff val="0"/>
                <a:shade val="51000"/>
                <a:satMod val="130000"/>
              </a:schemeClr>
            </a:gs>
            <a:gs pos="80000">
              <a:schemeClr val="accent5">
                <a:hueOff val="-7947101"/>
                <a:satOff val="31849"/>
                <a:lumOff val="6902"/>
                <a:alphaOff val="0"/>
                <a:shade val="93000"/>
                <a:satMod val="130000"/>
              </a:schemeClr>
            </a:gs>
            <a:gs pos="100000">
              <a:schemeClr val="accent5">
                <a:hueOff val="-7947101"/>
                <a:satOff val="31849"/>
                <a:lumOff val="690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400" b="1" kern="1200" dirty="0" err="1" smtClean="0">
              <a:solidFill>
                <a:schemeClr val="tx1"/>
              </a:solidFill>
              <a:latin typeface="Garamond" panose="02020404030301010803" pitchFamily="18" charset="0"/>
              <a:cs typeface="Arial" pitchFamily="34" charset="0"/>
            </a:rPr>
            <a:t>Execution</a:t>
          </a:r>
          <a:endParaRPr lang="en-US" sz="1400" b="1" kern="1200" dirty="0">
            <a:solidFill>
              <a:schemeClr val="tx1"/>
            </a:solidFill>
            <a:latin typeface="Garamond" panose="02020404030301010803" pitchFamily="18" charset="0"/>
            <a:cs typeface="Arial" pitchFamily="34" charset="0"/>
          </a:endParaRPr>
        </a:p>
      </dsp:txBody>
      <dsp:txXfrm>
        <a:off x="6099658" y="2590981"/>
        <a:ext cx="962423" cy="641615"/>
      </dsp:txXfrm>
    </dsp:sp>
    <dsp:sp modelId="{B995A2C4-B855-4CA8-9A88-55D24A309A9F}">
      <dsp:nvSpPr>
        <dsp:cNvPr id="0" name=""/>
        <dsp:cNvSpPr/>
      </dsp:nvSpPr>
      <dsp:spPr>
        <a:xfrm>
          <a:off x="7222484" y="2590981"/>
          <a:ext cx="1604038" cy="641615"/>
        </a:xfrm>
        <a:prstGeom prst="chevron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400" b="1" kern="1200" dirty="0" err="1" smtClean="0">
              <a:solidFill>
                <a:schemeClr val="tx1"/>
              </a:solidFill>
              <a:latin typeface="Garamond" panose="02020404030301010803" pitchFamily="18" charset="0"/>
              <a:cs typeface="Arial" pitchFamily="34" charset="0"/>
            </a:rPr>
            <a:t>Benefit</a:t>
          </a:r>
          <a:endParaRPr lang="en-US" sz="1400" b="1" kern="1200" dirty="0">
            <a:solidFill>
              <a:schemeClr val="tx1"/>
            </a:solidFill>
            <a:latin typeface="Garamond" panose="02020404030301010803" pitchFamily="18" charset="0"/>
            <a:cs typeface="Arial" pitchFamily="34" charset="0"/>
          </a:endParaRPr>
        </a:p>
      </dsp:txBody>
      <dsp:txXfrm>
        <a:off x="7543292" y="2590981"/>
        <a:ext cx="962423" cy="6416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aptionedPictures">
  <dgm:title val=""/>
  <dgm:desc val=""/>
  <dgm:catLst>
    <dgm:cat type="picture" pri="5000"/>
    <dgm:cat type="pictureconvert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 val="1"/>
          <dgm:chPref val="1"/>
        </dgm:varLst>
        <dgm:alg type="composite">
          <dgm:param type="ar" val="0.85"/>
        </dgm:alg>
        <dgm:shape xmlns:r="http://schemas.openxmlformats.org/officeDocument/2006/relationships" r:blip="">
          <dgm:adjLst/>
        </dgm:shape>
        <dgm:constrLst>
          <dgm:constr type="l" for="ch" forName="Accent" refType="w" fact="0"/>
          <dgm:constr type="t" for="ch" forName="Accent" refType="h" fact="0"/>
          <dgm:constr type="w" for="ch" forName="Accent" refType="w"/>
          <dgm:constr type="h" for="ch" forName="Accent" refType="h"/>
          <dgm:constr type="l" for="ch" forName="Image" refType="w" fact="0.05"/>
          <dgm:constr type="t" for="ch" forName="Image" refType="h" fact="0.04"/>
          <dgm:constr type="w" for="ch" forName="Image" refType="w" fact="0.9"/>
          <dgm:constr type="h" for="ch" forName="Image" refType="h" fact="0.65"/>
          <dgm:constr type="l" for="ch" forName="ChildComposite" refType="w" fact="0.05"/>
          <dgm:constr type="t" for="ch" forName="ChildComposite" refType="h" fact="0.69"/>
          <dgm:constr type="w" for="ch" forName="ChildComposite" refType="w" fact="0.9"/>
          <dgm:constr type="h" for="ch" forName="ChildComposite" refType="h" fact="0.27"/>
        </dgm:constrLst>
        <dgm:layoutNode name="Accent" styleLbl="trAlignAcc1">
          <dgm:varLst>
            <dgm:chMax val="0"/>
            <dgm:chPref val="0"/>
          </dgm:varLst>
          <dgm:alg type="sp"/>
          <dgm:shape xmlns:r="http://schemas.openxmlformats.org/officeDocument/2006/relationships" type="rect" r:blip="">
            <dgm:adjLst/>
          </dgm:shape>
          <dgm:presOf/>
        </dgm:layoutNode>
        <dgm:layoutNode name="Image" styleLbl="alignImgPlace1">
          <dgm:varLst>
            <dgm:chMax val="0"/>
            <dgm:chPref val="0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Composite">
          <dgm:alg type="composite"/>
          <dgm:shape xmlns:r="http://schemas.openxmlformats.org/officeDocument/2006/relationships" r:blip="">
            <dgm:adjLst/>
          </dgm:shape>
          <dgm:choose name="Name4">
            <dgm:if name="Name5" axis="ch" ptType="node" func="cnt" op="gte" val="1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 fact="0.3704"/>
                <dgm:constr type="l" for="ch" forName="Child" refType="w" fact="0"/>
                <dgm:constr type="t" for="ch" forName="Child" refType="h" fact="0.3704"/>
                <dgm:constr type="w" for="ch" forName="Child" refType="w"/>
                <dgm:constr type="h" for="ch" forName="Child" refType="h" fact="0.6296"/>
              </dgm:constrLst>
            </dgm:if>
            <dgm:else name="Name6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/>
                <dgm:constr type="l" for="ch" forName="Child" refType="w" fact="0"/>
                <dgm:constr type="t" for="ch" forName="Child" refType="h" fact="0"/>
                <dgm:constr type="w" for="ch" forName="Child" refType="w" fact="0"/>
                <dgm:constr type="h" for="ch" forName="Child" refType="h" fact="0"/>
              </dgm:constrLst>
            </dgm:else>
          </dgm:choose>
          <dgm:layoutNode name="Child" styleLbl="node1">
            <dgm:varLst>
              <dgm:chMax val="0"/>
              <dgm:chPref val="0"/>
              <dgm:bulletEnabled val="1"/>
            </dgm:varLst>
            <dgm:choose name="Name7">
              <dgm:if name="Name8" axis="ch" ptType="node" func="cnt" op="gt" val="1">
                <dgm:alg type="tx">
                  <dgm:param type="parTxLTRAlign" val="l"/>
                  <dgm:param type="parTxRTLAlign" val="r"/>
                  <dgm:param type="txAnchorVert" val="mid"/>
                  <dgm:param type="txAnchorVertCh" val="mid"/>
                </dgm:alg>
              </dgm:if>
              <dgm:else name="Name9">
                <dgm:alg type="tx">
                  <dgm:param type="parTxLTRAlign" val="ctr"/>
                  <dgm:param type="parTxRTLAlign" val="ctr"/>
                  <dgm:param type="shpTxLTRAlignCh" val="l"/>
                  <dgm:param type="shpTxRTLAlignCh" val="r"/>
                  <dgm:param type="txAnchorVert" val="mid"/>
                  <dgm:param type="txAnchorVertCh" val="mid"/>
                </dgm:alg>
              </dgm:else>
            </dgm:choose>
            <dgm:choose name="Name10">
              <dgm:if name="Name11" axis="ch" ptType="node" func="cnt" op="gte" val="1">
                <dgm:shape xmlns:r="http://schemas.openxmlformats.org/officeDocument/2006/relationships" type="rect" r:blip="">
                  <dgm:adjLst/>
                </dgm:shape>
              </dgm:if>
              <dgm:else name="Name12">
                <dgm:shape xmlns:r="http://schemas.openxmlformats.org/officeDocument/2006/relationships" type="rect" r:blip="" hideGeom="1">
                  <dgm:adjLst/>
                </dgm:shape>
              </dgm:else>
            </dgm:choose>
            <dgm:choose name="Name13">
              <dgm:if name="Name14" axis="ch" ptType="node" func="cnt" op="gte" val="1">
                <dgm:presOf axis="des" ptType="node"/>
              </dgm:if>
              <dgm:else name="Name15">
                <dgm:presOf/>
              </dgm:else>
            </dgm:choose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Parent" styleLbl="revTx">
            <dgm:varLst>
              <dgm:chMax val="1"/>
              <dgm:chPref val="0"/>
              <dgm:bulletEnabled val="1"/>
            </dgm:varLst>
            <dgm:alg type="tx">
              <dgm:param type="shpTxLTRAlignCh" val="ctr"/>
              <dgm:param type="txAnchorVert" val="mid"/>
            </dgm:alg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0" tIns="45810" rIns="91620" bIns="45810" numCol="1" anchor="t" anchorCtr="0" compatLnSpc="1">
            <a:prstTxWarp prst="textNoShape">
              <a:avLst/>
            </a:prstTxWarp>
          </a:bodyPr>
          <a:lstStyle>
            <a:lvl1pPr algn="l" defTabSz="915988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48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0" tIns="45810" rIns="91620" bIns="45810" numCol="1" anchor="t" anchorCtr="0" compatLnSpc="1">
            <a:prstTxWarp prst="textNoShape">
              <a:avLst/>
            </a:prstTxWarp>
          </a:bodyPr>
          <a:lstStyle>
            <a:lvl1pPr algn="r" defTabSz="915988" eaLnBrk="0" hangingPunct="0">
              <a:defRPr sz="1200"/>
            </a:lvl1pPr>
          </a:lstStyle>
          <a:p>
            <a:fld id="{FDA0F603-039C-4CEE-8FF2-5A833A55D792}" type="datetimeFigureOut">
              <a:rPr lang="en-US"/>
              <a:pPr/>
              <a:t>11/5/2019</a:t>
            </a:fld>
            <a:endParaRPr lang="en-US"/>
          </a:p>
        </p:txBody>
      </p:sp>
      <p:sp>
        <p:nvSpPr>
          <p:cNvPr id="153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8950"/>
            <a:ext cx="29448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0" tIns="45810" rIns="91620" bIns="45810" numCol="1" anchor="b" anchorCtr="0" compatLnSpc="1">
            <a:prstTxWarp prst="textNoShape">
              <a:avLst/>
            </a:prstTxWarp>
          </a:bodyPr>
          <a:lstStyle>
            <a:lvl1pPr algn="l" defTabSz="915988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153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378950"/>
            <a:ext cx="29448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0" tIns="45810" rIns="91620" bIns="45810" numCol="1" anchor="b" anchorCtr="0" compatLnSpc="1">
            <a:prstTxWarp prst="textNoShape">
              <a:avLst/>
            </a:prstTxWarp>
          </a:bodyPr>
          <a:lstStyle>
            <a:lvl1pPr algn="r" defTabSz="915988" eaLnBrk="0" hangingPunct="0">
              <a:defRPr sz="1200"/>
            </a:lvl1pPr>
          </a:lstStyle>
          <a:p>
            <a:fld id="{5F3E7789-4900-4DDC-968D-6783FFFBE97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5245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0" tIns="45810" rIns="91620" bIns="45810" numCol="1" anchor="t" anchorCtr="0" compatLnSpc="1">
            <a:prstTxWarp prst="textNoShape">
              <a:avLst/>
            </a:prstTxWarp>
          </a:bodyPr>
          <a:lstStyle>
            <a:lvl1pPr algn="l" defTabSz="915988">
              <a:defRPr sz="1200" b="0"/>
            </a:lvl1pPr>
          </a:lstStyle>
          <a:p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48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0" tIns="45810" rIns="91620" bIns="45810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 b="0"/>
            </a:lvl1pPr>
          </a:lstStyle>
          <a:p>
            <a:endParaRPr lang="en-U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0275" y="741363"/>
            <a:ext cx="4938713" cy="37036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691063"/>
            <a:ext cx="5438775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0" tIns="45810" rIns="91620" bIns="458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950"/>
            <a:ext cx="29448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0" tIns="45810" rIns="91620" bIns="45810" numCol="1" anchor="b" anchorCtr="0" compatLnSpc="1">
            <a:prstTxWarp prst="textNoShape">
              <a:avLst/>
            </a:prstTxWarp>
          </a:bodyPr>
          <a:lstStyle>
            <a:lvl1pPr algn="l" defTabSz="915988">
              <a:defRPr sz="1200" b="0"/>
            </a:lvl1pPr>
          </a:lstStyle>
          <a:p>
            <a:endParaRPr lang="en-US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378950"/>
            <a:ext cx="29448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0" tIns="45810" rIns="91620" bIns="45810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 b="0"/>
            </a:lvl1pPr>
          </a:lstStyle>
          <a:p>
            <a:fld id="{0FFF2E07-2ED7-4D8E-833B-CF0BF1DD8F5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1940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05518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smtClean="0"/>
          </a:p>
        </p:txBody>
      </p:sp>
      <p:sp>
        <p:nvSpPr>
          <p:cNvPr id="18436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5504DC5-16E4-4318-990B-5F2F24FA6559}" type="slidenum">
              <a:rPr lang="nl-NL" smtClean="0"/>
              <a:pPr/>
              <a:t>7</a:t>
            </a:fld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24974304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194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764096-02B1-46F9-8969-98E20ADE119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Picture 7" descr="Blue-banner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588" y="0"/>
            <a:ext cx="9145588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AF5BE1-B36C-4A20-8143-B84F9DB6139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0"/>
            <a:ext cx="2057400" cy="5211763"/>
          </a:xfr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0"/>
            <a:ext cx="6019800" cy="5211763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D48FFE-F9B4-4964-87E4-B6476F712BB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152400"/>
            <a:ext cx="76962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1447800" y="1295400"/>
            <a:ext cx="7391400" cy="4800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C93F2-841E-4334-A6F3-42850F4E79E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2829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3FEFB4-EB3B-49FB-ACB0-BC2E9AE9349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4DFFAD-ED06-4AC1-BB0D-3CCB47B1E97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C8C018-76E0-4B41-9FE5-EBB35AEF4A5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E2A93A-281D-4B5D-9EB2-4CE681EA78E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CC6D45-3CC1-4B4D-B4C6-98DA87A1572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212294-B87F-4452-AC7F-72BB03A1DD7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60437"/>
            <a:ext cx="3008313" cy="5969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960437"/>
            <a:ext cx="5111750" cy="52879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557337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86EEE5-BC7B-43FC-8BAA-4549012500E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4399"/>
            <a:ext cx="5486400" cy="38131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55E847-8599-484E-8A04-B3F3F73CF6A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9BA9300-18BC-493D-9ADE-2B88664D7BE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Picture 7" descr="banner-bleu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" y="2021911"/>
            <a:ext cx="7207872" cy="3903263"/>
          </a:xfrm>
        </p:spPr>
        <p:txBody>
          <a:bodyPr>
            <a:normAutofit fontScale="90000"/>
          </a:bodyPr>
          <a:lstStyle/>
          <a:p>
            <a:pPr algn="l"/>
            <a:r>
              <a:rPr lang="nl-BE" dirty="0" smtClean="0">
                <a:latin typeface="Garamond" pitchFamily="18" charset="0"/>
              </a:rPr>
              <a:t/>
            </a:r>
            <a:br>
              <a:rPr lang="nl-BE" dirty="0" smtClean="0">
                <a:latin typeface="Garamond" pitchFamily="18" charset="0"/>
              </a:rPr>
            </a:br>
            <a:r>
              <a:rPr lang="nl-BE" dirty="0">
                <a:latin typeface="Garamond" pitchFamily="18" charset="0"/>
              </a:rPr>
              <a:t>F</a:t>
            </a:r>
            <a:r>
              <a:rPr lang="nl-BE" dirty="0" smtClean="0">
                <a:latin typeface="Garamond" pitchFamily="18" charset="0"/>
              </a:rPr>
              <a:t>ast </a:t>
            </a:r>
            <a:r>
              <a:rPr lang="nl-BE" i="1" dirty="0" smtClean="0">
                <a:latin typeface="Garamond" pitchFamily="18" charset="0"/>
              </a:rPr>
              <a:t>know-how</a:t>
            </a:r>
            <a:r>
              <a:rPr lang="nl-BE" dirty="0" smtClean="0">
                <a:latin typeface="Garamond" pitchFamily="18" charset="0"/>
              </a:rPr>
              <a:t> workshop </a:t>
            </a:r>
            <a:br>
              <a:rPr lang="nl-BE" dirty="0" smtClean="0">
                <a:latin typeface="Garamond" pitchFamily="18" charset="0"/>
              </a:rPr>
            </a:br>
            <a:r>
              <a:rPr lang="nl-BE" dirty="0" smtClean="0">
                <a:latin typeface="Garamond" pitchFamily="18" charset="0"/>
              </a:rPr>
              <a:t>on initiating</a:t>
            </a:r>
            <a:br>
              <a:rPr lang="nl-BE" dirty="0" smtClean="0">
                <a:latin typeface="Garamond" pitchFamily="18" charset="0"/>
              </a:rPr>
            </a:br>
            <a:r>
              <a:rPr lang="nl-BE" dirty="0" smtClean="0">
                <a:latin typeface="Garamond" pitchFamily="18" charset="0"/>
              </a:rPr>
              <a:t>EU proposals</a:t>
            </a:r>
            <a:br>
              <a:rPr lang="nl-BE" dirty="0" smtClean="0">
                <a:latin typeface="Garamond" pitchFamily="18" charset="0"/>
              </a:rPr>
            </a:br>
            <a:r>
              <a:rPr lang="nl-BE" dirty="0" smtClean="0">
                <a:latin typeface="Garamond" pitchFamily="18" charset="0"/>
              </a:rPr>
              <a:t/>
            </a:r>
            <a:br>
              <a:rPr lang="nl-BE" dirty="0" smtClean="0">
                <a:latin typeface="Garamond" pitchFamily="18" charset="0"/>
              </a:rPr>
            </a:br>
            <a:r>
              <a:rPr lang="nl-BE" sz="2545" b="1" dirty="0">
                <a:latin typeface="Garamond" pitchFamily="18" charset="0"/>
              </a:rPr>
              <a:t>Module 0: </a:t>
            </a:r>
            <a:br>
              <a:rPr lang="nl-BE" sz="2545" b="1" dirty="0">
                <a:latin typeface="Garamond" pitchFamily="18" charset="0"/>
              </a:rPr>
            </a:br>
            <a:r>
              <a:rPr lang="nl-BE" sz="2545" b="1" dirty="0">
                <a:latin typeface="Garamond" pitchFamily="18" charset="0"/>
              </a:rPr>
              <a:t>What is a proposal</a:t>
            </a:r>
            <a:r>
              <a:rPr lang="nl-BE" sz="2545" b="1" dirty="0" smtClean="0">
                <a:latin typeface="Garamond" pitchFamily="18" charset="0"/>
              </a:rPr>
              <a:t>?</a:t>
            </a:r>
            <a:br>
              <a:rPr lang="nl-BE" sz="2545" b="1" dirty="0" smtClean="0">
                <a:latin typeface="Garamond" pitchFamily="18" charset="0"/>
              </a:rPr>
            </a:br>
            <a:r>
              <a:rPr lang="nl-BE" sz="2545" dirty="0">
                <a:latin typeface="Garamond" pitchFamily="18" charset="0"/>
              </a:rPr>
              <a:t/>
            </a:r>
            <a:br>
              <a:rPr lang="nl-BE" sz="2545" dirty="0">
                <a:latin typeface="Garamond" pitchFamily="18" charset="0"/>
              </a:rPr>
            </a:br>
            <a:r>
              <a:rPr lang="nl-BE" sz="2545" dirty="0" smtClean="0">
                <a:latin typeface="Garamond" pitchFamily="18" charset="0"/>
              </a:rPr>
              <a:t>Pablo Garcia Tello </a:t>
            </a:r>
            <a:r>
              <a:rPr lang="nl-BE" sz="2545" dirty="0" smtClean="0">
                <a:latin typeface="Garamond" pitchFamily="18" charset="0"/>
              </a:rPr>
              <a:t>(EU Office)</a:t>
            </a:r>
            <a:r>
              <a:rPr lang="nl-BE" sz="2545" dirty="0">
                <a:latin typeface="Garamond" pitchFamily="18" charset="0"/>
              </a:rPr>
              <a:t/>
            </a:r>
            <a:br>
              <a:rPr lang="nl-BE" sz="2545" dirty="0">
                <a:latin typeface="Garamond" pitchFamily="18" charset="0"/>
              </a:rPr>
            </a:br>
            <a:endParaRPr lang="nl-NL" sz="1909" i="1" dirty="0">
              <a:latin typeface="Garamond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2438400"/>
            <a:ext cx="3535919" cy="3748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73398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03ED93-ACA6-49D1-AE39-B14F60493CE4}" type="slidenum">
              <a:rPr lang="en-US" smtClean="0">
                <a:latin typeface="Garamond" panose="02020404030301010803" pitchFamily="18" charset="0"/>
              </a:rPr>
              <a:pPr/>
              <a:t>2</a:t>
            </a:fld>
            <a:endParaRPr lang="en-US">
              <a:latin typeface="Garamond" panose="020204040303010108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909935"/>
            <a:ext cx="86850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Garamond" panose="02020404030301010803" pitchFamily="18" charset="0"/>
              </a:rPr>
              <a:t>WHY DO YOU </a:t>
            </a:r>
            <a:r>
              <a:rPr lang="en-US" sz="2400" dirty="0" smtClean="0">
                <a:latin typeface="Garamond" panose="02020404030301010803" pitchFamily="18" charset="0"/>
              </a:rPr>
              <a:t>WANT </a:t>
            </a:r>
            <a:r>
              <a:rPr lang="en-US" sz="2400" dirty="0">
                <a:latin typeface="Garamond" panose="02020404030301010803" pitchFamily="18" charset="0"/>
              </a:rPr>
              <a:t>TO </a:t>
            </a:r>
            <a:r>
              <a:rPr lang="en-US" sz="2400" dirty="0" smtClean="0">
                <a:latin typeface="Garamond" panose="02020404030301010803" pitchFamily="18" charset="0"/>
              </a:rPr>
              <a:t>SUBMIT </a:t>
            </a:r>
            <a:r>
              <a:rPr lang="en-US" sz="2400" dirty="0">
                <a:latin typeface="Garamond" panose="02020404030301010803" pitchFamily="18" charset="0"/>
              </a:rPr>
              <a:t>A PROJECT PROPOSAL?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1210556"/>
            <a:ext cx="5898895" cy="483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720323" y="1524000"/>
            <a:ext cx="3200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b="0" dirty="0" smtClean="0">
                <a:latin typeface="Garamond" panose="02020404030301010803" pitchFamily="18" charset="0"/>
              </a:rPr>
              <a:t>Money (alone) is NOT a good reason.</a:t>
            </a:r>
          </a:p>
          <a:p>
            <a:pPr algn="just"/>
            <a:endParaRPr lang="en-GB" b="0" dirty="0">
              <a:latin typeface="Garamond" panose="02020404030301010803" pitchFamily="18" charset="0"/>
            </a:endParaRPr>
          </a:p>
          <a:p>
            <a:pPr algn="just"/>
            <a:r>
              <a:rPr lang="en-GB" b="0" dirty="0" smtClean="0">
                <a:latin typeface="Garamond" panose="02020404030301010803" pitchFamily="18" charset="0"/>
              </a:rPr>
              <a:t>Some good reasons:</a:t>
            </a:r>
          </a:p>
          <a:p>
            <a:pPr algn="just"/>
            <a:endParaRPr lang="en-GB" b="0" dirty="0">
              <a:latin typeface="Garamond" panose="02020404030301010803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GB" b="0" dirty="0" smtClean="0">
                <a:latin typeface="Garamond" panose="02020404030301010803" pitchFamily="18" charset="0"/>
              </a:rPr>
              <a:t>I want to co-fund activities that anyway I will do.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en-GB" b="0" dirty="0">
              <a:latin typeface="Garamond" panose="02020404030301010803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GB" b="0" dirty="0" smtClean="0">
                <a:latin typeface="Garamond" panose="02020404030301010803" pitchFamily="18" charset="0"/>
              </a:rPr>
              <a:t>I want to work with partners that I normally will not work with.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en-GB" b="0" dirty="0">
              <a:latin typeface="Garamond" panose="02020404030301010803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GB" b="0" dirty="0" smtClean="0">
                <a:latin typeface="Garamond" panose="02020404030301010803" pitchFamily="18" charset="0"/>
              </a:rPr>
              <a:t>I want to initiate a new R&amp;D&amp;I line.</a:t>
            </a:r>
            <a:endParaRPr lang="en-GB" b="0" dirty="0">
              <a:latin typeface="Garamond" panose="020204040303010108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90600" y="5861328"/>
            <a:ext cx="7694401" cy="646331"/>
          </a:xfrm>
          <a:prstGeom prst="rect">
            <a:avLst/>
          </a:prstGeom>
          <a:solidFill>
            <a:srgbClr val="00B0F0"/>
          </a:solidFill>
          <a:effectLst>
            <a:softEdge rad="317500"/>
          </a:effectLst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Garamond" panose="02020404030301010803" pitchFamily="18" charset="0"/>
              </a:rPr>
              <a:t>It is important that you find your own good reason…because submission requires dedication and project realization even more</a:t>
            </a:r>
            <a:endParaRPr lang="en-GB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1468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83" y="1121478"/>
            <a:ext cx="8847033" cy="57079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fr-BE" sz="3600" dirty="0" smtClean="0">
                <a:latin typeface="Garamond" panose="02020404030301010803" pitchFamily="18" charset="0"/>
              </a:rPr>
              <a:t>OK…but </a:t>
            </a:r>
            <a:r>
              <a:rPr lang="fr-BE" sz="3600" dirty="0" err="1" smtClean="0">
                <a:latin typeface="Garamond" panose="02020404030301010803" pitchFamily="18" charset="0"/>
              </a:rPr>
              <a:t>what</a:t>
            </a:r>
            <a:r>
              <a:rPr lang="fr-BE" sz="3600" dirty="0" smtClean="0">
                <a:latin typeface="Garamond" panose="02020404030301010803" pitchFamily="18" charset="0"/>
              </a:rPr>
              <a:t> </a:t>
            </a:r>
            <a:r>
              <a:rPr lang="fr-BE" sz="3600" dirty="0" err="1" smtClean="0">
                <a:latin typeface="Garamond" panose="02020404030301010803" pitchFamily="18" charset="0"/>
              </a:rPr>
              <a:t>is</a:t>
            </a:r>
            <a:r>
              <a:rPr lang="fr-BE" sz="3600" dirty="0" smtClean="0">
                <a:latin typeface="Garamond" panose="02020404030301010803" pitchFamily="18" charset="0"/>
              </a:rPr>
              <a:t> a </a:t>
            </a:r>
            <a:r>
              <a:rPr lang="fr-BE" sz="3600" dirty="0" err="1" smtClean="0">
                <a:latin typeface="Garamond" panose="02020404030301010803" pitchFamily="18" charset="0"/>
              </a:rPr>
              <a:t>project</a:t>
            </a:r>
            <a:r>
              <a:rPr lang="fr-BE" sz="3600" dirty="0" smtClean="0">
                <a:latin typeface="Garamond" panose="02020404030301010803" pitchFamily="18" charset="0"/>
              </a:rPr>
              <a:t> </a:t>
            </a:r>
            <a:r>
              <a:rPr lang="fr-BE" sz="3600" dirty="0" err="1" smtClean="0">
                <a:latin typeface="Garamond" panose="02020404030301010803" pitchFamily="18" charset="0"/>
              </a:rPr>
              <a:t>proposal</a:t>
            </a:r>
            <a:r>
              <a:rPr lang="fr-BE" sz="3600" dirty="0" smtClean="0">
                <a:latin typeface="Garamond" panose="02020404030301010803" pitchFamily="18" charset="0"/>
              </a:rPr>
              <a:t>…</a:t>
            </a:r>
            <a:r>
              <a:rPr lang="fr-BE" sz="3600" dirty="0" err="1" smtClean="0">
                <a:latin typeface="Garamond" panose="02020404030301010803" pitchFamily="18" charset="0"/>
              </a:rPr>
              <a:t>really</a:t>
            </a:r>
            <a:r>
              <a:rPr lang="fr-BE" sz="3600" dirty="0" smtClean="0">
                <a:latin typeface="Garamond" panose="02020404030301010803" pitchFamily="18" charset="0"/>
              </a:rPr>
              <a:t>?</a:t>
            </a:r>
            <a:endParaRPr lang="en-US" sz="3600" dirty="0">
              <a:latin typeface="Garamond" panose="02020404030301010803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03ED93-ACA6-49D1-AE39-B14F60493CE4}" type="slidenum">
              <a:rPr lang="en-US" smtClean="0">
                <a:latin typeface="Garamond" panose="02020404030301010803" pitchFamily="18" charset="0"/>
              </a:rPr>
              <a:pPr/>
              <a:t>3</a:t>
            </a:fld>
            <a:endParaRPr lang="en-US">
              <a:latin typeface="Garamond" panose="02020404030301010803" pitchFamily="18" charset="0"/>
            </a:endParaRPr>
          </a:p>
        </p:txBody>
      </p:sp>
      <p:sp>
        <p:nvSpPr>
          <p:cNvPr id="3" name="Rounded Rectangle 2"/>
          <p:cNvSpPr/>
          <p:nvPr/>
        </p:nvSpPr>
        <p:spPr bwMode="auto">
          <a:xfrm>
            <a:off x="210706" y="2057399"/>
            <a:ext cx="6682795" cy="4664075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none" lIns="96985" tIns="48493" rIns="96985" bIns="48493" numCol="1" rtlCol="0" anchor="ctr" anchorCtr="0" compatLnSpc="1">
            <a:prstTxWarp prst="textNoShape">
              <a:avLst/>
            </a:prstTxWarp>
          </a:bodyPr>
          <a:lstStyle/>
          <a:p>
            <a:pPr defTabSz="914251"/>
            <a:r>
              <a:rPr lang="en-US" sz="2545" dirty="0">
                <a:solidFill>
                  <a:schemeClr val="tx1"/>
                </a:solidFill>
                <a:latin typeface="Garamond" panose="02020404030301010803" pitchFamily="18" charset="0"/>
              </a:rPr>
              <a:t>It is a document that resumes:</a:t>
            </a:r>
          </a:p>
          <a:p>
            <a:pPr defTabSz="914251"/>
            <a:endParaRPr lang="en-US" sz="2545" dirty="0">
              <a:latin typeface="Garamond" panose="02020404030301010803" pitchFamily="18" charset="0"/>
            </a:endParaRPr>
          </a:p>
          <a:p>
            <a:pPr marL="363680" indent="-363680" algn="just" defTabSz="914251">
              <a:buFont typeface="Wingdings" pitchFamily="2" charset="2"/>
              <a:buChar char="q"/>
            </a:pPr>
            <a:r>
              <a:rPr lang="en-US" sz="2545" dirty="0">
                <a:latin typeface="Garamond" panose="02020404030301010803" pitchFamily="18" charset="0"/>
              </a:rPr>
              <a:t>W</a:t>
            </a:r>
            <a:r>
              <a:rPr lang="en-US" sz="2545" dirty="0">
                <a:solidFill>
                  <a:schemeClr val="tx1"/>
                </a:solidFill>
                <a:latin typeface="Garamond" panose="02020404030301010803" pitchFamily="18" charset="0"/>
              </a:rPr>
              <a:t>hat you want to do</a:t>
            </a:r>
          </a:p>
          <a:p>
            <a:pPr marL="363680" indent="-363680" algn="just" defTabSz="914251">
              <a:buFont typeface="Wingdings" pitchFamily="2" charset="2"/>
              <a:buChar char="q"/>
            </a:pPr>
            <a:r>
              <a:rPr lang="en-US" sz="2545" dirty="0">
                <a:latin typeface="Garamond" panose="02020404030301010803" pitchFamily="18" charset="0"/>
              </a:rPr>
              <a:t>With who</a:t>
            </a:r>
          </a:p>
          <a:p>
            <a:pPr marL="363680" indent="-363680" algn="just" defTabSz="914251">
              <a:buFont typeface="Wingdings" pitchFamily="2" charset="2"/>
              <a:buChar char="q"/>
            </a:pPr>
            <a:r>
              <a:rPr lang="en-US" sz="2545" dirty="0">
                <a:solidFill>
                  <a:schemeClr val="tx1"/>
                </a:solidFill>
                <a:latin typeface="Garamond" panose="02020404030301010803" pitchFamily="18" charset="0"/>
              </a:rPr>
              <a:t>How and for how long</a:t>
            </a:r>
          </a:p>
          <a:p>
            <a:pPr marL="363680" indent="-363680" algn="just" defTabSz="914251">
              <a:buFont typeface="Wingdings" pitchFamily="2" charset="2"/>
              <a:buChar char="q"/>
            </a:pPr>
            <a:r>
              <a:rPr lang="en-US" sz="2545" dirty="0">
                <a:latin typeface="Garamond" panose="02020404030301010803" pitchFamily="18" charset="0"/>
              </a:rPr>
              <a:t>How much is going to cost</a:t>
            </a:r>
          </a:p>
          <a:p>
            <a:pPr marL="363680" indent="-363680" algn="just" defTabSz="914251">
              <a:buFont typeface="Wingdings" pitchFamily="2" charset="2"/>
              <a:buChar char="q"/>
            </a:pPr>
            <a:r>
              <a:rPr lang="en-US" sz="2545" dirty="0">
                <a:solidFill>
                  <a:schemeClr val="tx1"/>
                </a:solidFill>
                <a:latin typeface="Garamond" panose="02020404030301010803" pitchFamily="18" charset="0"/>
              </a:rPr>
              <a:t>Why it is important</a:t>
            </a:r>
          </a:p>
          <a:p>
            <a:pPr marL="363680" indent="-363680" algn="just" defTabSz="914251">
              <a:buFont typeface="Wingdings" pitchFamily="2" charset="2"/>
              <a:buChar char="q"/>
            </a:pPr>
            <a:endParaRPr lang="en-US" sz="2545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marL="363680" indent="-363680" algn="just" defTabSz="914251">
              <a:buFont typeface="Wingdings" pitchFamily="2" charset="2"/>
              <a:buChar char="q"/>
            </a:pPr>
            <a:endParaRPr lang="en-US" sz="2545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algn="just" defTabSz="914251"/>
            <a:r>
              <a:rPr lang="en-US" sz="2545" dirty="0">
                <a:solidFill>
                  <a:schemeClr val="tx1"/>
                </a:solidFill>
                <a:latin typeface="Garamond" panose="02020404030301010803" pitchFamily="18" charset="0"/>
              </a:rPr>
              <a:t>…and that if convincing enough </a:t>
            </a:r>
          </a:p>
          <a:p>
            <a:pPr algn="just" defTabSz="914251"/>
            <a:r>
              <a:rPr lang="en-US" sz="2545" dirty="0">
                <a:solidFill>
                  <a:schemeClr val="tx1"/>
                </a:solidFill>
                <a:latin typeface="Garamond" panose="02020404030301010803" pitchFamily="18" charset="0"/>
              </a:rPr>
              <a:t>     somebody can give you money….</a:t>
            </a:r>
          </a:p>
          <a:p>
            <a:pPr defTabSz="914251"/>
            <a:endParaRPr lang="en-US" sz="2545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872575"/>
            <a:ext cx="3436833" cy="2668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4300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7DC93F2-841E-4334-A6F3-42850F4E79EC}" type="slidenum">
              <a:rPr lang="de-DE" smtClean="0">
                <a:latin typeface="Garamond" panose="02020404030301010803" pitchFamily="18" charset="0"/>
              </a:rPr>
              <a:pPr>
                <a:defRPr/>
              </a:pPr>
              <a:t>4</a:t>
            </a:fld>
            <a:endParaRPr lang="de-DE">
              <a:latin typeface="Garamond" panose="020204040303010108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9200" y="1143000"/>
            <a:ext cx="6969200" cy="205056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BE" sz="2545" b="0" dirty="0">
                <a:solidFill>
                  <a:schemeClr val="tx1"/>
                </a:solidFill>
                <a:latin typeface="Garamond" panose="02020404030301010803" pitchFamily="18" charset="0"/>
              </a:rPr>
              <a:t>…and </a:t>
            </a:r>
            <a:r>
              <a:rPr lang="fr-BE" sz="2545" b="0" dirty="0" err="1">
                <a:solidFill>
                  <a:schemeClr val="tx1"/>
                </a:solidFill>
                <a:latin typeface="Garamond" panose="02020404030301010803" pitchFamily="18" charset="0"/>
              </a:rPr>
              <a:t>who</a:t>
            </a:r>
            <a:r>
              <a:rPr lang="fr-BE" sz="2545" b="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fr-BE" sz="2545" b="0" dirty="0" err="1">
                <a:solidFill>
                  <a:schemeClr val="tx1"/>
                </a:solidFill>
                <a:latin typeface="Garamond" panose="02020404030301010803" pitchFamily="18" charset="0"/>
              </a:rPr>
              <a:t>evaluates</a:t>
            </a:r>
            <a:r>
              <a:rPr lang="fr-BE" sz="2545" b="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fr-BE" sz="2545" b="0" dirty="0" err="1">
                <a:solidFill>
                  <a:schemeClr val="tx1"/>
                </a:solidFill>
                <a:latin typeface="Garamond" panose="02020404030301010803" pitchFamily="18" charset="0"/>
              </a:rPr>
              <a:t>them</a:t>
            </a:r>
            <a:r>
              <a:rPr lang="fr-BE" sz="2545" b="0" dirty="0">
                <a:solidFill>
                  <a:schemeClr val="tx1"/>
                </a:solidFill>
                <a:latin typeface="Garamond" panose="02020404030301010803" pitchFamily="18" charset="0"/>
              </a:rPr>
              <a:t>…</a:t>
            </a:r>
          </a:p>
          <a:p>
            <a:endParaRPr lang="fr-BE" sz="2545" b="0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r>
              <a:rPr lang="fr-BE" sz="2545" b="0" dirty="0">
                <a:solidFill>
                  <a:schemeClr val="tx1"/>
                </a:solidFill>
                <a:latin typeface="Garamond" panose="02020404030301010803" pitchFamily="18" charset="0"/>
              </a:rPr>
              <a:t>…</a:t>
            </a:r>
            <a:r>
              <a:rPr lang="fr-BE" sz="2545" b="0" dirty="0" err="1">
                <a:solidFill>
                  <a:schemeClr val="tx1"/>
                </a:solidFill>
                <a:latin typeface="Garamond" panose="02020404030301010803" pitchFamily="18" charset="0"/>
              </a:rPr>
              <a:t>therefore</a:t>
            </a:r>
            <a:r>
              <a:rPr lang="fr-BE" sz="2545" b="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fr-BE" sz="2545" b="0" dirty="0" err="1">
                <a:solidFill>
                  <a:schemeClr val="tx1"/>
                </a:solidFill>
                <a:latin typeface="Garamond" panose="02020404030301010803" pitchFamily="18" charset="0"/>
              </a:rPr>
              <a:t>who</a:t>
            </a:r>
            <a:r>
              <a:rPr lang="fr-BE" sz="2545" b="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fr-BE" sz="2545" b="0" dirty="0" err="1">
                <a:solidFill>
                  <a:schemeClr val="tx1"/>
                </a:solidFill>
                <a:latin typeface="Garamond" panose="02020404030301010803" pitchFamily="18" charset="0"/>
              </a:rPr>
              <a:t>should</a:t>
            </a:r>
            <a:r>
              <a:rPr lang="fr-BE" sz="2545" b="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fr-BE" sz="2545" b="0" dirty="0" err="1" smtClean="0">
                <a:solidFill>
                  <a:schemeClr val="tx1"/>
                </a:solidFill>
                <a:latin typeface="Garamond" panose="02020404030301010803" pitchFamily="18" charset="0"/>
              </a:rPr>
              <a:t>you</a:t>
            </a:r>
            <a:r>
              <a:rPr lang="fr-BE" sz="2545" b="0" dirty="0" smtClean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fr-BE" sz="2545" b="0" dirty="0">
                <a:solidFill>
                  <a:schemeClr val="tx1"/>
                </a:solidFill>
                <a:latin typeface="Garamond" panose="02020404030301010803" pitchFamily="18" charset="0"/>
              </a:rPr>
              <a:t>have in </a:t>
            </a:r>
            <a:r>
              <a:rPr lang="fr-BE" sz="2545" b="0" dirty="0" err="1">
                <a:solidFill>
                  <a:schemeClr val="tx1"/>
                </a:solidFill>
                <a:latin typeface="Garamond" panose="02020404030301010803" pitchFamily="18" charset="0"/>
              </a:rPr>
              <a:t>mind</a:t>
            </a:r>
            <a:r>
              <a:rPr lang="fr-BE" sz="2545" b="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fr-BE" sz="2545" b="0" dirty="0" err="1">
                <a:solidFill>
                  <a:schemeClr val="tx1"/>
                </a:solidFill>
                <a:latin typeface="Garamond" panose="02020404030301010803" pitchFamily="18" charset="0"/>
              </a:rPr>
              <a:t>when</a:t>
            </a:r>
            <a:r>
              <a:rPr lang="fr-BE" sz="2545" b="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fr-BE" sz="2545" b="0" dirty="0" err="1" smtClean="0">
                <a:solidFill>
                  <a:schemeClr val="tx1"/>
                </a:solidFill>
                <a:latin typeface="Garamond" panose="02020404030301010803" pitchFamily="18" charset="0"/>
              </a:rPr>
              <a:t>you</a:t>
            </a:r>
            <a:r>
              <a:rPr lang="fr-BE" sz="2545" b="0" dirty="0" smtClean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fr-BE" sz="2545" b="0" dirty="0" err="1">
                <a:solidFill>
                  <a:schemeClr val="tx1"/>
                </a:solidFill>
                <a:latin typeface="Garamond" panose="02020404030301010803" pitchFamily="18" charset="0"/>
              </a:rPr>
              <a:t>write</a:t>
            </a:r>
            <a:r>
              <a:rPr lang="fr-BE" sz="2545" b="0" dirty="0">
                <a:solidFill>
                  <a:schemeClr val="tx1"/>
                </a:solidFill>
                <a:latin typeface="Garamond" panose="02020404030301010803" pitchFamily="18" charset="0"/>
              </a:rPr>
              <a:t> a </a:t>
            </a:r>
            <a:r>
              <a:rPr lang="fr-BE" sz="2545" b="0" dirty="0" err="1">
                <a:solidFill>
                  <a:schemeClr val="tx1"/>
                </a:solidFill>
                <a:latin typeface="Garamond" panose="02020404030301010803" pitchFamily="18" charset="0"/>
              </a:rPr>
              <a:t>proposal</a:t>
            </a:r>
            <a:r>
              <a:rPr lang="fr-BE" sz="2545" b="0" dirty="0">
                <a:solidFill>
                  <a:schemeClr val="tx1"/>
                </a:solidFill>
                <a:latin typeface="Garamond" panose="02020404030301010803" pitchFamily="18" charset="0"/>
              </a:rPr>
              <a:t>…</a:t>
            </a:r>
            <a:endParaRPr lang="en-US" sz="2545" b="0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endParaRPr lang="en-US" sz="2545" dirty="0">
              <a:latin typeface="Garamond" panose="02020404030301010803" pitchFamily="18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4219749811"/>
              </p:ext>
            </p:extLst>
          </p:nvPr>
        </p:nvGraphicFramePr>
        <p:xfrm>
          <a:off x="838200" y="3115134"/>
          <a:ext cx="7589745" cy="36199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6504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7DC93F2-841E-4334-A6F3-42850F4E79EC}" type="slidenum">
              <a:rPr lang="de-DE" smtClean="0">
                <a:latin typeface="Garamond" panose="02020404030301010803" pitchFamily="18" charset="0"/>
              </a:rPr>
              <a:pPr>
                <a:defRPr/>
              </a:pPr>
              <a:t>5</a:t>
            </a:fld>
            <a:endParaRPr lang="de-DE">
              <a:latin typeface="Garamond" panose="020204040303010108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914400"/>
            <a:ext cx="8763000" cy="87562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BE" sz="2545" b="0" dirty="0">
                <a:solidFill>
                  <a:schemeClr val="tx1"/>
                </a:solidFill>
                <a:latin typeface="Garamond" panose="02020404030301010803" pitchFamily="18" charset="0"/>
              </a:rPr>
              <a:t>…</a:t>
            </a:r>
            <a:r>
              <a:rPr lang="fr-BE" sz="2545" b="0" dirty="0" err="1">
                <a:solidFill>
                  <a:schemeClr val="tx1"/>
                </a:solidFill>
                <a:latin typeface="Garamond" panose="02020404030301010803" pitchFamily="18" charset="0"/>
              </a:rPr>
              <a:t>what</a:t>
            </a:r>
            <a:r>
              <a:rPr lang="fr-BE" sz="2545" b="0" dirty="0">
                <a:solidFill>
                  <a:schemeClr val="tx1"/>
                </a:solidFill>
                <a:latin typeface="Garamond" panose="02020404030301010803" pitchFamily="18" charset="0"/>
              </a:rPr>
              <a:t> are the </a:t>
            </a:r>
            <a:r>
              <a:rPr lang="fr-BE" sz="2545" b="0" dirty="0" err="1">
                <a:solidFill>
                  <a:schemeClr val="tx1"/>
                </a:solidFill>
                <a:latin typeface="Garamond" panose="02020404030301010803" pitchFamily="18" charset="0"/>
              </a:rPr>
              <a:t>criteria</a:t>
            </a:r>
            <a:r>
              <a:rPr lang="fr-BE" sz="2545" b="0" dirty="0">
                <a:solidFill>
                  <a:schemeClr val="tx1"/>
                </a:solidFill>
                <a:latin typeface="Garamond" panose="02020404030301010803" pitchFamily="18" charset="0"/>
              </a:rPr>
              <a:t>…</a:t>
            </a:r>
          </a:p>
          <a:p>
            <a:r>
              <a:rPr lang="fr-BE" sz="2545" b="0" dirty="0">
                <a:solidFill>
                  <a:schemeClr val="tx1"/>
                </a:solidFill>
                <a:latin typeface="Garamond" panose="02020404030301010803" pitchFamily="18" charset="0"/>
              </a:rPr>
              <a:t>(</a:t>
            </a:r>
            <a:r>
              <a:rPr lang="fr-BE" sz="2545" b="0" dirty="0" err="1">
                <a:solidFill>
                  <a:schemeClr val="tx1"/>
                </a:solidFill>
                <a:latin typeface="Garamond" panose="02020404030301010803" pitchFamily="18" charset="0"/>
              </a:rPr>
              <a:t>Example</a:t>
            </a:r>
            <a:r>
              <a:rPr lang="fr-BE" sz="2545" b="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fr-BE" sz="2545" b="0" dirty="0" smtClean="0">
                <a:solidFill>
                  <a:schemeClr val="tx1"/>
                </a:solidFill>
                <a:latin typeface="Garamond" panose="02020404030301010803" pitchFamily="18" charset="0"/>
              </a:rPr>
              <a:t>Horizon 2020)</a:t>
            </a:r>
            <a:endParaRPr lang="en-US" sz="2545" b="0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152400" y="5962927"/>
            <a:ext cx="8915390" cy="716014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6985" tIns="48493" rIns="96985" bIns="48493" numCol="1" rtlCol="0" anchor="ctr" anchorCtr="0" compatLnSpc="1">
            <a:prstTxWarp prst="textNoShape">
              <a:avLst/>
            </a:prstTxWarp>
          </a:bodyPr>
          <a:lstStyle/>
          <a:p>
            <a:pPr defTabSz="914251"/>
            <a:r>
              <a:rPr lang="en-US" sz="1803" dirty="0">
                <a:solidFill>
                  <a:srgbClr val="FF0000"/>
                </a:solidFill>
                <a:latin typeface="Garamond" panose="02020404030301010803" pitchFamily="18" charset="0"/>
              </a:rPr>
              <a:t>REMEMBER: </a:t>
            </a:r>
          </a:p>
          <a:p>
            <a:pPr defTabSz="914251"/>
            <a:r>
              <a:rPr lang="en-US" sz="1803" dirty="0">
                <a:solidFill>
                  <a:srgbClr val="FF0000"/>
                </a:solidFill>
                <a:latin typeface="Garamond" panose="02020404030301010803" pitchFamily="18" charset="0"/>
              </a:rPr>
              <a:t>each one is equally IMPORTANT and must score above threshold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2852856"/>
              </p:ext>
            </p:extLst>
          </p:nvPr>
        </p:nvGraphicFramePr>
        <p:xfrm>
          <a:off x="152400" y="1953977"/>
          <a:ext cx="8915400" cy="3876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71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71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Garamond" panose="02020404030301010803" pitchFamily="18" charset="0"/>
                        </a:rPr>
                        <a:t>Excellence</a:t>
                      </a:r>
                      <a:endParaRPr lang="en-GB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Garamond" panose="02020404030301010803" pitchFamily="18" charset="0"/>
                        </a:rPr>
                        <a:t>Impact</a:t>
                      </a:r>
                      <a:endParaRPr lang="en-GB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Garamond" panose="02020404030301010803" pitchFamily="18" charset="0"/>
                        </a:rPr>
                        <a:t>Implementation</a:t>
                      </a:r>
                      <a:endParaRPr lang="en-GB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Clarity of the objectives;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Soundness of the concept, including trans disciplinary considerations;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Credibility of the proposed approach;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Progress beyond the state of the art.</a:t>
                      </a:r>
                      <a:endParaRPr lang="en-GB" sz="1600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The expected impacts listed in the work programme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Enhancing innovation capacity and integration of new knowledge;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Strengthening the competitiveness and growth of companies by developing innovations meeting the needs of European and global markets;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…measures to, disseminate and exploit the project results,… communication.</a:t>
                      </a:r>
                      <a:endParaRPr lang="en-GB" sz="1600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Coherence and effectiveness of work plan, … allocation of tasks, resources;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Competences, experience and complementarity of the individual participants, as well as of the consortium as a whole;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Appropriateness of the management structures and procedures….risk management.</a:t>
                      </a:r>
                      <a:endParaRPr lang="en-GB" sz="1600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449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7DC93F2-841E-4334-A6F3-42850F4E79EC}" type="slidenum">
              <a:rPr lang="de-DE" smtClean="0">
                <a:latin typeface="Garamond" panose="02020404030301010803" pitchFamily="18" charset="0"/>
              </a:rPr>
              <a:pPr>
                <a:defRPr/>
              </a:pPr>
              <a:t>6</a:t>
            </a:fld>
            <a:endParaRPr lang="de-DE">
              <a:latin typeface="Garamond" panose="02020404030301010803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28608" y="990600"/>
            <a:ext cx="5721438" cy="41870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121" dirty="0">
                <a:latin typeface="Garamond" panose="02020404030301010803" pitchFamily="18" charset="0"/>
              </a:rPr>
              <a:t>What </a:t>
            </a:r>
            <a:r>
              <a:rPr lang="en-US" sz="2121" dirty="0" smtClean="0">
                <a:latin typeface="Garamond" panose="02020404030301010803" pitchFamily="18" charset="0"/>
              </a:rPr>
              <a:t>scientists </a:t>
            </a:r>
            <a:r>
              <a:rPr lang="en-US" sz="2121" dirty="0">
                <a:latin typeface="Garamond" panose="02020404030301010803" pitchFamily="18" charset="0"/>
              </a:rPr>
              <a:t>are good/regular/bad at usually</a:t>
            </a: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5407091"/>
              </p:ext>
            </p:extLst>
          </p:nvPr>
        </p:nvGraphicFramePr>
        <p:xfrm>
          <a:off x="76200" y="1754274"/>
          <a:ext cx="8915400" cy="460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440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995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71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Excellence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Impact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Implementation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Clarity of the objectives;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endParaRPr lang="en-GB" sz="1600" b="0" i="0" u="none" strike="noStrike" kern="1200" baseline="0" dirty="0" smtClean="0">
                        <a:solidFill>
                          <a:schemeClr val="dk1"/>
                        </a:solidFill>
                        <a:latin typeface="Garamond" panose="02020404030301010803" pitchFamily="18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Soundness of the concept, including trans disciplinary considerations;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endParaRPr lang="en-GB" sz="1600" b="0" i="0" u="none" strike="noStrike" kern="1200" baseline="0" dirty="0" smtClean="0">
                        <a:solidFill>
                          <a:schemeClr val="dk1"/>
                        </a:solidFill>
                        <a:latin typeface="Garamond" panose="02020404030301010803" pitchFamily="18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Credibility of the proposed approach;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endParaRPr lang="en-GB" sz="1600" b="0" i="0" u="none" strike="noStrike" kern="1200" baseline="0" dirty="0" smtClean="0">
                        <a:solidFill>
                          <a:schemeClr val="dk1"/>
                        </a:solidFill>
                        <a:latin typeface="Garamond" panose="02020404030301010803" pitchFamily="18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Progress beyond the state of the art.</a:t>
                      </a:r>
                      <a:endParaRPr lang="en-GB" sz="1600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The expected impacts listed in the work programme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endParaRPr lang="en-GB" sz="1600" b="0" i="0" u="none" strike="noStrike" kern="1200" baseline="0" dirty="0" smtClean="0">
                        <a:solidFill>
                          <a:schemeClr val="dk1"/>
                        </a:solidFill>
                        <a:latin typeface="Garamond" panose="02020404030301010803" pitchFamily="18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Enhancing innovation capacity and integration of new knowledge;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endParaRPr lang="en-GB" sz="1600" b="0" i="0" u="none" strike="noStrike" kern="1200" baseline="0" dirty="0" smtClean="0">
                        <a:solidFill>
                          <a:schemeClr val="dk1"/>
                        </a:solidFill>
                        <a:latin typeface="Garamond" panose="02020404030301010803" pitchFamily="18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Strengthening the competitiveness and growth of companies by developing innovations meeting the needs of European and global markets;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endParaRPr lang="en-GB" sz="1600" b="0" i="0" u="none" strike="noStrike" kern="1200" baseline="0" dirty="0" smtClean="0">
                        <a:solidFill>
                          <a:schemeClr val="dk1"/>
                        </a:solidFill>
                        <a:latin typeface="Garamond" panose="02020404030301010803" pitchFamily="18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…measures to, disseminate and exploit the project results,… communication.</a:t>
                      </a:r>
                      <a:endParaRPr lang="en-GB" sz="1600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Coherence and effectiveness of work plan, … allocation of tasks, resources;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endParaRPr lang="en-GB" sz="1600" b="0" i="0" u="none" strike="noStrike" kern="1200" baseline="0" dirty="0" smtClean="0">
                        <a:solidFill>
                          <a:schemeClr val="dk1"/>
                        </a:solidFill>
                        <a:latin typeface="Garamond" panose="02020404030301010803" pitchFamily="18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Competences, experience and complementarity of the individual participants, as well as of the consortium as a whole;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endParaRPr lang="en-GB" sz="1600" b="0" i="0" u="none" strike="noStrike" kern="1200" baseline="0" dirty="0" smtClean="0">
                        <a:solidFill>
                          <a:schemeClr val="dk1"/>
                        </a:solidFill>
                        <a:latin typeface="Garamond" panose="02020404030301010803" pitchFamily="18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Appropriateness of the management structures and procedures….risk management.</a:t>
                      </a:r>
                      <a:endParaRPr lang="en-GB" sz="1600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213434" y="599497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>
              <a:latin typeface="Garamond" panose="02020404030301010803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686577" y="2002230"/>
            <a:ext cx="457199" cy="75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4000" dirty="0">
                <a:solidFill>
                  <a:srgbClr val="00B050"/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</a:t>
            </a:r>
            <a:endParaRPr lang="en-GB" sz="4000" dirty="0">
              <a:solidFill>
                <a:srgbClr val="00B050"/>
              </a:solidFill>
              <a:effectLst/>
              <a:latin typeface="Garamond" panose="020204040303010108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2686577" y="3429269"/>
            <a:ext cx="457199" cy="75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4000" dirty="0">
                <a:solidFill>
                  <a:srgbClr val="00B050"/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</a:t>
            </a:r>
            <a:endParaRPr lang="en-GB" sz="4000" dirty="0">
              <a:solidFill>
                <a:srgbClr val="00B050"/>
              </a:solidFill>
              <a:effectLst/>
              <a:latin typeface="Garamond" panose="020204040303010108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606439" y="2516557"/>
            <a:ext cx="617477" cy="750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4000" dirty="0">
                <a:solidFill>
                  <a:schemeClr val="tx2">
                    <a:lumMod val="60000"/>
                    <a:lumOff val="40000"/>
                  </a:schemeClr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</a:t>
            </a:r>
            <a:endParaRPr lang="en-GB" sz="4000" dirty="0">
              <a:solidFill>
                <a:schemeClr val="tx2">
                  <a:lumMod val="60000"/>
                  <a:lumOff val="40000"/>
                </a:schemeClr>
              </a:solidFill>
              <a:effectLst/>
              <a:latin typeface="Garamond" panose="020204040303010108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2606439" y="4495800"/>
            <a:ext cx="617477" cy="750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4000" dirty="0">
                <a:solidFill>
                  <a:schemeClr val="tx2">
                    <a:lumMod val="60000"/>
                    <a:lumOff val="40000"/>
                  </a:schemeClr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</a:t>
            </a:r>
            <a:endParaRPr lang="en-GB" sz="4000" dirty="0">
              <a:solidFill>
                <a:schemeClr val="tx2">
                  <a:lumMod val="60000"/>
                  <a:lumOff val="40000"/>
                </a:schemeClr>
              </a:solidFill>
              <a:effectLst/>
              <a:latin typeface="Garamond" panose="020204040303010108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410200" y="4800600"/>
            <a:ext cx="617477" cy="750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4000" dirty="0">
                <a:solidFill>
                  <a:srgbClr val="FF0000"/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</a:t>
            </a:r>
            <a:endParaRPr lang="en-GB" sz="4000" dirty="0">
              <a:solidFill>
                <a:srgbClr val="FF0000"/>
              </a:solidFill>
              <a:effectLst/>
              <a:latin typeface="Garamond" panose="020204040303010108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410200" y="3234382"/>
            <a:ext cx="617477" cy="750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4000" dirty="0">
                <a:solidFill>
                  <a:schemeClr val="tx2">
                    <a:lumMod val="60000"/>
                    <a:lumOff val="40000"/>
                  </a:schemeClr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</a:t>
            </a:r>
            <a:endParaRPr lang="en-GB" sz="4000" dirty="0">
              <a:solidFill>
                <a:schemeClr val="tx2">
                  <a:lumMod val="60000"/>
                  <a:lumOff val="40000"/>
                </a:schemeClr>
              </a:solidFill>
              <a:effectLst/>
              <a:latin typeface="Garamond" panose="020204040303010108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490338" y="2377718"/>
            <a:ext cx="457199" cy="75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4000" dirty="0">
                <a:solidFill>
                  <a:srgbClr val="00B050"/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</a:t>
            </a:r>
            <a:endParaRPr lang="en-GB" sz="4000" dirty="0">
              <a:solidFill>
                <a:srgbClr val="00B050"/>
              </a:solidFill>
              <a:effectLst/>
              <a:latin typeface="Garamond" panose="020204040303010108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648010" y="6118078"/>
            <a:ext cx="617477" cy="750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4000" dirty="0">
                <a:solidFill>
                  <a:srgbClr val="FF0000"/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</a:t>
            </a:r>
            <a:endParaRPr lang="en-GB" sz="4000" dirty="0">
              <a:solidFill>
                <a:srgbClr val="FF0000"/>
              </a:solidFill>
              <a:effectLst/>
              <a:latin typeface="Garamond" panose="020204040303010108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691551" y="5706917"/>
            <a:ext cx="457199" cy="75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4000" dirty="0">
                <a:solidFill>
                  <a:srgbClr val="00B050"/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</a:t>
            </a:r>
            <a:endParaRPr lang="en-GB" sz="4000" dirty="0">
              <a:solidFill>
                <a:srgbClr val="00B050"/>
              </a:solidFill>
              <a:effectLst/>
              <a:latin typeface="Garamond" panose="020204040303010108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31869" y="5810304"/>
            <a:ext cx="1361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Garamond" panose="02020404030301010803" pitchFamily="18" charset="0"/>
              </a:rPr>
              <a:t>disseminate</a:t>
            </a:r>
            <a:endParaRPr lang="en-GB" dirty="0">
              <a:latin typeface="Garamond" panose="02020404030301010803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156828" y="6221465"/>
            <a:ext cx="854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Garamond" panose="02020404030301010803" pitchFamily="18" charset="0"/>
              </a:rPr>
              <a:t>exploit</a:t>
            </a:r>
            <a:endParaRPr lang="en-GB" dirty="0">
              <a:latin typeface="Garamond" panose="02020404030301010803" pitchFamily="18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7904695" y="2502288"/>
            <a:ext cx="617477" cy="750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4000" dirty="0">
                <a:solidFill>
                  <a:schemeClr val="tx2">
                    <a:lumMod val="60000"/>
                    <a:lumOff val="40000"/>
                  </a:schemeClr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</a:t>
            </a:r>
            <a:endParaRPr lang="en-GB" sz="4000" dirty="0">
              <a:solidFill>
                <a:schemeClr val="tx2">
                  <a:lumMod val="60000"/>
                  <a:lumOff val="40000"/>
                </a:schemeClr>
              </a:solidFill>
              <a:effectLst/>
              <a:latin typeface="Garamond" panose="020204040303010108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8432847" y="3766604"/>
            <a:ext cx="617477" cy="750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4000" dirty="0">
                <a:solidFill>
                  <a:schemeClr val="tx2">
                    <a:lumMod val="60000"/>
                    <a:lumOff val="40000"/>
                  </a:schemeClr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</a:t>
            </a:r>
            <a:endParaRPr lang="en-GB" sz="4000" dirty="0">
              <a:solidFill>
                <a:schemeClr val="tx2">
                  <a:lumMod val="60000"/>
                  <a:lumOff val="40000"/>
                </a:schemeClr>
              </a:solidFill>
              <a:effectLst/>
              <a:latin typeface="Garamond" panose="020204040303010108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8065562" y="4969560"/>
            <a:ext cx="617477" cy="750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4000" dirty="0">
                <a:solidFill>
                  <a:srgbClr val="FF0000"/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</a:t>
            </a:r>
            <a:endParaRPr lang="en-GB" sz="4000" dirty="0">
              <a:solidFill>
                <a:srgbClr val="FF0000"/>
              </a:solidFill>
              <a:effectLst/>
              <a:latin typeface="Garamond" panose="020204040303010108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4966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Arrow Connector 24"/>
          <p:cNvCxnSpPr/>
          <p:nvPr/>
        </p:nvCxnSpPr>
        <p:spPr bwMode="auto">
          <a:xfrm>
            <a:off x="7107276" y="1939684"/>
            <a:ext cx="0" cy="421016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>
            <a:off x="5675248" y="1945935"/>
            <a:ext cx="0" cy="334470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>
            <a:off x="4243221" y="1945934"/>
            <a:ext cx="0" cy="234228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>
            <a:off x="2739591" y="1996973"/>
            <a:ext cx="0" cy="1336559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17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823842" y="6504413"/>
            <a:ext cx="382217" cy="171745"/>
          </a:xfrm>
          <a:noFill/>
        </p:spPr>
        <p:txBody>
          <a:bodyPr/>
          <a:lstStyle/>
          <a:p>
            <a:fld id="{04429814-B0E2-4DFF-ADF5-ED0C97638F63}" type="slidenum">
              <a:rPr lang="en-US" smtClean="0">
                <a:latin typeface="Garamond" panose="02020404030301010803" pitchFamily="18" charset="0"/>
                <a:cs typeface="Arial" pitchFamily="34" charset="0"/>
              </a:rPr>
              <a:pPr/>
              <a:t>7</a:t>
            </a:fld>
            <a:endParaRPr lang="en-US" smtClean="0">
              <a:latin typeface="Garamond" panose="02020404030301010803" pitchFamily="18" charset="0"/>
              <a:cs typeface="Arial" pitchFamily="34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079828560"/>
              </p:ext>
            </p:extLst>
          </p:nvPr>
        </p:nvGraphicFramePr>
        <p:xfrm>
          <a:off x="32701" y="-1296690"/>
          <a:ext cx="8830835" cy="5823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6" name="Straight Arrow Connector 5"/>
          <p:cNvCxnSpPr/>
          <p:nvPr/>
        </p:nvCxnSpPr>
        <p:spPr bwMode="auto">
          <a:xfrm>
            <a:off x="1326071" y="1996973"/>
            <a:ext cx="0" cy="39380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Rounded Rectangle 7"/>
          <p:cNvSpPr/>
          <p:nvPr/>
        </p:nvSpPr>
        <p:spPr bwMode="auto">
          <a:xfrm>
            <a:off x="472215" y="2390780"/>
            <a:ext cx="8210291" cy="56087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none" lIns="96985" tIns="48493" rIns="96985" bIns="48493" numCol="1" rtlCol="0" anchor="ctr" anchorCtr="0" compatLnSpc="1">
            <a:prstTxWarp prst="textNoShape">
              <a:avLst/>
            </a:prstTxWarp>
          </a:bodyPr>
          <a:lstStyle/>
          <a:p>
            <a:pPr defTabSz="914251"/>
            <a:r>
              <a:rPr lang="en-US" sz="1803" dirty="0">
                <a:solidFill>
                  <a:schemeClr val="tx1"/>
                </a:solidFill>
                <a:latin typeface="Garamond" panose="02020404030301010803" pitchFamily="18" charset="0"/>
                <a:cs typeface="Arial" pitchFamily="34" charset="0"/>
              </a:rPr>
              <a:t>Generate Ideas and validate them.</a:t>
            </a:r>
          </a:p>
        </p:txBody>
      </p:sp>
      <p:sp>
        <p:nvSpPr>
          <p:cNvPr id="18" name="Rounded Rectangle 17"/>
          <p:cNvSpPr/>
          <p:nvPr/>
        </p:nvSpPr>
        <p:spPr bwMode="auto">
          <a:xfrm>
            <a:off x="458471" y="3331597"/>
            <a:ext cx="8224036" cy="56087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none" lIns="96985" tIns="48493" rIns="96985" bIns="48493" numCol="1" rtlCol="0" anchor="ctr" anchorCtr="0" compatLnSpc="1">
            <a:prstTxWarp prst="textNoShape">
              <a:avLst/>
            </a:prstTxWarp>
          </a:bodyPr>
          <a:lstStyle/>
          <a:p>
            <a:pPr defTabSz="914251"/>
            <a:r>
              <a:rPr lang="en-US" sz="1697" dirty="0">
                <a:solidFill>
                  <a:schemeClr val="tx1"/>
                </a:solidFill>
                <a:latin typeface="Garamond" panose="02020404030301010803" pitchFamily="18" charset="0"/>
                <a:cs typeface="Arial" pitchFamily="34" charset="0"/>
              </a:rPr>
              <a:t>Structure your ideas and make them executable and competitive.</a:t>
            </a:r>
          </a:p>
        </p:txBody>
      </p:sp>
      <p:sp>
        <p:nvSpPr>
          <p:cNvPr id="20" name="Rounded Rectangle 19"/>
          <p:cNvSpPr/>
          <p:nvPr/>
        </p:nvSpPr>
        <p:spPr bwMode="auto">
          <a:xfrm>
            <a:off x="477724" y="4288217"/>
            <a:ext cx="8204782" cy="560878"/>
          </a:xfrm>
          <a:prstGeom prst="roundRect">
            <a:avLst/>
          </a:prstGeom>
          <a:solidFill>
            <a:srgbClr val="FFFF99"/>
          </a:solidFill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none" lIns="96985" tIns="48493" rIns="96985" bIns="48493" numCol="1" rtlCol="0" anchor="ctr" anchorCtr="0" compatLnSpc="1">
            <a:prstTxWarp prst="textNoShape">
              <a:avLst/>
            </a:prstTxWarp>
          </a:bodyPr>
          <a:lstStyle/>
          <a:p>
            <a:pPr defTabSz="914251"/>
            <a:r>
              <a:rPr lang="en-US" sz="1803">
                <a:solidFill>
                  <a:schemeClr val="tx1"/>
                </a:solidFill>
                <a:latin typeface="Garamond" panose="02020404030301010803" pitchFamily="18" charset="0"/>
                <a:cs typeface="Arial" pitchFamily="34" charset="0"/>
              </a:rPr>
              <a:t>Identify and secure your funding sources.</a:t>
            </a:r>
          </a:p>
        </p:txBody>
      </p:sp>
      <p:sp>
        <p:nvSpPr>
          <p:cNvPr id="24" name="Rounded Rectangle 23"/>
          <p:cNvSpPr/>
          <p:nvPr/>
        </p:nvSpPr>
        <p:spPr bwMode="auto">
          <a:xfrm>
            <a:off x="477724" y="5290636"/>
            <a:ext cx="8204782" cy="560878"/>
          </a:xfrm>
          <a:prstGeom prst="roundRect">
            <a:avLst/>
          </a:prstGeom>
          <a:solidFill>
            <a:srgbClr val="66FFFF"/>
          </a:solidFill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none" lIns="96985" tIns="48493" rIns="96985" bIns="48493" numCol="1" rtlCol="0" anchor="ctr" anchorCtr="0" compatLnSpc="1">
            <a:prstTxWarp prst="textNoShape">
              <a:avLst/>
            </a:prstTxWarp>
          </a:bodyPr>
          <a:lstStyle/>
          <a:p>
            <a:pPr defTabSz="914251"/>
            <a:r>
              <a:rPr lang="en-US" sz="1803">
                <a:solidFill>
                  <a:schemeClr val="tx1"/>
                </a:solidFill>
                <a:latin typeface="Garamond" panose="02020404030301010803" pitchFamily="18" charset="0"/>
                <a:cs typeface="Arial" pitchFamily="34" charset="0"/>
              </a:rPr>
              <a:t>Manage effectively your project solving challenges.</a:t>
            </a:r>
          </a:p>
        </p:txBody>
      </p:sp>
      <p:sp>
        <p:nvSpPr>
          <p:cNvPr id="27" name="Rounded Rectangle 26"/>
          <p:cNvSpPr/>
          <p:nvPr/>
        </p:nvSpPr>
        <p:spPr bwMode="auto">
          <a:xfrm>
            <a:off x="458470" y="6149853"/>
            <a:ext cx="8204782" cy="560878"/>
          </a:xfrm>
          <a:prstGeom prst="roundRect">
            <a:avLst/>
          </a:prstGeom>
          <a:solidFill>
            <a:srgbClr val="FF9933"/>
          </a:solidFill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none" lIns="96985" tIns="48493" rIns="96985" bIns="48493" numCol="1" rtlCol="0" anchor="ctr" anchorCtr="0" compatLnSpc="1">
            <a:prstTxWarp prst="textNoShape">
              <a:avLst/>
            </a:prstTxWarp>
          </a:bodyPr>
          <a:lstStyle/>
          <a:p>
            <a:pPr defTabSz="914251"/>
            <a:r>
              <a:rPr lang="en-US" sz="1803" dirty="0">
                <a:solidFill>
                  <a:schemeClr val="tx1"/>
                </a:solidFill>
                <a:latin typeface="Garamond" panose="02020404030301010803" pitchFamily="18" charset="0"/>
                <a:cs typeface="Arial" pitchFamily="34" charset="0"/>
              </a:rPr>
              <a:t>Exploit the results for your benefit.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034388" y="827428"/>
            <a:ext cx="2916696" cy="483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45" dirty="0">
                <a:latin typeface="Garamond" panose="02020404030301010803" pitchFamily="18" charset="0"/>
                <a:cs typeface="Arial" pitchFamily="34" charset="0"/>
              </a:rPr>
              <a:t>Project Value Chain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1143000" y="78283"/>
            <a:ext cx="7239000" cy="716014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6985" tIns="48493" rIns="96985" bIns="48493" numCol="1" rtlCol="0" anchor="ctr" anchorCtr="0" compatLnSpc="1">
            <a:prstTxWarp prst="textNoShape">
              <a:avLst/>
            </a:prstTxWarp>
          </a:bodyPr>
          <a:lstStyle/>
          <a:p>
            <a:pPr defTabSz="914251"/>
            <a:r>
              <a:rPr lang="en-US" sz="1600" dirty="0">
                <a:solidFill>
                  <a:srgbClr val="FF0000"/>
                </a:solidFill>
                <a:latin typeface="Garamond" panose="02020404030301010803" pitchFamily="18" charset="0"/>
              </a:rPr>
              <a:t>Finishing with a serious note: </a:t>
            </a:r>
          </a:p>
          <a:p>
            <a:pPr defTabSz="914251"/>
            <a:r>
              <a:rPr lang="en-US" sz="1600" dirty="0">
                <a:solidFill>
                  <a:srgbClr val="FF0000"/>
                </a:solidFill>
                <a:latin typeface="Garamond" panose="02020404030301010803" pitchFamily="18" charset="0"/>
              </a:rPr>
              <a:t>a good project proposal helps you a lot </a:t>
            </a:r>
            <a:r>
              <a:rPr lang="en-US" sz="1600" dirty="0" smtClean="0">
                <a:solidFill>
                  <a:srgbClr val="FF0000"/>
                </a:solidFill>
                <a:latin typeface="Garamond" panose="02020404030301010803" pitchFamily="18" charset="0"/>
              </a:rPr>
              <a:t>when realizing the project</a:t>
            </a:r>
          </a:p>
          <a:p>
            <a:pPr defTabSz="914251"/>
            <a:r>
              <a:rPr lang="en-US" sz="1600" dirty="0" smtClean="0">
                <a:solidFill>
                  <a:srgbClr val="FF0000"/>
                </a:solidFill>
                <a:latin typeface="Garamond" panose="02020404030301010803" pitchFamily="18" charset="0"/>
              </a:rPr>
              <a:t>…so invest time on it.</a:t>
            </a:r>
            <a:endParaRPr lang="en-US" sz="1600" dirty="0">
              <a:solidFill>
                <a:srgbClr val="FF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0046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199062"/>
            <a:ext cx="6863051" cy="570798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fr-BE" sz="2970" dirty="0">
                <a:solidFill>
                  <a:schemeClr val="bg1"/>
                </a:solidFill>
                <a:latin typeface="Garamond" panose="02020404030301010803" pitchFamily="18" charset="0"/>
              </a:rPr>
              <a:t>Module </a:t>
            </a:r>
            <a:r>
              <a:rPr lang="fr-BE" sz="2970" dirty="0" smtClean="0">
                <a:solidFill>
                  <a:schemeClr val="bg1"/>
                </a:solidFill>
                <a:latin typeface="Garamond" panose="02020404030301010803" pitchFamily="18" charset="0"/>
              </a:rPr>
              <a:t>0: </a:t>
            </a:r>
            <a:r>
              <a:rPr lang="fr-BE" sz="2970" dirty="0">
                <a:solidFill>
                  <a:schemeClr val="bg1"/>
                </a:solidFill>
                <a:latin typeface="Garamond" panose="02020404030301010803" pitchFamily="18" charset="0"/>
              </a:rPr>
              <a:t>General key messages…</a:t>
            </a:r>
            <a:endParaRPr lang="en-US" sz="2970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03ED93-ACA6-49D1-AE39-B14F60493CE4}" type="slidenum">
              <a:rPr lang="en-US" smtClean="0">
                <a:latin typeface="Garamond" panose="02020404030301010803" pitchFamily="18" charset="0"/>
              </a:rPr>
              <a:pPr/>
              <a:t>8</a:t>
            </a:fld>
            <a:endParaRPr lang="en-US">
              <a:latin typeface="Garamond" panose="020204040303010108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2715" y="2303768"/>
            <a:ext cx="4725691" cy="27033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03066" indent="-303066" algn="just">
              <a:buFont typeface="Wingdings" pitchFamily="2" charset="2"/>
              <a:buChar char="q"/>
            </a:pPr>
            <a:r>
              <a:rPr lang="en-US" sz="2121" dirty="0">
                <a:latin typeface="Garamond" panose="02020404030301010803" pitchFamily="18" charset="0"/>
              </a:rPr>
              <a:t>Your proposal is read by different people….keep that in mind.</a:t>
            </a:r>
          </a:p>
          <a:p>
            <a:pPr algn="just"/>
            <a:endParaRPr lang="en-US" sz="2121" dirty="0">
              <a:latin typeface="Garamond" panose="02020404030301010803" pitchFamily="18" charset="0"/>
            </a:endParaRPr>
          </a:p>
          <a:p>
            <a:pPr marL="303066" indent="-303066" algn="just">
              <a:buFont typeface="Wingdings" pitchFamily="2" charset="2"/>
              <a:buChar char="q"/>
            </a:pPr>
            <a:r>
              <a:rPr lang="en-US" sz="2121" dirty="0">
                <a:latin typeface="Garamond" panose="02020404030301010803" pitchFamily="18" charset="0"/>
              </a:rPr>
              <a:t>ALL Evaluation criteria are worth the same.</a:t>
            </a:r>
          </a:p>
          <a:p>
            <a:pPr marL="303066" indent="-303066" algn="just">
              <a:buFont typeface="Wingdings" pitchFamily="2" charset="2"/>
              <a:buChar char="q"/>
            </a:pPr>
            <a:endParaRPr lang="en-US" sz="2121" dirty="0">
              <a:latin typeface="Garamond" panose="02020404030301010803" pitchFamily="18" charset="0"/>
            </a:endParaRPr>
          </a:p>
          <a:p>
            <a:pPr marL="303066" indent="-303066" algn="just">
              <a:buFont typeface="Wingdings" pitchFamily="2" charset="2"/>
              <a:buChar char="q"/>
            </a:pPr>
            <a:r>
              <a:rPr lang="en-US" sz="2121" dirty="0">
                <a:latin typeface="Garamond" panose="02020404030301010803" pitchFamily="18" charset="0"/>
              </a:rPr>
              <a:t>A good project proposal helps you manage your project.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362200"/>
            <a:ext cx="3745960" cy="28094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6192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11039" y="2999392"/>
            <a:ext cx="3018775" cy="15287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4667" dirty="0">
                <a:latin typeface="Garamond" panose="02020404030301010803" pitchFamily="18" charset="0"/>
              </a:rPr>
              <a:t>Questions?</a:t>
            </a:r>
          </a:p>
          <a:p>
            <a:endParaRPr lang="fr-BE" sz="4667" dirty="0"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4573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NOTYPE" val="titl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3215</TotalTime>
  <Words>577</Words>
  <Application>Microsoft Office PowerPoint</Application>
  <PresentationFormat>On-screen Show (4:3)</PresentationFormat>
  <Paragraphs>118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Constantia</vt:lpstr>
      <vt:lpstr>Garamond</vt:lpstr>
      <vt:lpstr>Times New Roman</vt:lpstr>
      <vt:lpstr>Wingdings</vt:lpstr>
      <vt:lpstr>Office Theme</vt:lpstr>
      <vt:lpstr> Fast know-how workshop  on initiating EU proposals  Module 0:  What is a proposal?  Pablo Garcia Tello (EU Office) </vt:lpstr>
      <vt:lpstr>PowerPoint Presentation</vt:lpstr>
      <vt:lpstr>OK…but what is a project proposal…really?</vt:lpstr>
      <vt:lpstr>PowerPoint Presentation</vt:lpstr>
      <vt:lpstr>PowerPoint Presentation</vt:lpstr>
      <vt:lpstr>PowerPoint Presentation</vt:lpstr>
      <vt:lpstr>PowerPoint Presentation</vt:lpstr>
      <vt:lpstr>Module 0: General key messages…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gildemyn</dc:creator>
  <cp:lastModifiedBy>Pablo Garcia Tello</cp:lastModifiedBy>
  <cp:revision>198</cp:revision>
  <dcterms:created xsi:type="dcterms:W3CDTF">2009-01-09T08:35:02Z</dcterms:created>
  <dcterms:modified xsi:type="dcterms:W3CDTF">2019-11-05T22:29:29Z</dcterms:modified>
</cp:coreProperties>
</file>