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291" r:id="rId3"/>
    <p:sldId id="292" r:id="rId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8"/>
  </p:normalViewPr>
  <p:slideViewPr>
    <p:cSldViewPr snapToGrid="0" snapToObjects="1">
      <p:cViewPr varScale="1">
        <p:scale>
          <a:sx n="92" d="100"/>
          <a:sy n="92" d="100"/>
        </p:scale>
        <p:origin x="166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E5FC2-5A9E-5F41-9768-4D1BC972A3AD}" type="datetimeFigureOut">
              <a:rPr lang="en-US" smtClean="0"/>
              <a:t>10/31/19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20391-9B33-DB42-8531-0B980692F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561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87FEF-5837-5B4F-8F47-19B9EDD171C1}" type="datetimeFigureOut">
              <a:rPr lang="en-US" smtClean="0"/>
              <a:t>10/31/19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F3F26-13A5-124C-A55B-B6B8EAFEF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147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637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6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27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0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01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7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028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42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868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3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818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62991" y="112525"/>
            <a:ext cx="6093386" cy="638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73274"/>
            <a:ext cx="8229600" cy="5215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styles</a:t>
            </a:r>
            <a:endParaRPr lang="da-DK" dirty="0"/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/>
              <a:t>November 6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INTC  62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A27A6-7950-FD40-BFAD-796D63317EE0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Gerade Verbindung 5"/>
          <p:cNvCxnSpPr/>
          <p:nvPr userDrawn="1"/>
        </p:nvCxnSpPr>
        <p:spPr>
          <a:xfrm>
            <a:off x="0" y="750636"/>
            <a:ext cx="9144000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8"/>
          <a:stretch/>
        </p:blipFill>
        <p:spPr bwMode="auto">
          <a:xfrm>
            <a:off x="6194" y="162678"/>
            <a:ext cx="1856797" cy="468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5" descr="ntof-logo copy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27385"/>
            <a:ext cx="1152128" cy="8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66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5" descr="ntof-logo cop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-27385"/>
            <a:ext cx="1152128" cy="814736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502952" y="-90570"/>
            <a:ext cx="720079" cy="998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300" dirty="0">
                <a:solidFill>
                  <a:schemeClr val="bg1"/>
                </a:solidFill>
                <a:latin typeface="Gill Sans MT Ext Condensed Bold" pitchFamily="34" charset="0"/>
              </a:rPr>
              <a:t>2</a:t>
            </a:r>
          </a:p>
        </p:txBody>
      </p:sp>
      <p:cxnSp>
        <p:nvCxnSpPr>
          <p:cNvPr id="6" name="Gerade Verbindung 5"/>
          <p:cNvCxnSpPr/>
          <p:nvPr/>
        </p:nvCxnSpPr>
        <p:spPr>
          <a:xfrm>
            <a:off x="0" y="750636"/>
            <a:ext cx="9144000" cy="0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2224180" y="41366"/>
            <a:ext cx="541686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400" b="1" dirty="0">
                <a:latin typeface="Arial" pitchFamily="34" charset="0"/>
                <a:cs typeface="Arial" pitchFamily="34" charset="0"/>
              </a:rPr>
              <a:t>INTC November 6-7, 2019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210053" y="2349314"/>
            <a:ext cx="4896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/>
              <a:t>Welcome + brief news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936324" y="4575446"/>
            <a:ext cx="5443478" cy="954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2800" b="1" dirty="0"/>
              <a:t>Karsten Riisager, Aarhus University </a:t>
            </a:r>
          </a:p>
          <a:p>
            <a:pPr algn="ctr"/>
            <a:r>
              <a:rPr lang="de-DE" sz="2800" b="1" dirty="0"/>
              <a:t>INTC </a:t>
            </a:r>
            <a:r>
              <a:rPr lang="de-DE" sz="2800" b="1" dirty="0" err="1"/>
              <a:t>chair</a:t>
            </a:r>
            <a:endParaRPr lang="de-DE" sz="28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8"/>
          <a:stretch/>
        </p:blipFill>
        <p:spPr bwMode="auto">
          <a:xfrm>
            <a:off x="6194" y="162678"/>
            <a:ext cx="1856797" cy="468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INTC  62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222F-B328-42A5-AE24-FC017BBBD39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3711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216A5-FFF0-C34F-9ECF-DBA2931F9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New policy for approved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700C7-CE9E-CD46-9A44-A0DF0CF23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76400"/>
            <a:ext cx="8229600" cy="5215604"/>
          </a:xfrm>
        </p:spPr>
        <p:txBody>
          <a:bodyPr>
            <a:normAutofit/>
          </a:bodyPr>
          <a:lstStyle/>
          <a:p>
            <a:r>
              <a:rPr lang="en-GB" sz="2800" dirty="0"/>
              <a:t>Most nuclear physics facilities (with main focus on nuclear structure questions) have a time-out policy for approved experiments</a:t>
            </a:r>
          </a:p>
          <a:p>
            <a:r>
              <a:rPr lang="en-GB" sz="2800" dirty="0"/>
              <a:t>INTC believes this to be appropriate as general policy</a:t>
            </a:r>
          </a:p>
          <a:p>
            <a:r>
              <a:rPr lang="en-GB" sz="2800" dirty="0"/>
              <a:t>The CERN LS-x/Run-x pattern provides a natural time structure</a:t>
            </a:r>
          </a:p>
          <a:p>
            <a:endParaRPr lang="en-GB" sz="2800" dirty="0"/>
          </a:p>
          <a:p>
            <a:r>
              <a:rPr lang="en-GB" sz="2800" dirty="0">
                <a:solidFill>
                  <a:srgbClr val="0070C0"/>
                </a:solidFill>
              </a:rPr>
              <a:t>In special cases longer time scales may be needed</a:t>
            </a:r>
          </a:p>
          <a:p>
            <a:r>
              <a:rPr lang="en-GB" sz="2800" dirty="0">
                <a:solidFill>
                  <a:srgbClr val="0070C0"/>
                </a:solidFill>
              </a:rPr>
              <a:t>Experiments may ask to retain (remaining) shifts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3B294D-F3C3-2349-8EC1-95E8C5103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E86E7-B56E-7D4C-AFA3-5E0C64695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EC8AB-F45E-8745-868D-ED2ADF3B0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2</a:t>
            </a:fld>
            <a:endParaRPr lang="en-US"/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0CBC88FE-57F6-4A4D-890B-4B25D290A395}"/>
              </a:ext>
            </a:extLst>
          </p:cNvPr>
          <p:cNvSpPr txBox="1"/>
          <p:nvPr/>
        </p:nvSpPr>
        <p:spPr>
          <a:xfrm>
            <a:off x="1092330" y="5650767"/>
            <a:ext cx="673548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2400" b="1" dirty="0"/>
              <a:t>RB endorsed the new policy for INTC in September</a:t>
            </a:r>
            <a:r>
              <a:rPr lang="de-DE" sz="2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47274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E0AB6-C668-6D46-9A38-10F490848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b="1" dirty="0"/>
              <a:t>INTC </a:t>
            </a:r>
            <a:r>
              <a:rPr lang="da-DK" b="1" dirty="0" err="1"/>
              <a:t>membership</a:t>
            </a:r>
            <a:endParaRPr lang="da-DK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13672-6130-F147-957A-C88258F16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/>
              <a:t>Two</a:t>
            </a:r>
            <a:r>
              <a:rPr lang="da-DK" dirty="0"/>
              <a:t> </a:t>
            </a:r>
            <a:r>
              <a:rPr lang="da-DK" dirty="0" err="1"/>
              <a:t>outgoing</a:t>
            </a:r>
            <a:r>
              <a:rPr lang="da-DK" dirty="0"/>
              <a:t> INTC </a:t>
            </a:r>
            <a:r>
              <a:rPr lang="da-DK" dirty="0" err="1"/>
              <a:t>members</a:t>
            </a:r>
            <a:endParaRPr lang="da-DK" dirty="0"/>
          </a:p>
          <a:p>
            <a:pPr lvl="1"/>
            <a:r>
              <a:rPr lang="da-DK" dirty="0" err="1">
                <a:solidFill>
                  <a:srgbClr val="0070C0"/>
                </a:solidFill>
              </a:rPr>
              <a:t>currently</a:t>
            </a:r>
            <a:r>
              <a:rPr lang="da-DK" dirty="0">
                <a:solidFill>
                  <a:srgbClr val="0070C0"/>
                </a:solidFill>
              </a:rPr>
              <a:t> </a:t>
            </a:r>
            <a:r>
              <a:rPr lang="da-DK" dirty="0" err="1">
                <a:solidFill>
                  <a:srgbClr val="0070C0"/>
                </a:solidFill>
              </a:rPr>
              <a:t>one</a:t>
            </a:r>
            <a:r>
              <a:rPr lang="da-DK" dirty="0">
                <a:solidFill>
                  <a:srgbClr val="0070C0"/>
                </a:solidFill>
              </a:rPr>
              <a:t> ”</a:t>
            </a:r>
            <a:r>
              <a:rPr lang="da-DK" dirty="0" err="1">
                <a:solidFill>
                  <a:srgbClr val="0070C0"/>
                </a:solidFill>
              </a:rPr>
              <a:t>empty</a:t>
            </a:r>
            <a:r>
              <a:rPr lang="da-DK" dirty="0">
                <a:solidFill>
                  <a:srgbClr val="0070C0"/>
                </a:solidFill>
              </a:rPr>
              <a:t> </a:t>
            </a:r>
            <a:r>
              <a:rPr lang="da-DK" dirty="0" err="1">
                <a:solidFill>
                  <a:srgbClr val="0070C0"/>
                </a:solidFill>
              </a:rPr>
              <a:t>seat</a:t>
            </a:r>
            <a:r>
              <a:rPr lang="da-DK" dirty="0">
                <a:solidFill>
                  <a:srgbClr val="0070C0"/>
                </a:solidFill>
              </a:rPr>
              <a:t>”</a:t>
            </a:r>
          </a:p>
          <a:p>
            <a:endParaRPr lang="da-DK" dirty="0"/>
          </a:p>
          <a:p>
            <a:r>
              <a:rPr lang="da-DK" dirty="0"/>
              <a:t>New </a:t>
            </a:r>
            <a:r>
              <a:rPr lang="da-DK" dirty="0" err="1"/>
              <a:t>chair</a:t>
            </a:r>
            <a:r>
              <a:rPr lang="da-DK" dirty="0"/>
              <a:t> from April 1, 2020</a:t>
            </a:r>
          </a:p>
          <a:p>
            <a:pPr lvl="1"/>
            <a:r>
              <a:rPr lang="da-DK" dirty="0" err="1">
                <a:solidFill>
                  <a:srgbClr val="0070C0"/>
                </a:solidFill>
              </a:rPr>
              <a:t>expect</a:t>
            </a:r>
            <a:r>
              <a:rPr lang="da-DK" dirty="0">
                <a:solidFill>
                  <a:srgbClr val="0070C0"/>
                </a:solidFill>
              </a:rPr>
              <a:t> last status </a:t>
            </a:r>
            <a:r>
              <a:rPr lang="da-DK" dirty="0" err="1">
                <a:solidFill>
                  <a:srgbClr val="0070C0"/>
                </a:solidFill>
              </a:rPr>
              <a:t>reports</a:t>
            </a:r>
            <a:r>
              <a:rPr lang="da-DK" dirty="0">
                <a:solidFill>
                  <a:srgbClr val="0070C0"/>
                </a:solidFill>
              </a:rPr>
              <a:t> to </a:t>
            </a:r>
            <a:r>
              <a:rPr lang="da-DK" dirty="0" err="1">
                <a:solidFill>
                  <a:srgbClr val="0070C0"/>
                </a:solidFill>
              </a:rPr>
              <a:t>be</a:t>
            </a:r>
            <a:r>
              <a:rPr lang="da-DK" dirty="0">
                <a:solidFill>
                  <a:srgbClr val="0070C0"/>
                </a:solidFill>
              </a:rPr>
              <a:t> given in </a:t>
            </a:r>
            <a:r>
              <a:rPr lang="da-DK" dirty="0" err="1">
                <a:solidFill>
                  <a:srgbClr val="0070C0"/>
                </a:solidFill>
              </a:rPr>
              <a:t>February</a:t>
            </a:r>
            <a:endParaRPr lang="da-DK" dirty="0">
              <a:solidFill>
                <a:srgbClr val="0070C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EEF03-B8DA-2848-9DF6-C694FFAEF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a-DK"/>
              <a:t>November 6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33F34-5F49-0545-A66E-C1A2E6F15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INTC  62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F548D-6FD6-3743-81C6-6460AF460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7A6-7950-FD40-BFAD-796D63317E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12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3698</TotalTime>
  <Words>135</Words>
  <Application>Microsoft Macintosh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Gill Sans MT Ext Condensed Bold</vt:lpstr>
      <vt:lpstr>Office Theme</vt:lpstr>
      <vt:lpstr>PowerPoint Presentation</vt:lpstr>
      <vt:lpstr>New policy for approved experiments</vt:lpstr>
      <vt:lpstr>INTC membership</vt:lpstr>
    </vt:vector>
  </TitlesOfParts>
  <Company>blabla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blabla blabla</dc:creator>
  <cp:lastModifiedBy>Karsten Riisager</cp:lastModifiedBy>
  <cp:revision>194</cp:revision>
  <cp:lastPrinted>2019-09-04T14:11:32Z</cp:lastPrinted>
  <dcterms:created xsi:type="dcterms:W3CDTF">2017-07-11T07:42:39Z</dcterms:created>
  <dcterms:modified xsi:type="dcterms:W3CDTF">2019-10-31T08:44:19Z</dcterms:modified>
</cp:coreProperties>
</file>