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6" r:id="rId2"/>
    <p:sldId id="257" r:id="rId3"/>
    <p:sldId id="259" r:id="rId4"/>
    <p:sldId id="260" r:id="rId5"/>
    <p:sldId id="262" r:id="rId6"/>
    <p:sldId id="265" r:id="rId7"/>
    <p:sldId id="258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4660"/>
  </p:normalViewPr>
  <p:slideViewPr>
    <p:cSldViewPr snapToGrid="0">
      <p:cViewPr varScale="1">
        <p:scale>
          <a:sx n="88" d="100"/>
          <a:sy n="8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7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52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47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53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25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75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77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691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2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744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342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4620C90-F912-4529-896B-6EAC3E4D502C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89B5157-A33E-427F-B67D-CD55F59252B7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74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TE-VSC-job-requests/Lists/Surface%20Treatment%202019/AllItems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Marc.Thiebert@cern.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402259"/>
          </a:xfrm>
        </p:spPr>
        <p:txBody>
          <a:bodyPr/>
          <a:lstStyle/>
          <a:p>
            <a:pPr algn="ctr"/>
            <a:r>
              <a:rPr lang="en-US" dirty="0"/>
              <a:t>SURFACE TREATMENT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5513" y="5103222"/>
            <a:ext cx="10058400" cy="53023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					         </a:t>
            </a:r>
            <a:r>
              <a:rPr lang="en-US" dirty="0" smtClean="0"/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9271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3331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Open this link:</a:t>
            </a:r>
          </a:p>
          <a:p>
            <a:pPr marL="0" indent="0">
              <a:buNone/>
            </a:pPr>
            <a:endParaRPr lang="en-GB" dirty="0" smtClean="0">
              <a:hlinkClick r:id="rId2"/>
            </a:endParaRPr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https://espace.cern.ch/TE-VSC-job-requests/Lists/Surface%20Treatment%202019/AllItems.aspx</a:t>
            </a:r>
            <a:endParaRPr lang="en-GB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526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137" y="191589"/>
            <a:ext cx="10909663" cy="1619794"/>
          </a:xfrm>
        </p:spPr>
        <p:txBody>
          <a:bodyPr/>
          <a:lstStyle/>
          <a:p>
            <a:r>
              <a:rPr lang="en-US" dirty="0" smtClean="0"/>
              <a:t>Click on “new </a:t>
            </a:r>
            <a:r>
              <a:rPr lang="en-US" dirty="0"/>
              <a:t>i</a:t>
            </a:r>
            <a:r>
              <a:rPr lang="en-US" dirty="0" smtClean="0"/>
              <a:t>tem” to open a new surface treatment request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893" y="1846263"/>
            <a:ext cx="5234539" cy="4022725"/>
          </a:xfrm>
        </p:spPr>
      </p:pic>
    </p:spTree>
    <p:extLst>
      <p:ext uri="{BB962C8B-B14F-4D97-AF65-F5344CB8AC3E}">
        <p14:creationId xmlns:p14="http://schemas.microsoft.com/office/powerpoint/2010/main" val="1932484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8320" y="418011"/>
            <a:ext cx="5675811" cy="47810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Complete the new page.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u="sng" dirty="0" smtClean="0"/>
              <a:t>Please insert the name of the experiment in the title.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20" y="113211"/>
            <a:ext cx="5020594" cy="6165055"/>
          </a:xfrm>
        </p:spPr>
      </p:pic>
    </p:spTree>
    <p:extLst>
      <p:ext uri="{BB962C8B-B14F-4D97-AF65-F5344CB8AC3E}">
        <p14:creationId xmlns:p14="http://schemas.microsoft.com/office/powerpoint/2010/main" val="2658705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20" y="216704"/>
            <a:ext cx="4920343" cy="597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395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4434" y="766354"/>
            <a:ext cx="10824755" cy="102647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Save the page</a:t>
            </a:r>
            <a:r>
              <a:rPr lang="en-US" sz="4400" dirty="0"/>
              <a:t>.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229" y="4455620"/>
            <a:ext cx="6557554" cy="1143000"/>
          </a:xfrm>
        </p:spPr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944" y="2062796"/>
            <a:ext cx="10073203" cy="392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634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WHERE?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800" b="1" dirty="0" smtClean="0"/>
          </a:p>
          <a:p>
            <a:endParaRPr lang="en-GB" sz="2800" b="1" dirty="0"/>
          </a:p>
          <a:p>
            <a:r>
              <a:rPr lang="en-GB" sz="2800" b="1" dirty="0" smtClean="0"/>
              <a:t>107-R-B10 </a:t>
            </a:r>
            <a:r>
              <a:rPr lang="en-GB" sz="2800" b="1" dirty="0"/>
              <a:t>MAGASIN </a:t>
            </a:r>
            <a:r>
              <a:rPr lang="en-GB" sz="2800" b="1" dirty="0" smtClean="0"/>
              <a:t>MEYRIN</a:t>
            </a:r>
          </a:p>
          <a:p>
            <a:endParaRPr lang="en-US" sz="2800" b="1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554" y="286603"/>
            <a:ext cx="3344093" cy="594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28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74766"/>
            <a:ext cx="10058400" cy="92311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GENERAL INFORMATION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You </a:t>
            </a:r>
            <a:r>
              <a:rPr lang="en-US" dirty="0"/>
              <a:t>can bring the piece there to yourself or with an internal transport request (if it is too big</a:t>
            </a:r>
            <a:r>
              <a:rPr lang="en-US" dirty="0" smtClean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If the piece is big send an email to Marc </a:t>
            </a:r>
            <a:r>
              <a:rPr lang="en-US" dirty="0" err="1" smtClean="0"/>
              <a:t>Thieber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GB" dirty="0">
                <a:hlinkClick r:id="rId2"/>
              </a:rPr>
              <a:t>Marc.Thiebert@cern.ch</a:t>
            </a:r>
            <a:r>
              <a:rPr lang="en-US" dirty="0" smtClean="0"/>
              <a:t>) and ask if there is enough space for your material in the building.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For urgent job put the piece on higher shelf.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When </a:t>
            </a:r>
            <a:r>
              <a:rPr lang="en-US" dirty="0"/>
              <a:t>the job is finished, you will receive an email  and you could pick up the piece and sign the paper sheet.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76409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476</TotalTime>
  <Words>127</Words>
  <Application>Microsoft Office PowerPoint</Application>
  <PresentationFormat>Widescreen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Retrospect</vt:lpstr>
      <vt:lpstr>SURFACE TREATMENT</vt:lpstr>
      <vt:lpstr>HOW?</vt:lpstr>
      <vt:lpstr>Click on “new item” to open a new surface treatment request</vt:lpstr>
      <vt:lpstr>Complete the new page.    Please insert the name of the experiment in the title.  </vt:lpstr>
      <vt:lpstr>PowerPoint Presentation</vt:lpstr>
      <vt:lpstr>Save the page.</vt:lpstr>
      <vt:lpstr>WHERE?</vt:lpstr>
      <vt:lpstr>GENERAL INFORMATION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PULIZIA METALLI</dc:title>
  <dc:creator>Federico Consolaro</dc:creator>
  <cp:lastModifiedBy>Federico Consolaro</cp:lastModifiedBy>
  <cp:revision>16</cp:revision>
  <dcterms:created xsi:type="dcterms:W3CDTF">2019-10-07T11:34:01Z</dcterms:created>
  <dcterms:modified xsi:type="dcterms:W3CDTF">2019-10-14T15:27:26Z</dcterms:modified>
</cp:coreProperties>
</file>