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76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60" r:id="rId6"/>
    <p:sldId id="299" r:id="rId7"/>
    <p:sldId id="315" r:id="rId8"/>
    <p:sldId id="303" r:id="rId9"/>
    <p:sldId id="314" r:id="rId10"/>
    <p:sldId id="302" r:id="rId11"/>
    <p:sldId id="316" r:id="rId12"/>
    <p:sldId id="313" r:id="rId13"/>
    <p:sldId id="282" r:id="rId14"/>
  </p:sldIdLst>
  <p:sldSz cx="9144000" cy="5143500" type="screen16x9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859"/>
    <a:srgbClr val="134D9E"/>
    <a:srgbClr val="F2F2F2"/>
    <a:srgbClr val="4F28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80"/>
    <p:restoredTop sz="93819"/>
  </p:normalViewPr>
  <p:slideViewPr>
    <p:cSldViewPr snapToGrid="0" snapToObjects="1" showGuides="1">
      <p:cViewPr>
        <p:scale>
          <a:sx n="143" d="100"/>
          <a:sy n="143" d="100"/>
        </p:scale>
        <p:origin x="456" y="336"/>
      </p:cViewPr>
      <p:guideLst>
        <p:guide orient="horz" pos="16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298D0A53-5D97-8948-851E-5E7EAE305A65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>
            <a:noAutofit/>
          </a:bodyPr>
          <a:lstStyle/>
          <a:p>
            <a:pPr hangingPunct="0">
              <a:defRPr sz="1400"/>
            </a:pPr>
            <a:endParaRPr lang="pt-PT" sz="1200"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AA7691AA-97B4-1A40-A52D-291D75A0BDA1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>
            <a:noAutofit/>
          </a:bodyPr>
          <a:lstStyle/>
          <a:p>
            <a:pPr algn="r" hangingPunct="0">
              <a:defRPr sz="1400"/>
            </a:pPr>
            <a:endParaRPr lang="pt-PT" sz="1200"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E4EF583A-E633-1840-BB1E-B7CE6A8DE46C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>
            <a:noAutofit/>
          </a:bodyPr>
          <a:lstStyle/>
          <a:p>
            <a:pPr hangingPunct="0">
              <a:defRPr sz="1400"/>
            </a:pPr>
            <a:endParaRPr lang="pt-PT" sz="1200"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BF9CF2F3-FD38-4D4B-ADBD-B341385DAE36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>
            <a:noAutofit/>
          </a:bodyPr>
          <a:lstStyle/>
          <a:p>
            <a:pPr algn="r" hangingPunct="0">
              <a:defRPr sz="1400"/>
            </a:pPr>
            <a:fld id="{91BB7445-6CC7-C24F-8132-510A95B5F88E}" type="slidenum">
              <a:t>‹nº›</a:t>
            </a:fld>
            <a:endParaRPr lang="pt-PT" sz="1200">
              <a:latin typeface="Arial" pitchFamily="18"/>
              <a:ea typeface="Microsoft YaHei" pitchFamily="2"/>
              <a:cs typeface="Arial Unicode M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7683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E1589322-8185-4B42-B5E5-BCF17CAE68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8E96FD9A-D397-D14C-AAB1-E6011F6055BC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pt-PT"/>
          </a:p>
        </p:txBody>
      </p:sp>
      <p:sp>
        <p:nvSpPr>
          <p:cNvPr id="4" name="Marcador de Posição do Cabeçalho 3">
            <a:extLst>
              <a:ext uri="{FF2B5EF4-FFF2-40B4-BE49-F238E27FC236}">
                <a16:creationId xmlns:a16="http://schemas.microsoft.com/office/drawing/2014/main" id="{D82F6D83-BA29-DD48-9955-460FFEB5420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pt-PT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pt-PT"/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6DEBC5F-72AE-EF4A-9E7B-800C68738C40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pt-PT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464EB2FC-B789-1545-BECA-50BF28D4B428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pt-PT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F96E694-B58C-E748-8D05-5FE65889D1A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pt-PT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20AF4FAA-E319-904C-8793-1CCD6CE76A05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647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pt-PT" sz="2000" b="0" i="0" u="none" strike="noStrike" kern="1200">
        <a:ln>
          <a:noFill/>
        </a:ln>
        <a:latin typeface="Arial" pitchFamily="18"/>
        <a:ea typeface="Microsoft YaHei" pitchFamily="2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EB87776-E400-354E-87F3-5A683C109CB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8C34EBB-4633-644A-8C55-A898626B069E}" type="slidenum">
              <a:t>1</a:t>
            </a:fld>
            <a:endParaRPr lang="pt-PT"/>
          </a:p>
        </p:txBody>
      </p:sp>
      <p:sp>
        <p:nvSpPr>
          <p:cNvPr id="2" name="Shape 70">
            <a:extLst>
              <a:ext uri="{FF2B5EF4-FFF2-40B4-BE49-F238E27FC236}">
                <a16:creationId xmlns:a16="http://schemas.microsoft.com/office/drawing/2014/main" id="{7E46ACD5-D3DE-EE44-8585-D085025BCB3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71">
            <a:extLst>
              <a:ext uri="{FF2B5EF4-FFF2-40B4-BE49-F238E27FC236}">
                <a16:creationId xmlns:a16="http://schemas.microsoft.com/office/drawing/2014/main" id="{3D04F335-1957-1D4D-8617-3EFBBFF30CA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036F4356-1EC7-654D-AC56-96FEB5315CE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C78E367C-36C7-A64D-8FCE-8269F6BE9461}" type="slidenum">
              <a:t>10</a:t>
            </a:fld>
            <a:endParaRPr lang="pt-PT"/>
          </a:p>
        </p:txBody>
      </p:sp>
      <p:sp>
        <p:nvSpPr>
          <p:cNvPr id="2" name="Shape 282">
            <a:extLst>
              <a:ext uri="{FF2B5EF4-FFF2-40B4-BE49-F238E27FC236}">
                <a16:creationId xmlns:a16="http://schemas.microsoft.com/office/drawing/2014/main" id="{0A66475F-27F2-7641-B12D-7ADE0461B0D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83">
            <a:extLst>
              <a:ext uri="{FF2B5EF4-FFF2-40B4-BE49-F238E27FC236}">
                <a16:creationId xmlns:a16="http://schemas.microsoft.com/office/drawing/2014/main" id="{222E4FC7-A27F-2049-8BBC-F1441491F7B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F05B24B-5EB2-C048-89CC-30BDFB91DDC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17C26967-8010-464B-9B41-A890E48FD10C}" type="slidenum">
              <a:t>2</a:t>
            </a:fld>
            <a:endParaRPr lang="pt-PT"/>
          </a:p>
        </p:txBody>
      </p:sp>
      <p:sp>
        <p:nvSpPr>
          <p:cNvPr id="2" name="Shape 84">
            <a:extLst>
              <a:ext uri="{FF2B5EF4-FFF2-40B4-BE49-F238E27FC236}">
                <a16:creationId xmlns:a16="http://schemas.microsoft.com/office/drawing/2014/main" id="{8E7BEE3A-E309-D743-89D9-656D01AC84F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85">
            <a:extLst>
              <a:ext uri="{FF2B5EF4-FFF2-40B4-BE49-F238E27FC236}">
                <a16:creationId xmlns:a16="http://schemas.microsoft.com/office/drawing/2014/main" id="{72A00E87-3F3D-7045-82D8-5DD589BA591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DB78601-2180-A341-ABBC-436755FA47C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458DE7-66F6-264D-9C3C-702207DE93F9}" type="slidenum">
              <a:t>3</a:t>
            </a:fld>
            <a:endParaRPr lang="pt-PT"/>
          </a:p>
        </p:txBody>
      </p:sp>
      <p:sp>
        <p:nvSpPr>
          <p:cNvPr id="2" name="Shape 91">
            <a:extLst>
              <a:ext uri="{FF2B5EF4-FFF2-40B4-BE49-F238E27FC236}">
                <a16:creationId xmlns:a16="http://schemas.microsoft.com/office/drawing/2014/main" id="{B0E557F3-4790-B645-A3AB-A20E15924A3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92">
            <a:extLst>
              <a:ext uri="{FF2B5EF4-FFF2-40B4-BE49-F238E27FC236}">
                <a16:creationId xmlns:a16="http://schemas.microsoft.com/office/drawing/2014/main" id="{9C206DC9-71D6-F44F-BB5D-C2C8F687A6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1894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DB78601-2180-A341-ABBC-436755FA47C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458DE7-66F6-264D-9C3C-702207DE93F9}" type="slidenum">
              <a:t>4</a:t>
            </a:fld>
            <a:endParaRPr lang="pt-PT"/>
          </a:p>
        </p:txBody>
      </p:sp>
      <p:sp>
        <p:nvSpPr>
          <p:cNvPr id="2" name="Shape 91">
            <a:extLst>
              <a:ext uri="{FF2B5EF4-FFF2-40B4-BE49-F238E27FC236}">
                <a16:creationId xmlns:a16="http://schemas.microsoft.com/office/drawing/2014/main" id="{B0E557F3-4790-B645-A3AB-A20E15924A3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92">
            <a:extLst>
              <a:ext uri="{FF2B5EF4-FFF2-40B4-BE49-F238E27FC236}">
                <a16:creationId xmlns:a16="http://schemas.microsoft.com/office/drawing/2014/main" id="{9C206DC9-71D6-F44F-BB5D-C2C8F687A6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8815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DB78601-2180-A341-ABBC-436755FA47C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458DE7-66F6-264D-9C3C-702207DE93F9}" type="slidenum">
              <a:t>5</a:t>
            </a:fld>
            <a:endParaRPr lang="pt-PT"/>
          </a:p>
        </p:txBody>
      </p:sp>
      <p:sp>
        <p:nvSpPr>
          <p:cNvPr id="2" name="Shape 91">
            <a:extLst>
              <a:ext uri="{FF2B5EF4-FFF2-40B4-BE49-F238E27FC236}">
                <a16:creationId xmlns:a16="http://schemas.microsoft.com/office/drawing/2014/main" id="{B0E557F3-4790-B645-A3AB-A20E15924A3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92">
            <a:extLst>
              <a:ext uri="{FF2B5EF4-FFF2-40B4-BE49-F238E27FC236}">
                <a16:creationId xmlns:a16="http://schemas.microsoft.com/office/drawing/2014/main" id="{9C206DC9-71D6-F44F-BB5D-C2C8F687A6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180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DB78601-2180-A341-ABBC-436755FA47C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458DE7-66F6-264D-9C3C-702207DE93F9}" type="slidenum">
              <a:t>6</a:t>
            </a:fld>
            <a:endParaRPr lang="pt-PT"/>
          </a:p>
        </p:txBody>
      </p:sp>
      <p:sp>
        <p:nvSpPr>
          <p:cNvPr id="2" name="Shape 91">
            <a:extLst>
              <a:ext uri="{FF2B5EF4-FFF2-40B4-BE49-F238E27FC236}">
                <a16:creationId xmlns:a16="http://schemas.microsoft.com/office/drawing/2014/main" id="{B0E557F3-4790-B645-A3AB-A20E15924A3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92">
            <a:extLst>
              <a:ext uri="{FF2B5EF4-FFF2-40B4-BE49-F238E27FC236}">
                <a16:creationId xmlns:a16="http://schemas.microsoft.com/office/drawing/2014/main" id="{9C206DC9-71D6-F44F-BB5D-C2C8F687A6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75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1377D9B-16EE-0D47-AA95-6C3E3C51E47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1B2A6CF-C493-7F4D-BE8D-A6BFBC76A02C}" type="slidenum">
              <a:t>7</a:t>
            </a:fld>
            <a:endParaRPr lang="pt-PT"/>
          </a:p>
        </p:txBody>
      </p:sp>
      <p:sp>
        <p:nvSpPr>
          <p:cNvPr id="2" name="Shape 237">
            <a:extLst>
              <a:ext uri="{FF2B5EF4-FFF2-40B4-BE49-F238E27FC236}">
                <a16:creationId xmlns:a16="http://schemas.microsoft.com/office/drawing/2014/main" id="{76C2B46A-E720-664B-A64E-021FF04335B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38">
            <a:extLst>
              <a:ext uri="{FF2B5EF4-FFF2-40B4-BE49-F238E27FC236}">
                <a16:creationId xmlns:a16="http://schemas.microsoft.com/office/drawing/2014/main" id="{4F1961F7-DD8B-7144-B675-1B631760B32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0989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1377D9B-16EE-0D47-AA95-6C3E3C51E47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1B2A6CF-C493-7F4D-BE8D-A6BFBC76A02C}" type="slidenum">
              <a:t>8</a:t>
            </a:fld>
            <a:endParaRPr lang="pt-PT"/>
          </a:p>
        </p:txBody>
      </p:sp>
      <p:sp>
        <p:nvSpPr>
          <p:cNvPr id="2" name="Shape 237">
            <a:extLst>
              <a:ext uri="{FF2B5EF4-FFF2-40B4-BE49-F238E27FC236}">
                <a16:creationId xmlns:a16="http://schemas.microsoft.com/office/drawing/2014/main" id="{76C2B46A-E720-664B-A64E-021FF04335B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38">
            <a:extLst>
              <a:ext uri="{FF2B5EF4-FFF2-40B4-BE49-F238E27FC236}">
                <a16:creationId xmlns:a16="http://schemas.microsoft.com/office/drawing/2014/main" id="{4F1961F7-DD8B-7144-B675-1B631760B32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869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DB78601-2180-A341-ABBC-436755FA47C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458DE7-66F6-264D-9C3C-702207DE93F9}" type="slidenum">
              <a:t>9</a:t>
            </a:fld>
            <a:endParaRPr lang="pt-PT"/>
          </a:p>
        </p:txBody>
      </p:sp>
      <p:sp>
        <p:nvSpPr>
          <p:cNvPr id="2" name="Shape 91">
            <a:extLst>
              <a:ext uri="{FF2B5EF4-FFF2-40B4-BE49-F238E27FC236}">
                <a16:creationId xmlns:a16="http://schemas.microsoft.com/office/drawing/2014/main" id="{B0E557F3-4790-B645-A3AB-A20E15924A3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92">
            <a:extLst>
              <a:ext uri="{FF2B5EF4-FFF2-40B4-BE49-F238E27FC236}">
                <a16:creationId xmlns:a16="http://schemas.microsoft.com/office/drawing/2014/main" id="{9C206DC9-71D6-F44F-BB5D-C2C8F687A6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9713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6B38ED-3EDA-734C-B903-3755A0CEA8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59CABA4-D74C-B546-8C68-2135EDD5E7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3849114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554222-752A-AB40-BB24-6453EF116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D797045-F3FA-C745-8F3D-23CD94F65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08830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687478A-03EA-6449-ABAD-9A29A9357E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1203325"/>
            <a:ext cx="2057400" cy="3394075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34352EB6-B61C-5A41-A983-195004D6FA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1203325"/>
            <a:ext cx="6019800" cy="3394075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519872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9D3D92-3BF8-C245-8908-75BA47B6D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BF511E8-04F5-1642-988F-9FBD384D1A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2882211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749F25-E947-2D4C-A42E-1EC51934F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CC71ED7-76D7-3E49-8F57-56BB86D1C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018498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0B932-5053-A44C-8B93-4C51C7DB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65D2938-3637-8E44-894B-2B5A033C6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1027218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E41A4C-29D4-4E45-B372-084F6D9EB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763D088-59C0-674F-8F04-73B1FE5B1F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3325"/>
            <a:ext cx="4038600" cy="3394075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C19D0F6-0DA0-E942-88AD-B8DBE6744B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203325"/>
            <a:ext cx="4038600" cy="3394075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434540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20CD9B-60EC-4841-94A0-D5945F053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256AC74-83B4-B34A-A127-3156C24D9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42CBB50A-7E39-3A47-B69D-45B88B5B6E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5C2233AB-7F6B-0B44-8F3A-B0D55BE1A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86BC44B3-F8FC-184C-8307-2F122364CC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3084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D39DE8-0A28-8549-A9ED-5863867D3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19605916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98414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83B748-EAF2-854A-AD2B-645C6F483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F4F9730-93C4-AA4D-BA0D-06268E644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1631F529-4AC8-AD45-9FAD-EE4F112D33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174515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C12C92-E23A-C847-B944-99A4B5B1F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6968A8F-0751-3D4C-A9E8-B28E67A11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76676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DBC26E-684C-1D4E-911C-82AD57C0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D723EF3C-D6A6-9C42-B53F-7657A094D5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5EE109C8-A2A7-DB49-B015-1683383F2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4133470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98CEE-7541-E74D-ADE4-53EF42A62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FF335EDF-60F6-0145-AF8A-660F1FB8C6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180646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EAA88EC-DAF6-F644-A5A4-65AA11612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04788"/>
            <a:ext cx="2057400" cy="4392612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DCEC617-949F-C94F-8B04-0B080EBD2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04788"/>
            <a:ext cx="6019800" cy="4392612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855986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0123F5-BBE3-DD48-BB81-6E6A71EE8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A06586-E9F5-834E-A3B5-B7FE582058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23082337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072F62-27F5-C34D-AE5E-D2528A300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BC624DB-5871-1446-AB08-B0FC207C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119470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2B1D0-B183-2B4E-B78F-64A500A85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99204A7-C6F6-8F43-B16D-B19BC060B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9454209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B26E7C-AD6E-F94D-9508-8CF1DD536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9C711FE-ABF9-6744-B961-2FD506DE37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9175" y="-792163"/>
            <a:ext cx="4038600" cy="3394076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119FF7A-FFC1-654B-80F9-82CBC58E24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290175" y="-792163"/>
            <a:ext cx="4038600" cy="3394076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2057826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39F1C0-A8D1-A04B-8A17-4CAF94D5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96B3E53-AF3B-0F4F-ABD8-404859319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D291017F-7231-384F-9E9A-1C7E7CC1E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8A6CC73B-2C26-E84D-8DF3-EE6AEE3374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0B5D1280-5F9D-C743-BD33-26EC17CFFB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13332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82C9E3-E1E5-504D-832C-86A69DFF3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17614726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62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EBA064-DF87-EE4D-A742-83FF045B0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5E53336-D4B2-3644-8119-921FD304A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30878970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626633-5F9D-0142-8C8E-A3E7C2575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96128FA-347A-F242-944B-D6C41B2DB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A7EA4EE-E47A-BD46-907C-5FDE28164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28283858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AE568E-0030-4849-9EA6-003271F42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9F81016-6B0B-B541-8B6C-2AFDB5A76E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E1CD17DF-DF02-4046-84CC-A6F3E5FB1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27708321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9B3BC6-3D03-4D40-9051-F8EB7C9B2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D07A101-E38D-BB47-95EE-742FF152B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7878659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EBC49BD-0F88-7F46-A35B-5C2221C59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953750" y="-792163"/>
            <a:ext cx="3375025" cy="3470276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77D4B829-4685-3544-BA83-23B127BC12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25500" y="-792163"/>
            <a:ext cx="9975850" cy="3470276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1059383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A73462-02D1-0649-B5E5-10D941EDB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0A1AFE-D816-3B4F-B1BA-B77029FA76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39645663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64BA1A-F75A-1B43-B5A9-686D44366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229B153-7354-3E47-956C-FF6D5B287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971912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D8DC28-4AA0-C247-9189-DC36B8E45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8586D8BF-324E-9F48-BD4E-C5077EB1E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27095501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5BEDB8-4673-0849-94DF-F538BC8BE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AB65160-3A9B-5944-AE1F-351731E2A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3325"/>
            <a:ext cx="4038600" cy="3394075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D7F1535D-5BC9-6243-8AE3-66E48BA735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203325"/>
            <a:ext cx="4038600" cy="3394075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3184823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EF64BD-CC39-D447-B08A-0637D50AD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706E1C0-4C93-0A41-8CC2-EFBC8F370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6D6ACB9-7223-E549-90A4-930C4560B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92E93FCC-7A82-9B40-9818-E0D8B9C256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1AF1494E-E1DE-D742-B299-B8FCF46A2F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0651819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F9EF48-1991-E146-B4D4-B35652FAA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70978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A5C120-39B6-D447-9860-48C2C6657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7976BE9-F1AD-2844-B471-5A0F82D9D5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3325"/>
            <a:ext cx="4038600" cy="3394075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AB4C80C-CAE2-4348-B17D-23A3C0A6F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203325"/>
            <a:ext cx="4038600" cy="3394075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7887167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3742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608163-5950-0D40-94B0-E503934C5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C1B7108-75BE-4C46-8548-64B8A9C8D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29497A08-BBBC-0F4B-8CAE-39F5FB8AD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20760793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D3F88B-854E-6A4C-909C-89A8BA0CC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6BD3E9D8-F13E-A844-928E-43F7F13CE5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9F2B18A9-35C6-E646-A594-81E35D7EE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17028057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215ABA-C611-5B43-A6D1-24DD067CA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895466C-6F55-9A48-A70D-9C88AB4EED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6471827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BFDFE99-5A7C-4241-893C-E3CD8BA725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04788"/>
            <a:ext cx="2057400" cy="4392612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36365914-1B11-E345-A3D9-44817026E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04788"/>
            <a:ext cx="6019800" cy="4392612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841127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8073EC-B26C-B34D-A24F-71D80580C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6622B8A-800A-E746-9935-F7AB4A7D1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4914AC5-5A2C-1846-876C-117BF5CE68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0FC34C0C-50F7-1B44-B37D-292BCF4B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468750C4-65BB-034C-83BB-BAA0DF7F2D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63264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474A2B-C31B-2442-81C8-D14600A03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1348324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6157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3498A3-88D1-AE4D-9BEE-81CCE6A06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74B5FBA-985D-E749-9FF7-ED4A3CE3F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033D466-A281-144F-B3C5-E9EA0FAA38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90342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185E65-2EE4-3A4F-B1AA-75BC4D7C0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48245656-FDC7-8F47-858C-EB744B43FA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002972CB-344C-9F4C-80EF-AFB3A991B9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125788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">
            <a:extLst>
              <a:ext uri="{FF2B5EF4-FFF2-40B4-BE49-F238E27FC236}">
                <a16:creationId xmlns:a16="http://schemas.microsoft.com/office/drawing/2014/main" id="{E3C37714-C083-8C43-8737-0681E5B72036}"/>
              </a:ext>
            </a:extLst>
          </p:cNvPr>
          <p:cNvSpPr/>
          <p:nvPr/>
        </p:nvSpPr>
        <p:spPr>
          <a:xfrm>
            <a:off x="0" y="0"/>
            <a:ext cx="9143640" cy="335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134D9E"/>
          </a:solidFill>
          <a:ln>
            <a:noFill/>
            <a:prstDash val="solid"/>
          </a:ln>
        </p:spPr>
        <p:txBody>
          <a:bodyPr vert="horz" wrap="square" lIns="91440" tIns="91440" rIns="91440" bIns="91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t-P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3" name="Shape 10">
            <a:extLst>
              <a:ext uri="{FF2B5EF4-FFF2-40B4-BE49-F238E27FC236}">
                <a16:creationId xmlns:a16="http://schemas.microsoft.com/office/drawing/2014/main" id="{A2117AC5-0759-AA45-995B-B5E8495671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799" y="1534680"/>
            <a:ext cx="7799040" cy="1159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anchor="ctr">
            <a:noAutofit/>
          </a:bodyPr>
          <a:lstStyle/>
          <a:p>
            <a:pPr lvl="0"/>
            <a:r>
              <a:rPr lang="pt-PT"/>
              <a:t>Click to edit the title text format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86BC825-3338-4247-BF22-9C64CF63BD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3394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l" rtl="0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pt-PT" sz="4800" b="1" i="0" u="none" strike="noStrike" kern="1200" spc="0">
          <a:ln>
            <a:noFill/>
          </a:ln>
          <a:solidFill>
            <a:srgbClr val="000000"/>
          </a:solidFill>
          <a:latin typeface="Titillium Web" pitchFamily="18"/>
          <a:ea typeface="Titillium Web" pitchFamily="2"/>
          <a:cs typeface="Titillium Web" pitchFamily="2"/>
        </a:defRPr>
      </a:lvl1pPr>
    </p:titleStyle>
    <p:bodyStyle>
      <a:lvl1pPr marL="0" marR="0" indent="0" algn="l" rtl="0" hangingPunct="0">
        <a:lnSpc>
          <a:spcPct val="100000"/>
        </a:lnSpc>
        <a:spcBef>
          <a:spcPts val="0"/>
        </a:spcBef>
        <a:spcAft>
          <a:spcPts val="1417"/>
        </a:spcAft>
        <a:tabLst/>
        <a:defRPr lang="pt-PT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8">
            <a:extLst>
              <a:ext uri="{FF2B5EF4-FFF2-40B4-BE49-F238E27FC236}">
                <a16:creationId xmlns:a16="http://schemas.microsoft.com/office/drawing/2014/main" id="{087DBF34-B0E1-5345-99DB-25BEFF7B839A}"/>
              </a:ext>
            </a:extLst>
          </p:cNvPr>
          <p:cNvSpPr/>
          <p:nvPr/>
        </p:nvSpPr>
        <p:spPr>
          <a:xfrm>
            <a:off x="0" y="0"/>
            <a:ext cx="9143640" cy="2593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134D9E"/>
          </a:solidFill>
          <a:ln>
            <a:noFill/>
            <a:prstDash val="solid"/>
          </a:ln>
        </p:spPr>
        <p:txBody>
          <a:bodyPr vert="horz" wrap="square" lIns="91440" tIns="91440" rIns="91440" bIns="91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t-P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3" name="Marcador de Posição do Título 2">
            <a:extLst>
              <a:ext uri="{FF2B5EF4-FFF2-40B4-BE49-F238E27FC236}">
                <a16:creationId xmlns:a16="http://schemas.microsoft.com/office/drawing/2014/main" id="{660C3002-A1D3-4340-8B22-27400E5788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59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855CE8CB-53B4-C147-B287-9761678F6B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3394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marL="0" marR="0" indent="0" algn="l" rtl="0" hangingPunct="0">
        <a:lnSpc>
          <a:spcPct val="100000"/>
        </a:lnSpc>
        <a:tabLst/>
        <a:defRPr lang="pt-PT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</p:titleStyle>
    <p:bodyStyle>
      <a:lvl1pPr marL="0" marR="0" indent="0" algn="l" rtl="0" hangingPunct="0">
        <a:lnSpc>
          <a:spcPct val="100000"/>
        </a:lnSpc>
        <a:spcBef>
          <a:spcPts val="0"/>
        </a:spcBef>
        <a:spcAft>
          <a:spcPts val="1417"/>
        </a:spcAft>
        <a:tabLst/>
        <a:defRPr lang="pt-PT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">
            <a:extLst>
              <a:ext uri="{FF2B5EF4-FFF2-40B4-BE49-F238E27FC236}">
                <a16:creationId xmlns:a16="http://schemas.microsoft.com/office/drawing/2014/main" id="{52E70E15-7005-F847-977E-410A220625F2}"/>
              </a:ext>
            </a:extLst>
          </p:cNvPr>
          <p:cNvSpPr/>
          <p:nvPr/>
        </p:nvSpPr>
        <p:spPr>
          <a:xfrm>
            <a:off x="0" y="0"/>
            <a:ext cx="9143640" cy="3745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134D9E"/>
          </a:solidFill>
          <a:ln>
            <a:noFill/>
            <a:prstDash val="solid"/>
          </a:ln>
        </p:spPr>
        <p:txBody>
          <a:bodyPr vert="horz" wrap="square" lIns="91440" tIns="91440" rIns="91440" bIns="91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P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               </a:t>
            </a:r>
          </a:p>
        </p:txBody>
      </p:sp>
      <p:sp>
        <p:nvSpPr>
          <p:cNvPr id="3" name="Shape 21">
            <a:extLst>
              <a:ext uri="{FF2B5EF4-FFF2-40B4-BE49-F238E27FC236}">
                <a16:creationId xmlns:a16="http://schemas.microsoft.com/office/drawing/2014/main" id="{EF364426-280D-914F-A41C-4D6BA96B8556}"/>
              </a:ext>
            </a:extLst>
          </p:cNvPr>
          <p:cNvSpPr/>
          <p:nvPr/>
        </p:nvSpPr>
        <p:spPr>
          <a:xfrm>
            <a:off x="578880" y="1721880"/>
            <a:ext cx="54000" cy="136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1440" tIns="91440" rIns="91440" bIns="91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t-P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4" name="Shape 22">
            <a:extLst>
              <a:ext uri="{FF2B5EF4-FFF2-40B4-BE49-F238E27FC236}">
                <a16:creationId xmlns:a16="http://schemas.microsoft.com/office/drawing/2014/main" id="{FE849627-B166-5A41-B9A9-F8D333655FB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6200" y="1519200"/>
            <a:ext cx="4637880" cy="1159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anchor="t">
            <a:noAutofit/>
          </a:bodyPr>
          <a:lstStyle/>
          <a:p>
            <a:pPr lvl="0"/>
            <a:r>
              <a:rPr lang="pt-PT"/>
              <a:t>Click to edit the title text format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9579B889-5D49-EA44-9CF7-5329FA79D2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8760" y="-792000"/>
            <a:ext cx="8229240" cy="3394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marL="0" marR="0" lvl="0" indent="0" algn="l" rtl="0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pt-PT" sz="3600" b="1" i="0" u="none" strike="noStrike" kern="1200" spc="0">
          <a:ln>
            <a:noFill/>
          </a:ln>
          <a:solidFill>
            <a:srgbClr val="000000"/>
          </a:solidFill>
          <a:latin typeface="Titillium Web" pitchFamily="18"/>
          <a:ea typeface="Titillium Web" pitchFamily="2"/>
          <a:cs typeface="Titillium Web" pitchFamily="2"/>
        </a:defRPr>
      </a:lvl1pPr>
    </p:titleStyle>
    <p:bodyStyle>
      <a:lvl1pPr marL="0" marR="0" indent="0" algn="l" rtl="0" hangingPunct="0">
        <a:lnSpc>
          <a:spcPct val="100000"/>
        </a:lnSpc>
        <a:spcBef>
          <a:spcPts val="0"/>
        </a:spcBef>
        <a:spcAft>
          <a:spcPts val="1417"/>
        </a:spcAft>
        <a:tabLst/>
        <a:defRPr lang="pt-PT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2">
            <a:extLst>
              <a:ext uri="{FF2B5EF4-FFF2-40B4-BE49-F238E27FC236}">
                <a16:creationId xmlns:a16="http://schemas.microsoft.com/office/drawing/2014/main" id="{005C8E53-0E28-2341-A8E3-FD91FE75DA8F}"/>
              </a:ext>
            </a:extLst>
          </p:cNvPr>
          <p:cNvSpPr/>
          <p:nvPr/>
        </p:nvSpPr>
        <p:spPr>
          <a:xfrm>
            <a:off x="9089640" y="0"/>
            <a:ext cx="54000" cy="5143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134D9E"/>
          </a:solidFill>
          <a:ln>
            <a:noFill/>
            <a:prstDash val="solid"/>
          </a:ln>
        </p:spPr>
        <p:txBody>
          <a:bodyPr vert="horz" wrap="square" lIns="91440" tIns="91440" rIns="91440" bIns="91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t-P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3" name="Marcador de Posição do Título 2">
            <a:extLst>
              <a:ext uri="{FF2B5EF4-FFF2-40B4-BE49-F238E27FC236}">
                <a16:creationId xmlns:a16="http://schemas.microsoft.com/office/drawing/2014/main" id="{4B11D128-9BBE-3042-B758-41D53717E8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59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AC659705-143B-984E-B4D6-E390BBC029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3394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marL="0" marR="0" indent="0" algn="l" rtl="0" hangingPunct="0">
        <a:lnSpc>
          <a:spcPct val="100000"/>
        </a:lnSpc>
        <a:tabLst/>
        <a:defRPr lang="pt-PT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</p:titleStyle>
    <p:bodyStyle>
      <a:lvl1pPr marL="0" marR="0" indent="0" algn="l" rtl="0" hangingPunct="0">
        <a:lnSpc>
          <a:spcPct val="100000"/>
        </a:lnSpc>
        <a:spcBef>
          <a:spcPts val="0"/>
        </a:spcBef>
        <a:spcAft>
          <a:spcPts val="1417"/>
        </a:spcAft>
        <a:tabLst/>
        <a:defRPr lang="pt-PT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(null)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g"/><Relationship Id="rId5" Type="http://schemas.openxmlformats.org/officeDocument/2006/relationships/image" Target="../media/image7.(null)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7C9ABA5D-7366-1146-B273-76099212BC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t="8112" b="14015"/>
          <a:stretch/>
        </p:blipFill>
        <p:spPr>
          <a:xfrm>
            <a:off x="0" y="-1"/>
            <a:ext cx="9288000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Shape 73">
            <a:extLst>
              <a:ext uri="{FF2B5EF4-FFF2-40B4-BE49-F238E27FC236}">
                <a16:creationId xmlns:a16="http://schemas.microsoft.com/office/drawing/2014/main" id="{FB16CA81-6C05-E546-8ADB-64ED9BA36F0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t="32584" b="32225"/>
          <a:stretch/>
        </p:blipFill>
        <p:spPr>
          <a:xfrm>
            <a:off x="-704309" y="-162109"/>
            <a:ext cx="6545160" cy="162783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74">
            <a:extLst>
              <a:ext uri="{FF2B5EF4-FFF2-40B4-BE49-F238E27FC236}">
                <a16:creationId xmlns:a16="http://schemas.microsoft.com/office/drawing/2014/main" id="{FAD5002F-4C03-7B4F-8C00-D29C8148ED8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44480" y="1465725"/>
            <a:ext cx="7799040" cy="1558068"/>
          </a:xfrm>
        </p:spPr>
        <p:txBody>
          <a:bodyPr/>
          <a:lstStyle/>
          <a:p>
            <a:pPr lvl="0" algn="ctr"/>
            <a:r>
              <a:rPr lang="en-GB" sz="4400">
                <a:solidFill>
                  <a:srgbClr val="FFFFFF"/>
                </a:solidFill>
              </a:rPr>
              <a:t>Speakers and Publications</a:t>
            </a:r>
            <a:br>
              <a:rPr lang="en-GB" sz="4400">
                <a:solidFill>
                  <a:srgbClr val="FFFFFF"/>
                </a:solidFill>
              </a:rPr>
            </a:br>
            <a:r>
              <a:rPr lang="en-GB" sz="4400">
                <a:solidFill>
                  <a:srgbClr val="FFFFFF"/>
                </a:solidFill>
              </a:rPr>
              <a:t>Committee</a:t>
            </a:r>
          </a:p>
        </p:txBody>
      </p:sp>
      <p:sp>
        <p:nvSpPr>
          <p:cNvPr id="5" name="Shape 74">
            <a:extLst>
              <a:ext uri="{FF2B5EF4-FFF2-40B4-BE49-F238E27FC236}">
                <a16:creationId xmlns:a16="http://schemas.microsoft.com/office/drawing/2014/main" id="{FF8AA058-D208-F243-9F93-DEB108ECBDDC}"/>
              </a:ext>
            </a:extLst>
          </p:cNvPr>
          <p:cNvSpPr txBox="1">
            <a:spLocks/>
          </p:cNvSpPr>
          <p:nvPr/>
        </p:nvSpPr>
        <p:spPr>
          <a:xfrm>
            <a:off x="744479" y="3130705"/>
            <a:ext cx="7799040" cy="1159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anchor="ctr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4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Titillium Web" pitchFamily="18"/>
                <a:ea typeface="Titillium Web" pitchFamily="2"/>
                <a:cs typeface="Titillium Web" pitchFamily="2"/>
              </a:defRPr>
            </a:lvl1pPr>
          </a:lstStyle>
          <a:p>
            <a:pPr algn="ctr"/>
            <a:r>
              <a:rPr lang="en-GB" sz="2800" b="0" i="1">
                <a:solidFill>
                  <a:srgbClr val="FFFFFF"/>
                </a:solidFill>
              </a:rPr>
              <a:t>Status as of November 2019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CFA507D-ABC9-D242-B9D1-16EF43A0D67C}"/>
              </a:ext>
            </a:extLst>
          </p:cNvPr>
          <p:cNvSpPr txBox="1"/>
          <p:nvPr/>
        </p:nvSpPr>
        <p:spPr>
          <a:xfrm>
            <a:off x="685376" y="4532216"/>
            <a:ext cx="802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>
                <a:solidFill>
                  <a:schemeClr val="bg1"/>
                </a:solidFill>
                <a:latin typeface="Titillium Web SemiBold" pitchFamily="2" charset="77"/>
              </a:rPr>
              <a:t>Pedro Abreu for the IPPOG-SPC, IPPOG Autumn Meeting, CERN, 29th November/2019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DC93FDE1-E0B1-E246-9D03-BC8CDF7E1C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231" y="273718"/>
            <a:ext cx="1032577" cy="992753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510E709F-102A-1445-80BC-5BBBB1BA69E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9" t="29800" r="18022" b="29642"/>
          <a:stretch/>
        </p:blipFill>
        <p:spPr>
          <a:xfrm>
            <a:off x="365759" y="1158240"/>
            <a:ext cx="1129260" cy="5067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85">
            <a:extLst>
              <a:ext uri="{FF2B5EF4-FFF2-40B4-BE49-F238E27FC236}">
                <a16:creationId xmlns:a16="http://schemas.microsoft.com/office/drawing/2014/main" id="{A05ABDDC-AE96-634B-94BC-1B7125E68BE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361600" y="1357920"/>
            <a:ext cx="4674600" cy="115956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r>
              <a:rPr lang="pt-PT" sz="9600" b="1" dirty="0" err="1">
                <a:solidFill>
                  <a:srgbClr val="FFFFFF"/>
                </a:solidFill>
                <a:latin typeface="Titillium Web" pitchFamily="18"/>
              </a:rPr>
              <a:t>Thanks</a:t>
            </a:r>
            <a:r>
              <a:rPr lang="pt-PT" sz="9600" b="1" dirty="0">
                <a:solidFill>
                  <a:srgbClr val="FFFFFF"/>
                </a:solidFill>
                <a:latin typeface="Titillium Web" pitchFamily="18"/>
              </a:rPr>
              <a:t>!</a:t>
            </a:r>
          </a:p>
        </p:txBody>
      </p:sp>
      <p:sp>
        <p:nvSpPr>
          <p:cNvPr id="3" name="Shape 286">
            <a:extLst>
              <a:ext uri="{FF2B5EF4-FFF2-40B4-BE49-F238E27FC236}">
                <a16:creationId xmlns:a16="http://schemas.microsoft.com/office/drawing/2014/main" id="{678FED6E-282B-1741-917D-BA55A55DAA50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383380" y="3304809"/>
            <a:ext cx="4631040" cy="1730121"/>
          </a:xfrm>
        </p:spPr>
        <p:txBody>
          <a:bodyPr wrap="square" lIns="91440" tIns="91440" rIns="91440" bIns="91440" anchor="t">
            <a:noAutofit/>
          </a:bodyPr>
          <a:lstStyle/>
          <a:p>
            <a:pPr lvl="0">
              <a:spcAft>
                <a:spcPts val="0"/>
              </a:spcAft>
            </a:pPr>
            <a:r>
              <a:rPr lang="pt-PT" sz="3600" dirty="0" err="1">
                <a:latin typeface="Titillium Web" pitchFamily="18"/>
              </a:rPr>
              <a:t>Any</a:t>
            </a:r>
            <a:r>
              <a:rPr lang="pt-PT" sz="3600" dirty="0">
                <a:latin typeface="Titillium Web" pitchFamily="18"/>
              </a:rPr>
              <a:t> </a:t>
            </a:r>
            <a:r>
              <a:rPr lang="pt-PT" sz="3600" dirty="0" err="1">
                <a:latin typeface="Titillium Web" pitchFamily="18"/>
              </a:rPr>
              <a:t>questions</a:t>
            </a:r>
            <a:r>
              <a:rPr lang="pt-PT" sz="3600" dirty="0">
                <a:latin typeface="Titillium Web" pitchFamily="18"/>
              </a:rPr>
              <a:t>?</a:t>
            </a:r>
          </a:p>
          <a:p>
            <a:pPr lvl="0">
              <a:spcAft>
                <a:spcPts val="0"/>
              </a:spcAft>
            </a:pPr>
            <a:r>
              <a:rPr lang="pt-PT" sz="1800" dirty="0" err="1">
                <a:latin typeface="Titillium Web" pitchFamily="18"/>
              </a:rPr>
              <a:t>You</a:t>
            </a:r>
            <a:r>
              <a:rPr lang="pt-PT" sz="1800" dirty="0">
                <a:latin typeface="Titillium Web" pitchFamily="18"/>
              </a:rPr>
              <a:t> can </a:t>
            </a:r>
            <a:r>
              <a:rPr lang="pt-PT" sz="1800" dirty="0" err="1">
                <a:latin typeface="Titillium Web" pitchFamily="18"/>
              </a:rPr>
              <a:t>find</a:t>
            </a:r>
            <a:r>
              <a:rPr lang="pt-PT" sz="1800" dirty="0">
                <a:latin typeface="Titillium Web" pitchFamily="18"/>
              </a:rPr>
              <a:t> me </a:t>
            </a:r>
            <a:r>
              <a:rPr lang="pt-PT" sz="1800" dirty="0" err="1">
                <a:latin typeface="Titillium Web" pitchFamily="18"/>
              </a:rPr>
              <a:t>at</a:t>
            </a:r>
            <a:r>
              <a:rPr lang="pt-PT" sz="1800" dirty="0">
                <a:latin typeface="Titillium Web" pitchFamily="18"/>
              </a:rPr>
              <a:t>   </a:t>
            </a:r>
            <a:r>
              <a:rPr lang="pt-PT" sz="1800" dirty="0" err="1">
                <a:latin typeface="Titillium Web" pitchFamily="18"/>
              </a:rPr>
              <a:t>abreu@lip.pt</a:t>
            </a:r>
            <a:endParaRPr lang="pt-PT" sz="1800" dirty="0">
              <a:latin typeface="Titillium Web" pitchFamily="18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0413277-04B1-104E-AFD3-907A74AC96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r="30171"/>
          <a:stretch/>
        </p:blipFill>
        <p:spPr>
          <a:xfrm>
            <a:off x="698400" y="1875600"/>
            <a:ext cx="1393560" cy="14130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4B31AB2-5987-0344-85D6-5F50F37A5F33}"/>
              </a:ext>
            </a:extLst>
          </p:cNvPr>
          <p:cNvSpPr txBox="1"/>
          <p:nvPr/>
        </p:nvSpPr>
        <p:spPr>
          <a:xfrm>
            <a:off x="908027" y="3288639"/>
            <a:ext cx="974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Planting</a:t>
            </a:r>
            <a:r>
              <a:rPr lang="pt-P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br>
              <a:rPr lang="pt-PT" i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pt-P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future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C0C2A5F-48B4-184E-A757-70B60BC72D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4" r="-543"/>
          <a:stretch/>
        </p:blipFill>
        <p:spPr>
          <a:xfrm>
            <a:off x="6099716" y="4274999"/>
            <a:ext cx="2955073" cy="790445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271698F6-CF57-D549-B4B7-DF4104EE9C6F}"/>
              </a:ext>
            </a:extLst>
          </p:cNvPr>
          <p:cNvSpPr/>
          <p:nvPr/>
        </p:nvSpPr>
        <p:spPr>
          <a:xfrm>
            <a:off x="2380680" y="2651681"/>
            <a:ext cx="4982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000" dirty="0">
                <a:latin typeface="Titillium Web" pitchFamily="18"/>
              </a:rPr>
              <a:t>to </a:t>
            </a:r>
            <a:r>
              <a:rPr lang="pt-PT" sz="2000" dirty="0" err="1">
                <a:latin typeface="Titillium Web" pitchFamily="18"/>
              </a:rPr>
              <a:t>all</a:t>
            </a:r>
            <a:r>
              <a:rPr lang="pt-PT" sz="2000" dirty="0">
                <a:latin typeface="Titillium Web" pitchFamily="18"/>
              </a:rPr>
              <a:t> </a:t>
            </a:r>
            <a:r>
              <a:rPr lang="pt-PT" sz="2000" dirty="0" err="1">
                <a:latin typeface="Titillium Web" pitchFamily="18"/>
              </a:rPr>
              <a:t>the</a:t>
            </a:r>
            <a:r>
              <a:rPr lang="pt-PT" sz="2000" dirty="0">
                <a:latin typeface="Titillium Web" pitchFamily="18"/>
              </a:rPr>
              <a:t> </a:t>
            </a:r>
            <a:r>
              <a:rPr lang="pt-PT" sz="2000" dirty="0" err="1">
                <a:latin typeface="Titillium Web" pitchFamily="18"/>
              </a:rPr>
              <a:t>people</a:t>
            </a:r>
            <a:r>
              <a:rPr lang="pt-PT" sz="2000" dirty="0">
                <a:latin typeface="Titillium Web" pitchFamily="18"/>
              </a:rPr>
              <a:t> </a:t>
            </a:r>
            <a:r>
              <a:rPr lang="pt-PT" sz="2000" dirty="0" err="1">
                <a:latin typeface="Titillium Web" pitchFamily="18"/>
              </a:rPr>
              <a:t>contributing</a:t>
            </a:r>
            <a:r>
              <a:rPr lang="pt-PT" sz="2000" dirty="0">
                <a:latin typeface="Titillium Web" pitchFamily="18"/>
              </a:rPr>
              <a:t> to </a:t>
            </a:r>
            <a:r>
              <a:rPr lang="pt-PT" sz="2000" dirty="0" err="1">
                <a:latin typeface="Titillium Web" pitchFamily="18"/>
              </a:rPr>
              <a:t>conferences</a:t>
            </a:r>
            <a:r>
              <a:rPr lang="pt-PT" sz="2000" dirty="0">
                <a:latin typeface="Titillium Web" pitchFamily="18"/>
              </a:rPr>
              <a:t>!</a:t>
            </a:r>
            <a:br>
              <a:rPr lang="pt-PT" sz="2000" dirty="0">
                <a:latin typeface="Titillium Web" pitchFamily="18"/>
              </a:rPr>
            </a:br>
            <a:r>
              <a:rPr lang="pt-PT" sz="1600" dirty="0">
                <a:latin typeface="Titillium Web" pitchFamily="18"/>
              </a:rPr>
              <a:t>...</a:t>
            </a:r>
            <a:r>
              <a:rPr lang="pt-PT" sz="1600" dirty="0" err="1">
                <a:latin typeface="Titillium Web" pitchFamily="18"/>
              </a:rPr>
              <a:t>and</a:t>
            </a:r>
            <a:r>
              <a:rPr lang="pt-PT" sz="1600" dirty="0">
                <a:latin typeface="Titillium Web" pitchFamily="18"/>
              </a:rPr>
              <a:t> for </a:t>
            </a:r>
            <a:r>
              <a:rPr lang="pt-PT" sz="1600" dirty="0" err="1">
                <a:latin typeface="Titillium Web" pitchFamily="18"/>
              </a:rPr>
              <a:t>your</a:t>
            </a:r>
            <a:r>
              <a:rPr lang="pt-PT" sz="1600" dirty="0">
                <a:latin typeface="Titillium Web" pitchFamily="18"/>
              </a:rPr>
              <a:t> </a:t>
            </a:r>
            <a:r>
              <a:rPr lang="pt-PT" sz="1600" dirty="0" err="1">
                <a:latin typeface="Titillium Web" pitchFamily="18"/>
              </a:rPr>
              <a:t>attention</a:t>
            </a:r>
            <a:r>
              <a:rPr lang="pt-PT" sz="1600" dirty="0">
                <a:latin typeface="Titillium Web" pitchFamily="18"/>
              </a:rPr>
              <a:t>!</a:t>
            </a:r>
            <a:endParaRPr lang="pt-PT" sz="2000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A85892EA-EA19-A64F-BDDF-05640C3476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479"/>
          <a:stretch/>
        </p:blipFill>
        <p:spPr>
          <a:xfrm>
            <a:off x="119479" y="4472178"/>
            <a:ext cx="1415287" cy="552233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BDAA5966-C208-6942-A902-7377F1D872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585" y="4273335"/>
            <a:ext cx="1620756" cy="1145425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65B9CE17-DEAD-3B4B-8CCA-D076EB235B7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7" t="17945" r="32879" b="50618"/>
          <a:stretch/>
        </p:blipFill>
        <p:spPr>
          <a:xfrm>
            <a:off x="4189053" y="4487942"/>
            <a:ext cx="778782" cy="54318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20F27679-6DEE-0146-B5F0-A90C9E0C95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848" y="4472178"/>
            <a:ext cx="512927" cy="593266"/>
          </a:xfrm>
          <a:prstGeom prst="rect">
            <a:avLst/>
          </a:prstGeom>
        </p:spPr>
      </p:pic>
      <p:cxnSp>
        <p:nvCxnSpPr>
          <p:cNvPr id="16" name="Conexão Reta 15">
            <a:extLst>
              <a:ext uri="{FF2B5EF4-FFF2-40B4-BE49-F238E27FC236}">
                <a16:creationId xmlns:a16="http://schemas.microsoft.com/office/drawing/2014/main" id="{9AE9A3E3-A4CF-3A4E-A9E3-A2EE34E889E5}"/>
              </a:ext>
            </a:extLst>
          </p:cNvPr>
          <p:cNvCxnSpPr>
            <a:cxnSpLocks/>
          </p:cNvCxnSpPr>
          <p:nvPr/>
        </p:nvCxnSpPr>
        <p:spPr>
          <a:xfrm flipH="1">
            <a:off x="5002593" y="4487942"/>
            <a:ext cx="245542" cy="577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CB1C0E8-747A-A24B-820B-712BAB3D39D2}"/>
              </a:ext>
            </a:extLst>
          </p:cNvPr>
          <p:cNvSpPr txBox="1"/>
          <p:nvPr/>
        </p:nvSpPr>
        <p:spPr>
          <a:xfrm>
            <a:off x="8556995" y="4833048"/>
            <a:ext cx="4187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fld id="{05E17D75-202E-AB4E-9E2E-58F411FCFA64}" type="slidenum">
              <a:rPr lang="pt-PT" sz="1200" smtClean="0">
                <a:solidFill>
                  <a:srgbClr val="134D9E"/>
                </a:solidFill>
                <a:latin typeface="Titillium Web Light" pitchFamily="2" charset="77"/>
              </a:rPr>
              <a:t>10</a:t>
            </a:fld>
            <a:r>
              <a:rPr lang="pt-PT" sz="1200" dirty="0">
                <a:solidFill>
                  <a:srgbClr val="134D9E"/>
                </a:solidFill>
                <a:latin typeface="Titillium Web Light" pitchFamily="2" charset="77"/>
              </a:rPr>
              <a:t>/8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87">
            <a:extLst>
              <a:ext uri="{FF2B5EF4-FFF2-40B4-BE49-F238E27FC236}">
                <a16:creationId xmlns:a16="http://schemas.microsoft.com/office/drawing/2014/main" id="{E34B2D29-FEF0-FB49-B236-A010BF2C5A6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361600" y="1357920"/>
            <a:ext cx="3663000" cy="115956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r>
              <a:rPr lang="en-GB" sz="9600" b="1">
                <a:solidFill>
                  <a:srgbClr val="FFFFFF"/>
                </a:solidFill>
                <a:latin typeface="Titillium Web" pitchFamily="18"/>
              </a:rPr>
              <a:t>Hello!</a:t>
            </a:r>
          </a:p>
        </p:txBody>
      </p:sp>
      <p:sp>
        <p:nvSpPr>
          <p:cNvPr id="3" name="Shape 88">
            <a:extLst>
              <a:ext uri="{FF2B5EF4-FFF2-40B4-BE49-F238E27FC236}">
                <a16:creationId xmlns:a16="http://schemas.microsoft.com/office/drawing/2014/main" id="{CA60F526-1DCA-AD4B-AA57-3603CA9B2B8F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380680" y="2775600"/>
            <a:ext cx="6269334" cy="2243160"/>
          </a:xfrm>
        </p:spPr>
        <p:txBody>
          <a:bodyPr wrap="square" lIns="91440" tIns="91440" rIns="91440" bIns="91440" anchor="t">
            <a:noAutofit/>
          </a:bodyPr>
          <a:lstStyle/>
          <a:p>
            <a:pPr lvl="0">
              <a:spcAft>
                <a:spcPts val="0"/>
              </a:spcAft>
            </a:pPr>
            <a:r>
              <a:rPr lang="en-GB" sz="3600">
                <a:latin typeface="Titillium Web" pitchFamily="18"/>
              </a:rPr>
              <a:t>I am Pedro</a:t>
            </a:r>
          </a:p>
          <a:p>
            <a:pPr lvl="0">
              <a:spcAft>
                <a:spcPts val="0"/>
              </a:spcAft>
            </a:pPr>
            <a:r>
              <a:rPr lang="en-GB" sz="1800">
                <a:latin typeface="Titillium Web" pitchFamily="18"/>
              </a:rPr>
              <a:t>Today I am here to speak about Conferences!</a:t>
            </a:r>
            <a:br>
              <a:rPr lang="en-GB" sz="1800">
                <a:latin typeface="Titillium Web" pitchFamily="18"/>
              </a:rPr>
            </a:br>
            <a:br>
              <a:rPr lang="en-GB" sz="1800">
                <a:latin typeface="Titillium Web" pitchFamily="18"/>
              </a:rPr>
            </a:br>
            <a:r>
              <a:rPr lang="en-GB" sz="1800">
                <a:latin typeface="Titillium Web" pitchFamily="18"/>
              </a:rPr>
              <a:t>You can find me at       </a:t>
            </a:r>
            <a:r>
              <a:rPr lang="en-GB" sz="1800" i="1">
                <a:latin typeface="Titillium Web" pitchFamily="18"/>
              </a:rPr>
              <a:t>abreu@lip.pt</a:t>
            </a:r>
          </a:p>
        </p:txBody>
      </p:sp>
      <p:pic>
        <p:nvPicPr>
          <p:cNvPr id="4" name="Shape 89">
            <a:extLst>
              <a:ext uri="{FF2B5EF4-FFF2-40B4-BE49-F238E27FC236}">
                <a16:creationId xmlns:a16="http://schemas.microsoft.com/office/drawing/2014/main" id="{D6D3A0EC-41CD-2547-AAC4-7F89B4D3CE3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9840" y="1874880"/>
            <a:ext cx="1393559" cy="1393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C94745A-376C-CB44-BF55-B29BC37EA8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40" y="1874880"/>
            <a:ext cx="1393559" cy="1393559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6CF5CC5D-7011-1D48-89D4-E271FF77E470}"/>
              </a:ext>
            </a:extLst>
          </p:cNvPr>
          <p:cNvSpPr/>
          <p:nvPr/>
        </p:nvSpPr>
        <p:spPr>
          <a:xfrm>
            <a:off x="4491613" y="2991797"/>
            <a:ext cx="2197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>
                <a:solidFill>
                  <a:srgbClr val="000000"/>
                </a:solidFill>
                <a:latin typeface="Titillium Web" pitchFamily="18"/>
                <a:cs typeface="Arial" pitchFamily="2"/>
              </a:rPr>
              <a:t>(.abreu, pedro abreu)</a:t>
            </a:r>
            <a:endParaRPr lang="pt-PT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5B44827-25BC-8847-BD38-1180858F2B0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7" t="17945" r="32879" b="50618"/>
          <a:stretch/>
        </p:blipFill>
        <p:spPr>
          <a:xfrm>
            <a:off x="6689522" y="4152865"/>
            <a:ext cx="995401" cy="694271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499E136D-57E5-8F4A-A819-DB56E89A41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344" y="4137102"/>
            <a:ext cx="655599" cy="758284"/>
          </a:xfrm>
          <a:prstGeom prst="rect">
            <a:avLst/>
          </a:prstGeom>
        </p:spPr>
      </p:pic>
      <p:cxnSp>
        <p:nvCxnSpPr>
          <p:cNvPr id="12" name="Conexão Reta 11">
            <a:extLst>
              <a:ext uri="{FF2B5EF4-FFF2-40B4-BE49-F238E27FC236}">
                <a16:creationId xmlns:a16="http://schemas.microsoft.com/office/drawing/2014/main" id="{BADB2021-330B-BF46-BEE0-FCAAAD5EA769}"/>
              </a:ext>
            </a:extLst>
          </p:cNvPr>
          <p:cNvCxnSpPr/>
          <p:nvPr/>
        </p:nvCxnSpPr>
        <p:spPr>
          <a:xfrm flipH="1">
            <a:off x="7684923" y="4003288"/>
            <a:ext cx="377409" cy="101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4">
            <a:extLst>
              <a:ext uri="{FF2B5EF4-FFF2-40B4-BE49-F238E27FC236}">
                <a16:creationId xmlns:a16="http://schemas.microsoft.com/office/drawing/2014/main" id="{246AC557-7BDF-CB44-8C46-3860F60460C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26199" y="1519200"/>
            <a:ext cx="5122113" cy="1159560"/>
          </a:xfrm>
        </p:spPr>
        <p:txBody>
          <a:bodyPr/>
          <a:lstStyle/>
          <a:p>
            <a:pPr lvl="0"/>
            <a:r>
              <a:rPr lang="en-GB">
                <a:solidFill>
                  <a:srgbClr val="FFFFFF"/>
                </a:solidFill>
              </a:rPr>
              <a:t>1.</a:t>
            </a:r>
            <a:br>
              <a:rPr lang="en-GB">
                <a:solidFill>
                  <a:srgbClr val="FFFFFF"/>
                </a:solidFill>
              </a:rPr>
            </a:br>
            <a:r>
              <a:rPr lang="en-GB">
                <a:solidFill>
                  <a:srgbClr val="FFFFFF"/>
                </a:solidFill>
              </a:rPr>
              <a:t>IPPOG-SPC</a:t>
            </a:r>
            <a:br>
              <a:rPr lang="en-GB">
                <a:solidFill>
                  <a:srgbClr val="FFFFFF"/>
                </a:solidFill>
              </a:rPr>
            </a:br>
            <a:r>
              <a:rPr lang="en-GB">
                <a:solidFill>
                  <a:srgbClr val="FFFFFF"/>
                </a:solidFill>
              </a:rPr>
              <a:t>The mandate</a:t>
            </a:r>
          </a:p>
        </p:txBody>
      </p:sp>
      <p:cxnSp>
        <p:nvCxnSpPr>
          <p:cNvPr id="4" name="Shape 96">
            <a:extLst>
              <a:ext uri="{FF2B5EF4-FFF2-40B4-BE49-F238E27FC236}">
                <a16:creationId xmlns:a16="http://schemas.microsoft.com/office/drawing/2014/main" id="{1F64E4A3-942B-CE44-859F-9B163A02CBF4}"/>
              </a:ext>
            </a:extLst>
          </p:cNvPr>
          <p:cNvCxnSpPr>
            <a:cxnSpLocks/>
          </p:cNvCxnSpPr>
          <p:nvPr/>
        </p:nvCxnSpPr>
        <p:spPr>
          <a:xfrm>
            <a:off x="4125951" y="2571750"/>
            <a:ext cx="5018049" cy="12700"/>
          </a:xfrm>
          <a:prstGeom prst="bentConnector3">
            <a:avLst/>
          </a:prstGeom>
          <a:noFill/>
          <a:ln w="28440">
            <a:solidFill>
              <a:srgbClr val="FFFFFF"/>
            </a:solidFill>
            <a:prstDash val="solid"/>
            <a:round/>
          </a:ln>
        </p:spPr>
      </p:cxnSp>
      <p:pic>
        <p:nvPicPr>
          <p:cNvPr id="6" name="Shape 98">
            <a:extLst>
              <a:ext uri="{FF2B5EF4-FFF2-40B4-BE49-F238E27FC236}">
                <a16:creationId xmlns:a16="http://schemas.microsoft.com/office/drawing/2014/main" id="{E7EE666E-F26B-C246-BE96-B42B03895FF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536880" y="1963800"/>
            <a:ext cx="1167480" cy="116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99">
            <a:extLst>
              <a:ext uri="{FF2B5EF4-FFF2-40B4-BE49-F238E27FC236}">
                <a16:creationId xmlns:a16="http://schemas.microsoft.com/office/drawing/2014/main" id="{CC0B2041-3F0B-C64B-9326-4EC9DFA5A6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-3531" t="-1" r="1" b="-7166"/>
          <a:stretch/>
        </p:blipFill>
        <p:spPr>
          <a:xfrm>
            <a:off x="4995746" y="1973159"/>
            <a:ext cx="1160254" cy="120098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539AEF6F-7693-CB4A-A8D6-9C3D328F2143}"/>
              </a:ext>
            </a:extLst>
          </p:cNvPr>
          <p:cNvCxnSpPr/>
          <p:nvPr/>
        </p:nvCxnSpPr>
        <p:spPr>
          <a:xfrm>
            <a:off x="604433" y="3074336"/>
            <a:ext cx="0" cy="25200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96F50E53-CB17-0848-B470-CCC1DB6CC3CD}"/>
              </a:ext>
            </a:extLst>
          </p:cNvPr>
          <p:cNvSpPr txBox="1"/>
          <p:nvPr/>
        </p:nvSpPr>
        <p:spPr>
          <a:xfrm>
            <a:off x="471572" y="3821723"/>
            <a:ext cx="8359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Overview on and collection of relevant events and collection of relevant material:</a:t>
            </a:r>
          </a:p>
          <a:p>
            <a:r>
              <a:rPr lang="en-GB" sz="1600" i="1" dirty="0"/>
              <a:t>(Google docs file, not disclosed here and available upon request)</a:t>
            </a:r>
          </a:p>
          <a:p>
            <a:r>
              <a:rPr lang="en-GB" sz="1600" dirty="0"/>
              <a:t>Follow-up of the whole process and quality assurance</a:t>
            </a:r>
          </a:p>
          <a:p>
            <a:r>
              <a:rPr lang="en-GB" sz="1600" dirty="0"/>
              <a:t>Assignment of speakers and circulation of material</a:t>
            </a:r>
          </a:p>
          <a:p>
            <a:r>
              <a:rPr lang="en-GB" sz="1600" dirty="0"/>
              <a:t>Follow the publication process</a:t>
            </a:r>
          </a:p>
        </p:txBody>
      </p:sp>
    </p:spTree>
    <p:extLst>
      <p:ext uri="{BB962C8B-B14F-4D97-AF65-F5344CB8AC3E}">
        <p14:creationId xmlns:p14="http://schemas.microsoft.com/office/powerpoint/2010/main" val="3875435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96">
            <a:extLst>
              <a:ext uri="{FF2B5EF4-FFF2-40B4-BE49-F238E27FC236}">
                <a16:creationId xmlns:a16="http://schemas.microsoft.com/office/drawing/2014/main" id="{1F64E4A3-942B-CE44-859F-9B163A02CBF4}"/>
              </a:ext>
            </a:extLst>
          </p:cNvPr>
          <p:cNvCxnSpPr>
            <a:cxnSpLocks/>
          </p:cNvCxnSpPr>
          <p:nvPr/>
        </p:nvCxnSpPr>
        <p:spPr>
          <a:xfrm>
            <a:off x="4125951" y="2571750"/>
            <a:ext cx="5018049" cy="12700"/>
          </a:xfrm>
          <a:prstGeom prst="bentConnector3">
            <a:avLst/>
          </a:prstGeom>
          <a:noFill/>
          <a:ln w="28440">
            <a:solidFill>
              <a:srgbClr val="FFFFFF"/>
            </a:solidFill>
            <a:prstDash val="solid"/>
            <a:round/>
          </a:ln>
        </p:spPr>
      </p:cxnSp>
      <p:pic>
        <p:nvPicPr>
          <p:cNvPr id="6" name="Shape 98">
            <a:extLst>
              <a:ext uri="{FF2B5EF4-FFF2-40B4-BE49-F238E27FC236}">
                <a16:creationId xmlns:a16="http://schemas.microsoft.com/office/drawing/2014/main" id="{E7EE666E-F26B-C246-BE96-B42B03895FF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536880" y="1963800"/>
            <a:ext cx="1167480" cy="116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99">
            <a:extLst>
              <a:ext uri="{FF2B5EF4-FFF2-40B4-BE49-F238E27FC236}">
                <a16:creationId xmlns:a16="http://schemas.microsoft.com/office/drawing/2014/main" id="{CC0B2041-3F0B-C64B-9326-4EC9DFA5A6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-3531" t="-1" r="1" b="-7166"/>
          <a:stretch/>
        </p:blipFill>
        <p:spPr>
          <a:xfrm>
            <a:off x="4995746" y="1973159"/>
            <a:ext cx="1160254" cy="1200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F6494DA2-05CF-1240-BC51-EBDDD28DFF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96" b="1982"/>
          <a:stretch/>
        </p:blipFill>
        <p:spPr>
          <a:xfrm>
            <a:off x="2751819" y="0"/>
            <a:ext cx="6392181" cy="5143500"/>
          </a:xfrm>
          <a:prstGeom prst="rect">
            <a:avLst/>
          </a:prstGeom>
        </p:spPr>
      </p:pic>
      <p:sp>
        <p:nvSpPr>
          <p:cNvPr id="2" name="Shape 94">
            <a:extLst>
              <a:ext uri="{FF2B5EF4-FFF2-40B4-BE49-F238E27FC236}">
                <a16:creationId xmlns:a16="http://schemas.microsoft.com/office/drawing/2014/main" id="{246AC557-7BDF-CB44-8C46-3860F60460C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26199" y="1556271"/>
            <a:ext cx="5122113" cy="1159560"/>
          </a:xfrm>
        </p:spPr>
        <p:txBody>
          <a:bodyPr/>
          <a:lstStyle/>
          <a:p>
            <a:pPr lvl="0"/>
            <a:r>
              <a:rPr lang="pt-PT" dirty="0">
                <a:solidFill>
                  <a:srgbClr val="FFFFFF"/>
                </a:solidFill>
              </a:rPr>
              <a:t>1a.</a:t>
            </a:r>
            <a:br>
              <a:rPr lang="pt-PT" dirty="0">
                <a:solidFill>
                  <a:srgbClr val="FFFFFF"/>
                </a:solidFill>
              </a:rPr>
            </a:br>
            <a:r>
              <a:rPr lang="pt-PT" dirty="0" err="1">
                <a:solidFill>
                  <a:srgbClr val="FFFFFF"/>
                </a:solidFill>
              </a:rPr>
              <a:t>The</a:t>
            </a:r>
            <a:r>
              <a:rPr lang="pt-PT" dirty="0">
                <a:solidFill>
                  <a:srgbClr val="FFFFFF"/>
                </a:solidFill>
              </a:rPr>
              <a:t> </a:t>
            </a:r>
            <a:br>
              <a:rPr lang="pt-PT" dirty="0">
                <a:solidFill>
                  <a:srgbClr val="FFFFFF"/>
                </a:solidFill>
              </a:rPr>
            </a:br>
            <a:r>
              <a:rPr lang="pt-PT" dirty="0" err="1">
                <a:solidFill>
                  <a:srgbClr val="FFFFFF"/>
                </a:solidFill>
              </a:rPr>
              <a:t>documen</a:t>
            </a:r>
            <a:r>
              <a:rPr lang="pt-PT" dirty="0" err="1">
                <a:solidFill>
                  <a:schemeClr val="tx1"/>
                </a:solidFill>
              </a:rPr>
              <a:t>t</a:t>
            </a:r>
            <a:endParaRPr lang="pt-PT" dirty="0">
              <a:solidFill>
                <a:schemeClr val="tx1"/>
              </a:solidFill>
            </a:endParaRPr>
          </a:p>
        </p:txBody>
      </p:sp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539AEF6F-7693-CB4A-A8D6-9C3D328F2143}"/>
              </a:ext>
            </a:extLst>
          </p:cNvPr>
          <p:cNvCxnSpPr/>
          <p:nvPr/>
        </p:nvCxnSpPr>
        <p:spPr>
          <a:xfrm>
            <a:off x="604433" y="3074336"/>
            <a:ext cx="0" cy="25200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F444FB98-E8DE-C94D-AC1E-64A40928016E}"/>
              </a:ext>
            </a:extLst>
          </p:cNvPr>
          <p:cNvSpPr txBox="1"/>
          <p:nvPr/>
        </p:nvSpPr>
        <p:spPr>
          <a:xfrm>
            <a:off x="457200" y="4087436"/>
            <a:ext cx="2022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i="1" dirty="0"/>
              <a:t>(for </a:t>
            </a:r>
            <a:r>
              <a:rPr lang="pt-PT" i="1" dirty="0" err="1"/>
              <a:t>your</a:t>
            </a:r>
            <a:r>
              <a:rPr lang="pt-PT" i="1" dirty="0"/>
              <a:t> </a:t>
            </a:r>
            <a:r>
              <a:rPr lang="pt-PT" i="1" dirty="0" err="1"/>
              <a:t>reference</a:t>
            </a:r>
            <a:r>
              <a:rPr lang="pt-PT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47439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4">
            <a:extLst>
              <a:ext uri="{FF2B5EF4-FFF2-40B4-BE49-F238E27FC236}">
                <a16:creationId xmlns:a16="http://schemas.microsoft.com/office/drawing/2014/main" id="{246AC557-7BDF-CB44-8C46-3860F60460C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26199" y="1519200"/>
            <a:ext cx="5122113" cy="1159560"/>
          </a:xfrm>
        </p:spPr>
        <p:txBody>
          <a:bodyPr/>
          <a:lstStyle/>
          <a:p>
            <a:pPr lvl="0"/>
            <a:r>
              <a:rPr lang="pt-PT" dirty="0">
                <a:solidFill>
                  <a:srgbClr val="FFFFFF"/>
                </a:solidFill>
              </a:rPr>
              <a:t>2.</a:t>
            </a:r>
            <a:br>
              <a:rPr lang="pt-PT" dirty="0">
                <a:solidFill>
                  <a:srgbClr val="FFFFFF"/>
                </a:solidFill>
              </a:rPr>
            </a:br>
            <a:r>
              <a:rPr lang="pt-PT" dirty="0">
                <a:solidFill>
                  <a:srgbClr val="FFFFFF"/>
                </a:solidFill>
              </a:rPr>
              <a:t>IPPOG-SPC</a:t>
            </a:r>
            <a:br>
              <a:rPr lang="pt-PT" dirty="0">
                <a:solidFill>
                  <a:srgbClr val="FFFFFF"/>
                </a:solidFill>
              </a:rPr>
            </a:br>
            <a:r>
              <a:rPr lang="pt-PT" dirty="0" err="1">
                <a:solidFill>
                  <a:srgbClr val="FFFFFF"/>
                </a:solidFill>
              </a:rPr>
              <a:t>Membership</a:t>
            </a:r>
            <a:endParaRPr lang="pt-PT" dirty="0">
              <a:solidFill>
                <a:srgbClr val="FFFFFF"/>
              </a:solidFill>
            </a:endParaRPr>
          </a:p>
        </p:txBody>
      </p:sp>
      <p:cxnSp>
        <p:nvCxnSpPr>
          <p:cNvPr id="4" name="Shape 96">
            <a:extLst>
              <a:ext uri="{FF2B5EF4-FFF2-40B4-BE49-F238E27FC236}">
                <a16:creationId xmlns:a16="http://schemas.microsoft.com/office/drawing/2014/main" id="{1F64E4A3-942B-CE44-859F-9B163A02CBF4}"/>
              </a:ext>
            </a:extLst>
          </p:cNvPr>
          <p:cNvCxnSpPr>
            <a:cxnSpLocks/>
          </p:cNvCxnSpPr>
          <p:nvPr/>
        </p:nvCxnSpPr>
        <p:spPr>
          <a:xfrm flipV="1">
            <a:off x="5594888" y="2572719"/>
            <a:ext cx="3549112" cy="0"/>
          </a:xfrm>
          <a:prstGeom prst="bentConnector3">
            <a:avLst/>
          </a:prstGeom>
          <a:noFill/>
          <a:ln w="28440">
            <a:solidFill>
              <a:srgbClr val="FFFFFF"/>
            </a:solidFill>
            <a:prstDash val="solid"/>
            <a:round/>
          </a:ln>
        </p:spPr>
      </p:cxnSp>
      <p:pic>
        <p:nvPicPr>
          <p:cNvPr id="6" name="Shape 98">
            <a:extLst>
              <a:ext uri="{FF2B5EF4-FFF2-40B4-BE49-F238E27FC236}">
                <a16:creationId xmlns:a16="http://schemas.microsoft.com/office/drawing/2014/main" id="{E7EE666E-F26B-C246-BE96-B42B03895FF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812676" y="1963799"/>
            <a:ext cx="1167480" cy="116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99">
            <a:extLst>
              <a:ext uri="{FF2B5EF4-FFF2-40B4-BE49-F238E27FC236}">
                <a16:creationId xmlns:a16="http://schemas.microsoft.com/office/drawing/2014/main" id="{CC0B2041-3F0B-C64B-9326-4EC9DFA5A6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-1286" r="1" b="-2613"/>
          <a:stretch/>
        </p:blipFill>
        <p:spPr>
          <a:xfrm>
            <a:off x="6074797" y="1997232"/>
            <a:ext cx="1154879" cy="11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946840D-DFC4-B54A-94C5-A81C8156D64C}"/>
              </a:ext>
            </a:extLst>
          </p:cNvPr>
          <p:cNvSpPr txBox="1"/>
          <p:nvPr/>
        </p:nvSpPr>
        <p:spPr>
          <a:xfrm>
            <a:off x="471572" y="3821723"/>
            <a:ext cx="8359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members of this </a:t>
            </a:r>
            <a:r>
              <a:rPr lang="en-GB" sz="1600" dirty="0">
                <a:solidFill>
                  <a:srgbClr val="FF0000"/>
                </a:solidFill>
              </a:rPr>
              <a:t>“new”</a:t>
            </a:r>
            <a:r>
              <a:rPr lang="en-GB" sz="1600" dirty="0"/>
              <a:t> ISPC committee are </a:t>
            </a:r>
            <a:r>
              <a:rPr lang="en-GB" sz="1600" b="1" dirty="0">
                <a:solidFill>
                  <a:srgbClr val="FF0000"/>
                </a:solidFill>
              </a:rPr>
              <a:t>initially</a:t>
            </a:r>
            <a:r>
              <a:rPr lang="en-GB" sz="1600" dirty="0"/>
              <a:t> </a:t>
            </a:r>
            <a:r>
              <a:rPr lang="en-GB" sz="1600" b="1" dirty="0"/>
              <a:t>Farid </a:t>
            </a:r>
            <a:r>
              <a:rPr lang="en-GB" sz="1600" b="1" dirty="0" err="1"/>
              <a:t>Ould-Saada</a:t>
            </a:r>
            <a:r>
              <a:rPr lang="en-GB" sz="1600" dirty="0"/>
              <a:t>, </a:t>
            </a:r>
            <a:r>
              <a:rPr lang="en-GB" sz="1600" b="1" dirty="0"/>
              <a:t>Pedro Abreu</a:t>
            </a:r>
            <a:r>
              <a:rPr lang="en-GB" sz="1600" dirty="0"/>
              <a:t>, </a:t>
            </a:r>
            <a:r>
              <a:rPr lang="en-GB" sz="1600" b="1" dirty="0"/>
              <a:t>Marge Bardeen</a:t>
            </a:r>
            <a:r>
              <a:rPr lang="en-GB" sz="1600" dirty="0"/>
              <a:t> and </a:t>
            </a:r>
            <a:r>
              <a:rPr lang="en-GB" sz="1600" b="1" dirty="0"/>
              <a:t>Despina </a:t>
            </a:r>
            <a:r>
              <a:rPr lang="en-GB" sz="1600" b="1" dirty="0" err="1"/>
              <a:t>Hatzifotiadou</a:t>
            </a:r>
            <a:r>
              <a:rPr lang="en-GB" sz="1600" dirty="0"/>
              <a:t>. In a period of one year, one of the persons shall be substituted, to allow a yearly rotation of one person and renew the committee </a:t>
            </a:r>
            <a:r>
              <a:rPr lang="en-GB" sz="1600" dirty="0">
                <a:sym typeface="Wingdings" pitchFamily="2" charset="2"/>
              </a:rPr>
              <a:t>.</a:t>
            </a:r>
          </a:p>
          <a:p>
            <a:endParaRPr lang="en-GB" sz="1600" dirty="0">
              <a:sym typeface="Wingdings" pitchFamily="2" charset="2"/>
            </a:endParaRPr>
          </a:p>
          <a:p>
            <a:r>
              <a:rPr lang="en-GB" sz="1600" dirty="0">
                <a:sym typeface="Wingdings" pitchFamily="2" charset="2"/>
              </a:rPr>
              <a:t>Not happened. Reported in May 2019. Not happened yet.</a:t>
            </a:r>
            <a:endParaRPr lang="en-GB" sz="1600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C84A1097-2182-9944-829D-7BE7F5312D03}"/>
              </a:ext>
            </a:extLst>
          </p:cNvPr>
          <p:cNvCxnSpPr/>
          <p:nvPr/>
        </p:nvCxnSpPr>
        <p:spPr>
          <a:xfrm>
            <a:off x="604433" y="3074336"/>
            <a:ext cx="0" cy="25200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294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4">
            <a:extLst>
              <a:ext uri="{FF2B5EF4-FFF2-40B4-BE49-F238E27FC236}">
                <a16:creationId xmlns:a16="http://schemas.microsoft.com/office/drawing/2014/main" id="{246AC557-7BDF-CB44-8C46-3860F60460C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26199" y="1519200"/>
            <a:ext cx="5122113" cy="1159560"/>
          </a:xfrm>
        </p:spPr>
        <p:txBody>
          <a:bodyPr/>
          <a:lstStyle/>
          <a:p>
            <a:pPr lvl="0"/>
            <a:r>
              <a:rPr lang="pt-PT" dirty="0">
                <a:solidFill>
                  <a:srgbClr val="FFFFFF"/>
                </a:solidFill>
              </a:rPr>
              <a:t>3.</a:t>
            </a:r>
            <a:br>
              <a:rPr lang="pt-PT" dirty="0">
                <a:solidFill>
                  <a:srgbClr val="FFFFFF"/>
                </a:solidFill>
              </a:rPr>
            </a:br>
            <a:r>
              <a:rPr lang="pt-PT" dirty="0" err="1">
                <a:solidFill>
                  <a:srgbClr val="FFFFFF"/>
                </a:solidFill>
              </a:rPr>
              <a:t>The</a:t>
            </a:r>
            <a:r>
              <a:rPr lang="pt-PT" dirty="0">
                <a:solidFill>
                  <a:srgbClr val="FFFFFF"/>
                </a:solidFill>
              </a:rPr>
              <a:t> </a:t>
            </a:r>
            <a:r>
              <a:rPr lang="pt-PT" dirty="0" err="1">
                <a:solidFill>
                  <a:srgbClr val="FFFFFF"/>
                </a:solidFill>
              </a:rPr>
              <a:t>list</a:t>
            </a:r>
            <a:r>
              <a:rPr lang="pt-PT" dirty="0">
                <a:solidFill>
                  <a:srgbClr val="FFFFFF"/>
                </a:solidFill>
              </a:rPr>
              <a:t> </a:t>
            </a:r>
            <a:r>
              <a:rPr lang="pt-PT" dirty="0" err="1">
                <a:solidFill>
                  <a:srgbClr val="FFFFFF"/>
                </a:solidFill>
              </a:rPr>
              <a:t>of</a:t>
            </a:r>
            <a:r>
              <a:rPr lang="pt-PT" dirty="0">
                <a:solidFill>
                  <a:srgbClr val="FFFFFF"/>
                </a:solidFill>
              </a:rPr>
              <a:t> </a:t>
            </a:r>
            <a:r>
              <a:rPr lang="pt-PT" dirty="0" err="1">
                <a:solidFill>
                  <a:srgbClr val="FFFFFF"/>
                </a:solidFill>
              </a:rPr>
              <a:t>conferences</a:t>
            </a:r>
            <a:br>
              <a:rPr lang="pt-PT" dirty="0">
                <a:solidFill>
                  <a:srgbClr val="FFFFFF"/>
                </a:solidFill>
              </a:rPr>
            </a:br>
            <a:endParaRPr lang="pt-PT" dirty="0">
              <a:solidFill>
                <a:srgbClr val="FFFFFF"/>
              </a:solidFill>
            </a:endParaRPr>
          </a:p>
        </p:txBody>
      </p:sp>
      <p:cxnSp>
        <p:nvCxnSpPr>
          <p:cNvPr id="4" name="Shape 96">
            <a:extLst>
              <a:ext uri="{FF2B5EF4-FFF2-40B4-BE49-F238E27FC236}">
                <a16:creationId xmlns:a16="http://schemas.microsoft.com/office/drawing/2014/main" id="{1F64E4A3-942B-CE44-859F-9B163A02CBF4}"/>
              </a:ext>
            </a:extLst>
          </p:cNvPr>
          <p:cNvCxnSpPr>
            <a:cxnSpLocks/>
          </p:cNvCxnSpPr>
          <p:nvPr/>
        </p:nvCxnSpPr>
        <p:spPr>
          <a:xfrm flipV="1">
            <a:off x="5594888" y="2572719"/>
            <a:ext cx="3549112" cy="0"/>
          </a:xfrm>
          <a:prstGeom prst="bentConnector3">
            <a:avLst/>
          </a:prstGeom>
          <a:noFill/>
          <a:ln w="28440">
            <a:solidFill>
              <a:srgbClr val="FFFFFF"/>
            </a:solidFill>
            <a:prstDash val="solid"/>
            <a:round/>
          </a:ln>
        </p:spPr>
      </p:cxnSp>
      <p:pic>
        <p:nvPicPr>
          <p:cNvPr id="6" name="Shape 98">
            <a:extLst>
              <a:ext uri="{FF2B5EF4-FFF2-40B4-BE49-F238E27FC236}">
                <a16:creationId xmlns:a16="http://schemas.microsoft.com/office/drawing/2014/main" id="{E7EE666E-F26B-C246-BE96-B42B03895FF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812676" y="1963799"/>
            <a:ext cx="1167480" cy="116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99">
            <a:extLst>
              <a:ext uri="{FF2B5EF4-FFF2-40B4-BE49-F238E27FC236}">
                <a16:creationId xmlns:a16="http://schemas.microsoft.com/office/drawing/2014/main" id="{CC0B2041-3F0B-C64B-9326-4EC9DFA5A6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-1286" r="1" b="-2613"/>
          <a:stretch/>
        </p:blipFill>
        <p:spPr>
          <a:xfrm>
            <a:off x="6074797" y="1997232"/>
            <a:ext cx="1154879" cy="11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5D67DC18-9C4C-694D-A77E-89EA94D75EAB}"/>
              </a:ext>
            </a:extLst>
          </p:cNvPr>
          <p:cNvSpPr txBox="1"/>
          <p:nvPr/>
        </p:nvSpPr>
        <p:spPr>
          <a:xfrm>
            <a:off x="471572" y="3821723"/>
            <a:ext cx="8359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(</a:t>
            </a:r>
            <a:r>
              <a:rPr lang="pt-PT" sz="1600" dirty="0" err="1">
                <a:sym typeface="Wingdings" pitchFamily="2" charset="2"/>
              </a:rPr>
              <a:t>my</a:t>
            </a:r>
            <a:r>
              <a:rPr lang="pt-PT" sz="1600" dirty="0">
                <a:sym typeface="Wingdings" pitchFamily="2" charset="2"/>
              </a:rPr>
              <a:t> </a:t>
            </a:r>
            <a:r>
              <a:rPr lang="pt-PT" sz="1600" dirty="0" err="1">
                <a:sym typeface="Wingdings" pitchFamily="2" charset="2"/>
              </a:rPr>
              <a:t>choice</a:t>
            </a:r>
            <a:r>
              <a:rPr lang="pt-PT" sz="1600" dirty="0">
                <a:sym typeface="Wingdings" pitchFamily="2" charset="2"/>
              </a:rPr>
              <a:t>, </a:t>
            </a:r>
            <a:r>
              <a:rPr lang="pt-PT" sz="1600" dirty="0" err="1">
                <a:sym typeface="Wingdings" pitchFamily="2" charset="2"/>
              </a:rPr>
              <a:t>next</a:t>
            </a:r>
            <a:r>
              <a:rPr lang="pt-PT" sz="1600" dirty="0">
                <a:sym typeface="Wingdings" pitchFamily="2" charset="2"/>
              </a:rPr>
              <a:t> </a:t>
            </a:r>
            <a:r>
              <a:rPr lang="pt-PT" sz="1600" dirty="0" err="1">
                <a:sym typeface="Wingdings" pitchFamily="2" charset="2"/>
              </a:rPr>
              <a:t>page</a:t>
            </a:r>
            <a:r>
              <a:rPr lang="pt-PT" sz="1600" dirty="0">
                <a:sym typeface="Wingdings" pitchFamily="2" charset="2"/>
              </a:rPr>
              <a:t>)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414978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527D800-2E6E-0240-8254-0C4578165E76}"/>
              </a:ext>
            </a:extLst>
          </p:cNvPr>
          <p:cNvSpPr txBox="1"/>
          <p:nvPr/>
        </p:nvSpPr>
        <p:spPr>
          <a:xfrm>
            <a:off x="8525999" y="4833048"/>
            <a:ext cx="4187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fld id="{05E17D75-202E-AB4E-9E2E-58F411FCFA64}" type="slidenum">
              <a:rPr lang="pt-PT" sz="1200" smtClean="0">
                <a:solidFill>
                  <a:srgbClr val="134D9E"/>
                </a:solidFill>
                <a:latin typeface="Titillium Web Light" pitchFamily="2" charset="77"/>
              </a:rPr>
              <a:t>7</a:t>
            </a:fld>
            <a:r>
              <a:rPr lang="pt-PT" sz="1200" dirty="0">
                <a:solidFill>
                  <a:srgbClr val="134D9E"/>
                </a:solidFill>
                <a:latin typeface="Titillium Web Light" pitchFamily="2" charset="77"/>
              </a:rPr>
              <a:t>/8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2660C96-2B25-C445-85D1-E6E17FFFA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22641"/>
              </p:ext>
            </p:extLst>
          </p:nvPr>
        </p:nvGraphicFramePr>
        <p:xfrm>
          <a:off x="603343" y="487943"/>
          <a:ext cx="8341360" cy="4393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670">
                  <a:extLst>
                    <a:ext uri="{9D8B030D-6E8A-4147-A177-3AD203B41FA5}">
                      <a16:colId xmlns:a16="http://schemas.microsoft.com/office/drawing/2014/main" val="3009692406"/>
                    </a:ext>
                  </a:extLst>
                </a:gridCol>
                <a:gridCol w="1610184">
                  <a:extLst>
                    <a:ext uri="{9D8B030D-6E8A-4147-A177-3AD203B41FA5}">
                      <a16:colId xmlns:a16="http://schemas.microsoft.com/office/drawing/2014/main" val="2224506663"/>
                    </a:ext>
                  </a:extLst>
                </a:gridCol>
                <a:gridCol w="928345">
                  <a:extLst>
                    <a:ext uri="{9D8B030D-6E8A-4147-A177-3AD203B41FA5}">
                      <a16:colId xmlns:a16="http://schemas.microsoft.com/office/drawing/2014/main" val="1246105523"/>
                    </a:ext>
                  </a:extLst>
                </a:gridCol>
                <a:gridCol w="798855">
                  <a:extLst>
                    <a:ext uri="{9D8B030D-6E8A-4147-A177-3AD203B41FA5}">
                      <a16:colId xmlns:a16="http://schemas.microsoft.com/office/drawing/2014/main" val="4189770692"/>
                    </a:ext>
                  </a:extLst>
                </a:gridCol>
                <a:gridCol w="947081">
                  <a:extLst>
                    <a:ext uri="{9D8B030D-6E8A-4147-A177-3AD203B41FA5}">
                      <a16:colId xmlns:a16="http://schemas.microsoft.com/office/drawing/2014/main" val="3319706622"/>
                    </a:ext>
                  </a:extLst>
                </a:gridCol>
                <a:gridCol w="829551">
                  <a:extLst>
                    <a:ext uri="{9D8B030D-6E8A-4147-A177-3AD203B41FA5}">
                      <a16:colId xmlns:a16="http://schemas.microsoft.com/office/drawing/2014/main" val="2617144084"/>
                    </a:ext>
                  </a:extLst>
                </a:gridCol>
                <a:gridCol w="1045028">
                  <a:extLst>
                    <a:ext uri="{9D8B030D-6E8A-4147-A177-3AD203B41FA5}">
                      <a16:colId xmlns:a16="http://schemas.microsoft.com/office/drawing/2014/main" val="2617572779"/>
                    </a:ext>
                  </a:extLst>
                </a:gridCol>
                <a:gridCol w="1139646">
                  <a:extLst>
                    <a:ext uri="{9D8B030D-6E8A-4147-A177-3AD203B41FA5}">
                      <a16:colId xmlns:a16="http://schemas.microsoft.com/office/drawing/2014/main" val="2577153770"/>
                    </a:ext>
                  </a:extLst>
                </a:gridCol>
              </a:tblGrid>
              <a:tr h="246926"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Nickname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Dates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Deadline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Sent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Talks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Speaker(s)</a:t>
                      </a: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1258323"/>
                  </a:ext>
                </a:extLst>
              </a:tr>
              <a:tr h="371424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APS </a:t>
                      </a:r>
                      <a:r>
                        <a:rPr lang="pt-PT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April</a:t>
                      </a:r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Meeting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APS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April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Meeting</a:t>
                      </a: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Denver, Co, USA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13-16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April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Ken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Cecire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2690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LHCP2019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LHC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Physics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Conference</a:t>
                      </a: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Puebla,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Mexico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20-25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Sascha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Melhase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49932447"/>
                  </a:ext>
                </a:extLst>
              </a:tr>
              <a:tr h="422516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EPSHEP2019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EPS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Physics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Conf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Ghent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Belgium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10-17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July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29/04/19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2+1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Hans Peter B,</a:t>
                      </a:r>
                    </a:p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Ivan Melo, Uta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Bilow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20671061"/>
                  </a:ext>
                </a:extLst>
              </a:tr>
              <a:tr h="441909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ICFNP2019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Int’l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Conf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New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Frontiers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Physics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Kolympari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</a:p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Crete, Gr.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21-29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August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30/05/19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Despina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Hatzifotiadou</a:t>
                      </a:r>
                      <a:endParaRPr lang="pt-PT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83079486"/>
                  </a:ext>
                </a:extLst>
              </a:tr>
              <a:tr h="406862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DPF2019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Meeting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Division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of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Particles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and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Fields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Boston, Ma, USA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July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- 2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August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31/05/19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Rick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Dowdr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behalf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Ken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Cecire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81418748"/>
                  </a:ext>
                </a:extLst>
              </a:tr>
              <a:tr h="448489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CHEP2019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Computing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Physics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Adelaide,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Australia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4-8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November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31/05/19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3+1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Steve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Goldfarb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Farid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Ould-Saada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Marzena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Lapka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Lukas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Graczykowski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4248085"/>
                  </a:ext>
                </a:extLst>
              </a:tr>
              <a:tr h="415702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Quark </a:t>
                      </a:r>
                      <a:r>
                        <a:rPr lang="pt-PT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Matter</a:t>
                      </a:r>
                      <a:endParaRPr lang="pt-PT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Quark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Matter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2019</a:t>
                      </a: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Wuhan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Cn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4-9 Nov.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1/7/2019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4970885"/>
                  </a:ext>
                </a:extLst>
              </a:tr>
            </a:tbl>
          </a:graphicData>
        </a:graphic>
      </p:graphicFrame>
      <p:grpSp>
        <p:nvGrpSpPr>
          <p:cNvPr id="4" name="Agrupar 3">
            <a:extLst>
              <a:ext uri="{FF2B5EF4-FFF2-40B4-BE49-F238E27FC236}">
                <a16:creationId xmlns:a16="http://schemas.microsoft.com/office/drawing/2014/main" id="{71C21A19-570D-6D49-B34D-C3B3C2F7A435}"/>
              </a:ext>
            </a:extLst>
          </p:cNvPr>
          <p:cNvGrpSpPr/>
          <p:nvPr/>
        </p:nvGrpSpPr>
        <p:grpSpPr>
          <a:xfrm>
            <a:off x="-48849" y="4510630"/>
            <a:ext cx="622286" cy="354147"/>
            <a:chOff x="-48381" y="1417323"/>
            <a:chExt cx="622286" cy="354147"/>
          </a:xfrm>
        </p:grpSpPr>
        <p:cxnSp>
          <p:nvCxnSpPr>
            <p:cNvPr id="6" name="Conexão Reta Unidirecional 5">
              <a:extLst>
                <a:ext uri="{FF2B5EF4-FFF2-40B4-BE49-F238E27FC236}">
                  <a16:creationId xmlns:a16="http://schemas.microsoft.com/office/drawing/2014/main" id="{99F50819-EF7F-E24B-B9DD-E60025E4FF4A}"/>
                </a:ext>
              </a:extLst>
            </p:cNvPr>
            <p:cNvCxnSpPr/>
            <p:nvPr/>
          </p:nvCxnSpPr>
          <p:spPr>
            <a:xfrm>
              <a:off x="222422" y="1771470"/>
              <a:ext cx="296562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03777E85-3DB2-0347-8F56-F824717499E6}"/>
                </a:ext>
              </a:extLst>
            </p:cNvPr>
            <p:cNvSpPr txBox="1"/>
            <p:nvPr/>
          </p:nvSpPr>
          <p:spPr>
            <a:xfrm>
              <a:off x="-48381" y="1417323"/>
              <a:ext cx="6222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err="1">
                  <a:solidFill>
                    <a:srgbClr val="134D9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today</a:t>
              </a:r>
              <a:endParaRPr lang="pt-PT" sz="1400" dirty="0">
                <a:solidFill>
                  <a:srgbClr val="134D9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F2F490C2-1D62-A841-A6D5-3EA05C708334}"/>
              </a:ext>
            </a:extLst>
          </p:cNvPr>
          <p:cNvSpPr txBox="1"/>
          <p:nvPr/>
        </p:nvSpPr>
        <p:spPr>
          <a:xfrm>
            <a:off x="245624" y="108101"/>
            <a:ext cx="70403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pt-PT" b="1" dirty="0">
                <a:solidFill>
                  <a:srgbClr val="233859"/>
                </a:solidFill>
                <a:latin typeface="Titillium Web" pitchFamily="2" charset="77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827083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527D800-2E6E-0240-8254-0C4578165E76}"/>
              </a:ext>
            </a:extLst>
          </p:cNvPr>
          <p:cNvSpPr txBox="1"/>
          <p:nvPr/>
        </p:nvSpPr>
        <p:spPr>
          <a:xfrm>
            <a:off x="8525999" y="4833048"/>
            <a:ext cx="4187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fld id="{05E17D75-202E-AB4E-9E2E-58F411FCFA64}" type="slidenum">
              <a:rPr lang="pt-PT" sz="1200" smtClean="0">
                <a:solidFill>
                  <a:srgbClr val="134D9E"/>
                </a:solidFill>
                <a:latin typeface="Titillium Web Light" pitchFamily="2" charset="77"/>
              </a:rPr>
              <a:t>8</a:t>
            </a:fld>
            <a:r>
              <a:rPr lang="pt-PT" sz="1200" dirty="0">
                <a:solidFill>
                  <a:srgbClr val="134D9E"/>
                </a:solidFill>
                <a:latin typeface="Titillium Web Light" pitchFamily="2" charset="77"/>
              </a:rPr>
              <a:t>/8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2660C96-2B25-C445-85D1-E6E17FFFA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390588"/>
              </p:ext>
            </p:extLst>
          </p:nvPr>
        </p:nvGraphicFramePr>
        <p:xfrm>
          <a:off x="603343" y="1556657"/>
          <a:ext cx="8341360" cy="1705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670">
                  <a:extLst>
                    <a:ext uri="{9D8B030D-6E8A-4147-A177-3AD203B41FA5}">
                      <a16:colId xmlns:a16="http://schemas.microsoft.com/office/drawing/2014/main" val="3009692406"/>
                    </a:ext>
                  </a:extLst>
                </a:gridCol>
                <a:gridCol w="1610184">
                  <a:extLst>
                    <a:ext uri="{9D8B030D-6E8A-4147-A177-3AD203B41FA5}">
                      <a16:colId xmlns:a16="http://schemas.microsoft.com/office/drawing/2014/main" val="2224506663"/>
                    </a:ext>
                  </a:extLst>
                </a:gridCol>
                <a:gridCol w="928345">
                  <a:extLst>
                    <a:ext uri="{9D8B030D-6E8A-4147-A177-3AD203B41FA5}">
                      <a16:colId xmlns:a16="http://schemas.microsoft.com/office/drawing/2014/main" val="1246105523"/>
                    </a:ext>
                  </a:extLst>
                </a:gridCol>
                <a:gridCol w="798855">
                  <a:extLst>
                    <a:ext uri="{9D8B030D-6E8A-4147-A177-3AD203B41FA5}">
                      <a16:colId xmlns:a16="http://schemas.microsoft.com/office/drawing/2014/main" val="4189770692"/>
                    </a:ext>
                  </a:extLst>
                </a:gridCol>
                <a:gridCol w="947081">
                  <a:extLst>
                    <a:ext uri="{9D8B030D-6E8A-4147-A177-3AD203B41FA5}">
                      <a16:colId xmlns:a16="http://schemas.microsoft.com/office/drawing/2014/main" val="3319706622"/>
                    </a:ext>
                  </a:extLst>
                </a:gridCol>
                <a:gridCol w="829551">
                  <a:extLst>
                    <a:ext uri="{9D8B030D-6E8A-4147-A177-3AD203B41FA5}">
                      <a16:colId xmlns:a16="http://schemas.microsoft.com/office/drawing/2014/main" val="2617144084"/>
                    </a:ext>
                  </a:extLst>
                </a:gridCol>
                <a:gridCol w="1045028">
                  <a:extLst>
                    <a:ext uri="{9D8B030D-6E8A-4147-A177-3AD203B41FA5}">
                      <a16:colId xmlns:a16="http://schemas.microsoft.com/office/drawing/2014/main" val="2617572779"/>
                    </a:ext>
                  </a:extLst>
                </a:gridCol>
                <a:gridCol w="1139646">
                  <a:extLst>
                    <a:ext uri="{9D8B030D-6E8A-4147-A177-3AD203B41FA5}">
                      <a16:colId xmlns:a16="http://schemas.microsoft.com/office/drawing/2014/main" val="2577153770"/>
                    </a:ext>
                  </a:extLst>
                </a:gridCol>
              </a:tblGrid>
              <a:tr h="263351"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Nickname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Dates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Deadline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Sent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Talks</a:t>
                      </a:r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Speaker(s)</a:t>
                      </a: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1258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ESOF2020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EuroScience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Open F.</a:t>
                      </a: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Trieste,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Italy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5-9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July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15/06/19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03255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ICHEP2020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Int’l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Conference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Physics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Prague,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Czech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July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- 5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August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February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2020?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4441949"/>
                  </a:ext>
                </a:extLst>
              </a:tr>
              <a:tr h="410715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QCHS 2020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Quark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Confinement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and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Hadron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Spectrum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Stavanger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Norway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July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– 1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August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1?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Yiota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Foka</a:t>
                      </a:r>
                      <a:r>
                        <a:rPr lang="pt-P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(?)</a:t>
                      </a: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5609931"/>
                  </a:ext>
                </a:extLst>
              </a:tr>
              <a:tr h="410715"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PANIC 2020</a:t>
                      </a:r>
                    </a:p>
                  </a:txBody>
                  <a:tcPr marL="9525" marR="9525" marT="18000" marB="18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Particles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and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Nuclei</a:t>
                      </a:r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IC</a:t>
                      </a:r>
                    </a:p>
                  </a:txBody>
                  <a:tcPr marL="9525" marR="9525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Lisboa, </a:t>
                      </a:r>
                      <a:r>
                        <a:rPr lang="pt-P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Pt</a:t>
                      </a:r>
                      <a:endParaRPr lang="pt-P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31/8-4/9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</a:p>
                  </a:txBody>
                  <a:tcPr marL="9525" marR="9525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03427166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6736C2F2-31F4-3F4C-A24A-413313C26465}"/>
              </a:ext>
            </a:extLst>
          </p:cNvPr>
          <p:cNvSpPr txBox="1"/>
          <p:nvPr/>
        </p:nvSpPr>
        <p:spPr>
          <a:xfrm>
            <a:off x="272004" y="231192"/>
            <a:ext cx="70403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pt-PT" b="1" dirty="0">
                <a:solidFill>
                  <a:srgbClr val="233859"/>
                </a:solidFill>
                <a:latin typeface="Titillium Web" pitchFamily="2" charset="77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05468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4">
            <a:extLst>
              <a:ext uri="{FF2B5EF4-FFF2-40B4-BE49-F238E27FC236}">
                <a16:creationId xmlns:a16="http://schemas.microsoft.com/office/drawing/2014/main" id="{246AC557-7BDF-CB44-8C46-3860F60460C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26199" y="1519200"/>
            <a:ext cx="5122113" cy="1159560"/>
          </a:xfrm>
        </p:spPr>
        <p:txBody>
          <a:bodyPr/>
          <a:lstStyle/>
          <a:p>
            <a:pPr lvl="0"/>
            <a:r>
              <a:rPr lang="pt-PT" dirty="0">
                <a:solidFill>
                  <a:srgbClr val="FFFFFF"/>
                </a:solidFill>
              </a:rPr>
              <a:t>3.</a:t>
            </a:r>
            <a:br>
              <a:rPr lang="pt-PT" dirty="0">
                <a:solidFill>
                  <a:srgbClr val="FFFFFF"/>
                </a:solidFill>
              </a:rPr>
            </a:br>
            <a:r>
              <a:rPr lang="pt-PT" dirty="0">
                <a:solidFill>
                  <a:srgbClr val="FFFFFF"/>
                </a:solidFill>
              </a:rPr>
              <a:t>Take-</a:t>
            </a:r>
            <a:r>
              <a:rPr lang="pt-PT" dirty="0" err="1">
                <a:solidFill>
                  <a:srgbClr val="FFFFFF"/>
                </a:solidFill>
              </a:rPr>
              <a:t>home</a:t>
            </a:r>
            <a:r>
              <a:rPr lang="pt-PT" dirty="0">
                <a:solidFill>
                  <a:srgbClr val="FFFFFF"/>
                </a:solidFill>
              </a:rPr>
              <a:t> </a:t>
            </a:r>
            <a:r>
              <a:rPr lang="pt-PT" dirty="0" err="1">
                <a:solidFill>
                  <a:srgbClr val="FFFFFF"/>
                </a:solidFill>
              </a:rPr>
              <a:t>messages</a:t>
            </a:r>
            <a:endParaRPr lang="pt-PT" dirty="0">
              <a:solidFill>
                <a:srgbClr val="FFFFFF"/>
              </a:solidFill>
            </a:endParaRPr>
          </a:p>
        </p:txBody>
      </p:sp>
      <p:cxnSp>
        <p:nvCxnSpPr>
          <p:cNvPr id="4" name="Shape 96">
            <a:extLst>
              <a:ext uri="{FF2B5EF4-FFF2-40B4-BE49-F238E27FC236}">
                <a16:creationId xmlns:a16="http://schemas.microsoft.com/office/drawing/2014/main" id="{1F64E4A3-942B-CE44-859F-9B163A02CBF4}"/>
              </a:ext>
            </a:extLst>
          </p:cNvPr>
          <p:cNvCxnSpPr>
            <a:cxnSpLocks/>
          </p:cNvCxnSpPr>
          <p:nvPr/>
        </p:nvCxnSpPr>
        <p:spPr>
          <a:xfrm>
            <a:off x="5430741" y="2571750"/>
            <a:ext cx="3713259" cy="0"/>
          </a:xfrm>
          <a:prstGeom prst="bentConnector3">
            <a:avLst/>
          </a:prstGeom>
          <a:noFill/>
          <a:ln w="28440">
            <a:solidFill>
              <a:srgbClr val="FFFFFF"/>
            </a:solidFill>
            <a:prstDash val="solid"/>
            <a:round/>
          </a:ln>
        </p:spPr>
      </p:cxnSp>
      <p:pic>
        <p:nvPicPr>
          <p:cNvPr id="6" name="Shape 98">
            <a:extLst>
              <a:ext uri="{FF2B5EF4-FFF2-40B4-BE49-F238E27FC236}">
                <a16:creationId xmlns:a16="http://schemas.microsoft.com/office/drawing/2014/main" id="{E7EE666E-F26B-C246-BE96-B42B03895FF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607086" y="1988010"/>
            <a:ext cx="1167480" cy="11674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96F50E53-CB17-0848-B470-CCC1DB6CC3CD}"/>
              </a:ext>
            </a:extLst>
          </p:cNvPr>
          <p:cNvSpPr txBox="1"/>
          <p:nvPr/>
        </p:nvSpPr>
        <p:spPr>
          <a:xfrm>
            <a:off x="507783" y="3793095"/>
            <a:ext cx="86485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Good representation at conferences so far! </a:t>
            </a:r>
          </a:p>
          <a:p>
            <a:endParaRPr lang="en-GB" sz="1600" dirty="0"/>
          </a:p>
          <a:p>
            <a:r>
              <a:rPr lang="en-GB" sz="1600" dirty="0"/>
              <a:t>DESPERATELY NEED PEOPLE WILLING TO GO TO A CONFERENCE ON BEHALF OF IPPOG!</a:t>
            </a:r>
          </a:p>
          <a:p>
            <a:endParaRPr lang="en-GB" sz="1600" dirty="0"/>
          </a:p>
          <a:p>
            <a:r>
              <a:rPr lang="en-GB" sz="1600" dirty="0"/>
              <a:t>Do not kill the messenger…but </a:t>
            </a:r>
            <a:r>
              <a:rPr lang="en-GB" sz="1600" b="1" dirty="0">
                <a:solidFill>
                  <a:srgbClr val="FF0000"/>
                </a:solidFill>
              </a:rPr>
              <a:t>CHANGE IT</a:t>
            </a:r>
            <a:r>
              <a:rPr lang="en-GB" sz="1600" dirty="0"/>
              <a:t>! (the IPPOG-SPC Members, that is)</a:t>
            </a:r>
          </a:p>
        </p:txBody>
      </p:sp>
      <p:pic>
        <p:nvPicPr>
          <p:cNvPr id="12" name="Shape 99">
            <a:extLst>
              <a:ext uri="{FF2B5EF4-FFF2-40B4-BE49-F238E27FC236}">
                <a16:creationId xmlns:a16="http://schemas.microsoft.com/office/drawing/2014/main" id="{F3B82AC6-686B-FA47-AFE9-11AD0B1BB2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-1286" r="1" b="-2613"/>
          <a:stretch/>
        </p:blipFill>
        <p:spPr>
          <a:xfrm>
            <a:off x="6076787" y="1988010"/>
            <a:ext cx="1154879" cy="117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910412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efault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Default 1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</TotalTime>
  <Words>489</Words>
  <Application>Microsoft Macintosh PowerPoint</Application>
  <PresentationFormat>Apresentação no Ecrã (16:9)</PresentationFormat>
  <Paragraphs>142</Paragraphs>
  <Slides>10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10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10</vt:i4>
      </vt:variant>
    </vt:vector>
  </HeadingPairs>
  <TitlesOfParts>
    <vt:vector size="24" baseType="lpstr">
      <vt:lpstr>Arial Unicode MS</vt:lpstr>
      <vt:lpstr>Microsoft YaHei</vt:lpstr>
      <vt:lpstr>Arial</vt:lpstr>
      <vt:lpstr>Calibri</vt:lpstr>
      <vt:lpstr>Tahoma</vt:lpstr>
      <vt:lpstr>Times New Roman</vt:lpstr>
      <vt:lpstr>Titillium Web</vt:lpstr>
      <vt:lpstr>Titillium Web Light</vt:lpstr>
      <vt:lpstr>Titillium Web SemiBold</vt:lpstr>
      <vt:lpstr>Wingdings</vt:lpstr>
      <vt:lpstr>Default</vt:lpstr>
      <vt:lpstr>Default 2</vt:lpstr>
      <vt:lpstr>Default 3</vt:lpstr>
      <vt:lpstr>Default 10</vt:lpstr>
      <vt:lpstr>Speakers and Publications Committee</vt:lpstr>
      <vt:lpstr>Hello!</vt:lpstr>
      <vt:lpstr>1. IPPOG-SPC The mandate</vt:lpstr>
      <vt:lpstr>1a. The  document</vt:lpstr>
      <vt:lpstr>2. IPPOG-SPC Membership</vt:lpstr>
      <vt:lpstr>3. The list of conferences </vt:lpstr>
      <vt:lpstr>Apresentação do PowerPoint</vt:lpstr>
      <vt:lpstr>Apresentação do PowerPoint</vt:lpstr>
      <vt:lpstr>3. Take-home messages</vt:lpstr>
      <vt:lpstr>Thanks!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  INTO the UNKNOWN  ]</dc:title>
  <cp:lastModifiedBy>Pedro T. Abreu</cp:lastModifiedBy>
  <cp:revision>147</cp:revision>
  <cp:lastPrinted>2019-11-29T16:34:49Z</cp:lastPrinted>
  <dcterms:modified xsi:type="dcterms:W3CDTF">2019-11-29T16:35:36Z</dcterms:modified>
</cp:coreProperties>
</file>