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87"/>
    <p:restoredTop sz="95701"/>
  </p:normalViewPr>
  <p:slideViewPr>
    <p:cSldViewPr snapToGrid="0" snapToObjects="1">
      <p:cViewPr varScale="1">
        <p:scale>
          <a:sx n="167" d="100"/>
          <a:sy n="167" d="100"/>
        </p:scale>
        <p:origin x="176" y="880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23/10/2019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10/23/19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10/23/19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10/23/19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7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10/23/19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Clr>
                <a:srgbClr val="FF0000"/>
              </a:buClr>
              <a:defRPr/>
            </a:lvl2pPr>
            <a:lvl3pPr>
              <a:buClr>
                <a:srgbClr val="00B050"/>
              </a:buClr>
              <a:defRPr/>
            </a:lvl3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10/23/19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10/23/19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10/23/19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10/23/19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842"/>
          <a:stretch/>
        </p:blipFill>
        <p:spPr>
          <a:xfrm>
            <a:off x="6649" y="4527550"/>
            <a:ext cx="1579248" cy="6159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985" y="4527550"/>
            <a:ext cx="829911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rgbClr val="C00000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rgbClr val="00B050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C9F17-A47A-2F42-AABD-F37229D48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06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Tape contingency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F72CB0-26BE-614D-A6BB-0B87EC872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81392"/>
            <a:ext cx="8229600" cy="408778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Experiments request </a:t>
            </a:r>
            <a:r>
              <a:rPr lang="en-US" b="1" u="sng" dirty="0"/>
              <a:t>actual</a:t>
            </a:r>
            <a:r>
              <a:rPr lang="en-US" dirty="0"/>
              <a:t> space needed</a:t>
            </a:r>
          </a:p>
          <a:p>
            <a:pPr lvl="2"/>
            <a:r>
              <a:rPr lang="en-US" dirty="0"/>
              <a:t>If possible: </a:t>
            </a:r>
            <a:r>
              <a:rPr lang="en-US" dirty="0" err="1"/>
              <a:t>i</a:t>
            </a:r>
            <a:r>
              <a:rPr lang="en-US" dirty="0"/>
              <a:t>) amount currently stored that will be kept, ii) amount to be written</a:t>
            </a:r>
          </a:p>
          <a:p>
            <a:pPr lvl="1"/>
            <a:r>
              <a:rPr lang="en-US" dirty="0"/>
              <a:t>Do NOT worry about repacking, migration, packing factors, etc.</a:t>
            </a:r>
          </a:p>
          <a:p>
            <a:pPr lvl="1"/>
            <a:r>
              <a:rPr lang="en-US" dirty="0"/>
              <a:t>An experiment </a:t>
            </a:r>
            <a:r>
              <a:rPr lang="en-US" i="1" dirty="0"/>
              <a:t>cannot</a:t>
            </a:r>
            <a:r>
              <a:rPr lang="en-US" dirty="0"/>
              <a:t> &amp; </a:t>
            </a:r>
            <a:r>
              <a:rPr lang="en-US" i="1" dirty="0"/>
              <a:t>should not</a:t>
            </a:r>
            <a:r>
              <a:rPr lang="en-US" dirty="0"/>
              <a:t> try and foresee what a site plans in terms of repack etc.</a:t>
            </a:r>
          </a:p>
          <a:p>
            <a:r>
              <a:rPr lang="en-US" dirty="0"/>
              <a:t>Site uses the space request &amp; their operational experience and strategy to determine how many tapes to purchase in a given year </a:t>
            </a:r>
          </a:p>
          <a:p>
            <a:pPr lvl="1"/>
            <a:r>
              <a:rPr lang="en-US" dirty="0"/>
              <a:t>They can estimate any contingency based on their experience and plans, and based on how much free space they have and expect to get</a:t>
            </a:r>
          </a:p>
          <a:p>
            <a:r>
              <a:rPr lang="en-US" dirty="0"/>
              <a:t>Repack is a “hidden” operation of a site </a:t>
            </a:r>
          </a:p>
          <a:p>
            <a:pPr lvl="1"/>
            <a:r>
              <a:rPr lang="en-US" dirty="0"/>
              <a:t>Done at their operational convenience and need</a:t>
            </a:r>
          </a:p>
          <a:p>
            <a:pPr lvl="1"/>
            <a:r>
              <a:rPr lang="en-US" dirty="0"/>
              <a:t>Allows them to save on </a:t>
            </a:r>
            <a:r>
              <a:rPr lang="en-US" i="1" dirty="0"/>
              <a:t>subsequent</a:t>
            </a:r>
            <a:r>
              <a:rPr lang="en-US" dirty="0"/>
              <a:t> purchases</a:t>
            </a:r>
          </a:p>
        </p:txBody>
      </p:sp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brandi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4" id="{964E9634-99B1-3442-B85D-A6080672F81D}" vid="{56530A29-3991-9E42-A20A-B7942B69FE81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8</TotalTime>
  <Words>129</Words>
  <Application>Microsoft Macintosh PowerPoint</Application>
  <PresentationFormat>On-screen Show (16:9)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Optima</vt:lpstr>
      <vt:lpstr>CERNcobrandi16-9</vt:lpstr>
      <vt:lpstr>Tape contingency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Tape contingency</dc:title>
  <dc:creator>Ian Bird</dc:creator>
  <cp:lastModifiedBy>Ian Bird</cp:lastModifiedBy>
  <cp:revision>3</cp:revision>
  <dcterms:created xsi:type="dcterms:W3CDTF">2019-10-21T14:32:44Z</dcterms:created>
  <dcterms:modified xsi:type="dcterms:W3CDTF">2019-10-23T08:47:47Z</dcterms:modified>
</cp:coreProperties>
</file>