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62" r:id="rId2"/>
    <p:sldId id="267" r:id="rId3"/>
    <p:sldId id="272" r:id="rId4"/>
    <p:sldId id="274" r:id="rId5"/>
    <p:sldId id="283" r:id="rId6"/>
    <p:sldId id="279" r:id="rId7"/>
    <p:sldId id="284" r:id="rId8"/>
    <p:sldId id="293" r:id="rId9"/>
    <p:sldId id="278" r:id="rId10"/>
    <p:sldId id="287" r:id="rId11"/>
    <p:sldId id="290" r:id="rId12"/>
    <p:sldId id="285" r:id="rId13"/>
    <p:sldId id="286" r:id="rId14"/>
    <p:sldId id="288" r:id="rId15"/>
    <p:sldId id="289" r:id="rId16"/>
    <p:sldId id="280" r:id="rId17"/>
    <p:sldId id="295" r:id="rId18"/>
    <p:sldId id="281" r:id="rId19"/>
    <p:sldId id="291" r:id="rId20"/>
    <p:sldId id="292" r:id="rId21"/>
    <p:sldId id="282" r:id="rId22"/>
    <p:sldId id="296" r:id="rId23"/>
    <p:sldId id="297" r:id="rId24"/>
    <p:sldId id="277" r:id="rId25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CC"/>
    <a:srgbClr val="666666"/>
    <a:srgbClr val="FECC99"/>
    <a:srgbClr val="FEE6CC"/>
    <a:srgbClr val="CCDFDB"/>
    <a:srgbClr val="E5F0EC"/>
    <a:srgbClr val="D7E59A"/>
    <a:srgbClr val="EBF1CB"/>
    <a:srgbClr val="CDD5E0"/>
    <a:srgbClr val="E6E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36" autoAdjust="0"/>
    <p:restoredTop sz="94681" autoAdjust="0"/>
  </p:normalViewPr>
  <p:slideViewPr>
    <p:cSldViewPr snapToGrid="0" snapToObjects="1">
      <p:cViewPr varScale="1">
        <p:scale>
          <a:sx n="117" d="100"/>
          <a:sy n="117" d="100"/>
        </p:scale>
        <p:origin x="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5E6E36-4DDA-C744-AABD-710F202CBC40}" type="doc">
      <dgm:prSet loTypeId="urn:microsoft.com/office/officeart/2005/8/layout/hList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25CE222-1742-BD46-9444-A862371E5BFE}">
      <dgm:prSet phldrT="[Text]" custT="1"/>
      <dgm:spPr/>
      <dgm:t>
        <a:bodyPr/>
        <a:lstStyle/>
        <a:p>
          <a:r>
            <a:rPr lang="en-US" sz="1600" dirty="0"/>
            <a:t>Conditioning</a:t>
          </a:r>
        </a:p>
      </dgm:t>
    </dgm:pt>
    <dgm:pt modelId="{A30332C9-780B-AE43-9610-55551DD0E9FE}" type="parTrans" cxnId="{F603F197-F8B0-D84C-B5DE-309B2050BD81}">
      <dgm:prSet/>
      <dgm:spPr/>
      <dgm:t>
        <a:bodyPr/>
        <a:lstStyle/>
        <a:p>
          <a:endParaRPr lang="en-US" sz="700"/>
        </a:p>
      </dgm:t>
    </dgm:pt>
    <dgm:pt modelId="{7504ED50-4AAD-E048-B509-3B1F7E7843C4}" type="sibTrans" cxnId="{F603F197-F8B0-D84C-B5DE-309B2050BD81}">
      <dgm:prSet/>
      <dgm:spPr/>
      <dgm:t>
        <a:bodyPr/>
        <a:lstStyle/>
        <a:p>
          <a:endParaRPr lang="en-US" sz="700"/>
        </a:p>
      </dgm:t>
    </dgm:pt>
    <dgm:pt modelId="{76A56533-48CC-7F4C-8C1C-570BE59AB3C7}">
      <dgm:prSet phldrT="[Text]" custT="1"/>
      <dgm:spPr/>
      <dgm:t>
        <a:bodyPr/>
        <a:lstStyle/>
        <a:p>
          <a:r>
            <a:rPr lang="en-US" sz="1600" dirty="0"/>
            <a:t>Beam to MEBT FC (</a:t>
          </a:r>
          <a:r>
            <a:rPr lang="en-US" sz="1600" b="1" dirty="0">
              <a:solidFill>
                <a:schemeClr val="accent5"/>
              </a:solidFill>
            </a:rPr>
            <a:t>SRR2A</a:t>
          </a:r>
          <a:r>
            <a:rPr lang="en-US" sz="1600" dirty="0"/>
            <a:t>)</a:t>
          </a:r>
        </a:p>
      </dgm:t>
    </dgm:pt>
    <dgm:pt modelId="{EED8E30D-D1E2-694D-AAAD-748F35018C65}" type="parTrans" cxnId="{0B64C6D4-545F-D943-BD42-CC9ECA79B851}">
      <dgm:prSet/>
      <dgm:spPr/>
      <dgm:t>
        <a:bodyPr/>
        <a:lstStyle/>
        <a:p>
          <a:endParaRPr lang="en-US" sz="700"/>
        </a:p>
      </dgm:t>
    </dgm:pt>
    <dgm:pt modelId="{BE562DAB-AD74-E04C-9143-2EC240594471}" type="sibTrans" cxnId="{0B64C6D4-545F-D943-BD42-CC9ECA79B851}">
      <dgm:prSet/>
      <dgm:spPr/>
      <dgm:t>
        <a:bodyPr/>
        <a:lstStyle/>
        <a:p>
          <a:endParaRPr lang="en-US" sz="700"/>
        </a:p>
      </dgm:t>
    </dgm:pt>
    <dgm:pt modelId="{55AEF2CD-091D-FB44-9669-960138C4730C}">
      <dgm:prSet phldrT="[Text]" custT="1"/>
      <dgm:spPr/>
      <dgm:t>
        <a:bodyPr/>
        <a:lstStyle/>
        <a:p>
          <a:r>
            <a:rPr lang="en-US" sz="1600" dirty="0"/>
            <a:t>Ion Source</a:t>
          </a:r>
        </a:p>
      </dgm:t>
    </dgm:pt>
    <dgm:pt modelId="{A9CD9F4E-FD7B-D840-9AD9-E78284F148FC}" type="parTrans" cxnId="{5BA8CD63-E5FD-C04A-B50B-AE720E21C3DD}">
      <dgm:prSet/>
      <dgm:spPr/>
      <dgm:t>
        <a:bodyPr/>
        <a:lstStyle/>
        <a:p>
          <a:endParaRPr lang="en-US" sz="700"/>
        </a:p>
      </dgm:t>
    </dgm:pt>
    <dgm:pt modelId="{3E69C6BD-F7DF-804F-93CF-E7395323F86F}" type="sibTrans" cxnId="{5BA8CD63-E5FD-C04A-B50B-AE720E21C3DD}">
      <dgm:prSet/>
      <dgm:spPr/>
      <dgm:t>
        <a:bodyPr/>
        <a:lstStyle/>
        <a:p>
          <a:endParaRPr lang="en-US" sz="700"/>
        </a:p>
      </dgm:t>
    </dgm:pt>
    <dgm:pt modelId="{AA0636F0-D0D9-C141-B7B3-D45A45B366C0}">
      <dgm:prSet phldrT="[Text]" custT="1"/>
      <dgm:spPr/>
      <dgm:t>
        <a:bodyPr/>
        <a:lstStyle/>
        <a:p>
          <a:r>
            <a:rPr lang="en-US" sz="1600" dirty="0"/>
            <a:t>LEBT</a:t>
          </a:r>
        </a:p>
      </dgm:t>
    </dgm:pt>
    <dgm:pt modelId="{4699EDDE-64B1-0C47-B4FA-68080BB0EB11}" type="parTrans" cxnId="{775F868E-1E35-624D-9742-5AB8D54E1617}">
      <dgm:prSet/>
      <dgm:spPr/>
      <dgm:t>
        <a:bodyPr/>
        <a:lstStyle/>
        <a:p>
          <a:endParaRPr lang="en-US" sz="700"/>
        </a:p>
      </dgm:t>
    </dgm:pt>
    <dgm:pt modelId="{199BFC4B-8B2B-484F-81FC-2C3D0485472B}" type="sibTrans" cxnId="{775F868E-1E35-624D-9742-5AB8D54E1617}">
      <dgm:prSet/>
      <dgm:spPr/>
      <dgm:t>
        <a:bodyPr/>
        <a:lstStyle/>
        <a:p>
          <a:endParaRPr lang="en-US" sz="700"/>
        </a:p>
      </dgm:t>
    </dgm:pt>
    <dgm:pt modelId="{0616A6F7-9174-584D-81DE-803D217D495A}">
      <dgm:prSet phldrT="[Text]" custT="1"/>
      <dgm:spPr/>
      <dgm:t>
        <a:bodyPr/>
        <a:lstStyle/>
        <a:p>
          <a:r>
            <a:rPr lang="en-US" sz="1600" dirty="0"/>
            <a:t>Beam to DTL1 FC (</a:t>
          </a:r>
          <a:r>
            <a:rPr lang="en-US" sz="1600" b="1" dirty="0">
              <a:solidFill>
                <a:schemeClr val="accent5"/>
              </a:solidFill>
            </a:rPr>
            <a:t>SRR2B</a:t>
          </a:r>
          <a:r>
            <a:rPr lang="en-US" sz="1600" dirty="0"/>
            <a:t>)</a:t>
          </a:r>
        </a:p>
      </dgm:t>
    </dgm:pt>
    <dgm:pt modelId="{56E855B8-1157-D445-B54C-39808532C355}" type="parTrans" cxnId="{AF1A9DE7-8F93-3A44-9CA6-A9B6E2D3A8E3}">
      <dgm:prSet/>
      <dgm:spPr/>
      <dgm:t>
        <a:bodyPr/>
        <a:lstStyle/>
        <a:p>
          <a:endParaRPr lang="en-US" sz="700"/>
        </a:p>
      </dgm:t>
    </dgm:pt>
    <dgm:pt modelId="{804484C9-B037-4D42-B04F-ACC5BDCF3929}" type="sibTrans" cxnId="{AF1A9DE7-8F93-3A44-9CA6-A9B6E2D3A8E3}">
      <dgm:prSet/>
      <dgm:spPr/>
      <dgm:t>
        <a:bodyPr/>
        <a:lstStyle/>
        <a:p>
          <a:endParaRPr lang="en-US" sz="700"/>
        </a:p>
      </dgm:t>
    </dgm:pt>
    <dgm:pt modelId="{3116AB40-8E9E-D449-8035-C593123C077C}">
      <dgm:prSet phldrT="[Text]" custT="1"/>
      <dgm:spPr/>
      <dgm:t>
        <a:bodyPr/>
        <a:lstStyle/>
        <a:p>
          <a:r>
            <a:rPr lang="en-US" sz="1600" dirty="0"/>
            <a:t>Ion Source </a:t>
          </a:r>
        </a:p>
      </dgm:t>
    </dgm:pt>
    <dgm:pt modelId="{A6FD4E20-AFA2-7049-B2BD-B8F0E71701F4}" type="parTrans" cxnId="{2E96CAAC-1E6E-C041-96CE-D0B80E152CF6}">
      <dgm:prSet/>
      <dgm:spPr/>
      <dgm:t>
        <a:bodyPr/>
        <a:lstStyle/>
        <a:p>
          <a:endParaRPr lang="en-US" sz="700"/>
        </a:p>
      </dgm:t>
    </dgm:pt>
    <dgm:pt modelId="{D14D91D8-8D0E-F541-96DA-69D9821312D1}" type="sibTrans" cxnId="{2E96CAAC-1E6E-C041-96CE-D0B80E152CF6}">
      <dgm:prSet/>
      <dgm:spPr/>
      <dgm:t>
        <a:bodyPr/>
        <a:lstStyle/>
        <a:p>
          <a:endParaRPr lang="en-US" sz="700"/>
        </a:p>
      </dgm:t>
    </dgm:pt>
    <dgm:pt modelId="{8E3920E4-FA3D-684B-A933-F6E9FA5ADDD1}">
      <dgm:prSet phldrT="[Text]" custT="1"/>
      <dgm:spPr/>
      <dgm:t>
        <a:bodyPr/>
        <a:lstStyle/>
        <a:p>
          <a:r>
            <a:rPr lang="en-US" sz="1600" dirty="0"/>
            <a:t>LEBT</a:t>
          </a:r>
        </a:p>
      </dgm:t>
    </dgm:pt>
    <dgm:pt modelId="{CEE129D6-FD23-3E4A-9421-99CD3EBCA40F}" type="parTrans" cxnId="{2478118E-6E8E-0A4B-956C-789DBAC96137}">
      <dgm:prSet/>
      <dgm:spPr/>
      <dgm:t>
        <a:bodyPr/>
        <a:lstStyle/>
        <a:p>
          <a:endParaRPr lang="en-US" sz="700"/>
        </a:p>
      </dgm:t>
    </dgm:pt>
    <dgm:pt modelId="{E1A432B3-70D4-8E43-A3CD-CE9EE96A11B6}" type="sibTrans" cxnId="{2478118E-6E8E-0A4B-956C-789DBAC96137}">
      <dgm:prSet/>
      <dgm:spPr/>
      <dgm:t>
        <a:bodyPr/>
        <a:lstStyle/>
        <a:p>
          <a:endParaRPr lang="en-US" sz="700"/>
        </a:p>
      </dgm:t>
    </dgm:pt>
    <dgm:pt modelId="{8AAEB853-A708-9A42-8E33-C5E2D65FD5BA}">
      <dgm:prSet phldrT="[Text]" custT="1"/>
      <dgm:spPr/>
      <dgm:t>
        <a:bodyPr/>
        <a:lstStyle/>
        <a:p>
          <a:r>
            <a:rPr lang="en-US" sz="1600" dirty="0"/>
            <a:t>RFQ</a:t>
          </a:r>
        </a:p>
      </dgm:t>
    </dgm:pt>
    <dgm:pt modelId="{30C48139-1108-2944-86ED-6E39FD252D45}" type="parTrans" cxnId="{8BB71617-851C-6945-AB07-1A84FD63C2C8}">
      <dgm:prSet/>
      <dgm:spPr/>
      <dgm:t>
        <a:bodyPr/>
        <a:lstStyle/>
        <a:p>
          <a:endParaRPr lang="en-US" sz="1200"/>
        </a:p>
      </dgm:t>
    </dgm:pt>
    <dgm:pt modelId="{298232CA-4867-EE44-8790-9FD2DC7EA1B1}" type="sibTrans" cxnId="{8BB71617-851C-6945-AB07-1A84FD63C2C8}">
      <dgm:prSet/>
      <dgm:spPr/>
      <dgm:t>
        <a:bodyPr/>
        <a:lstStyle/>
        <a:p>
          <a:endParaRPr lang="en-US" sz="1200"/>
        </a:p>
      </dgm:t>
    </dgm:pt>
    <dgm:pt modelId="{DD2827AB-2D9E-5C49-80A3-9491EF9EBD69}">
      <dgm:prSet phldrT="[Text]" custT="1"/>
      <dgm:spPr/>
      <dgm:t>
        <a:bodyPr/>
        <a:lstStyle/>
        <a:p>
          <a:r>
            <a:rPr lang="en-US" sz="1600" dirty="0"/>
            <a:t>MEBT up to the FC</a:t>
          </a:r>
        </a:p>
      </dgm:t>
    </dgm:pt>
    <dgm:pt modelId="{55EE3F9E-0677-C641-B373-31B692E60622}" type="parTrans" cxnId="{BA60FA71-1856-C64B-BF1C-F35E77ECD98E}">
      <dgm:prSet/>
      <dgm:spPr/>
      <dgm:t>
        <a:bodyPr/>
        <a:lstStyle/>
        <a:p>
          <a:endParaRPr lang="en-US" sz="1200"/>
        </a:p>
      </dgm:t>
    </dgm:pt>
    <dgm:pt modelId="{FE29D8BF-FBC5-3A45-A969-280C2A094DF5}" type="sibTrans" cxnId="{BA60FA71-1856-C64B-BF1C-F35E77ECD98E}">
      <dgm:prSet/>
      <dgm:spPr/>
      <dgm:t>
        <a:bodyPr/>
        <a:lstStyle/>
        <a:p>
          <a:endParaRPr lang="en-US" sz="1200"/>
        </a:p>
      </dgm:t>
    </dgm:pt>
    <dgm:pt modelId="{4526F27A-6719-A447-A263-3C45DD81C41E}">
      <dgm:prSet phldrT="[Text]" custT="1"/>
      <dgm:spPr/>
      <dgm:t>
        <a:bodyPr/>
        <a:lstStyle/>
        <a:p>
          <a:r>
            <a:rPr lang="en-US" sz="1600" dirty="0"/>
            <a:t>Bunchers not powered</a:t>
          </a:r>
        </a:p>
      </dgm:t>
    </dgm:pt>
    <dgm:pt modelId="{A6D6EE00-9B41-4546-8E8F-6E10EF5E3BE5}" type="parTrans" cxnId="{0FDB25D4-49AD-4041-BFE0-8668A87AF600}">
      <dgm:prSet/>
      <dgm:spPr/>
      <dgm:t>
        <a:bodyPr/>
        <a:lstStyle/>
        <a:p>
          <a:endParaRPr lang="en-US" sz="1200"/>
        </a:p>
      </dgm:t>
    </dgm:pt>
    <dgm:pt modelId="{6727132A-2F61-7B41-B355-CCDB7A2BED60}" type="sibTrans" cxnId="{0FDB25D4-49AD-4041-BFE0-8668A87AF600}">
      <dgm:prSet/>
      <dgm:spPr/>
      <dgm:t>
        <a:bodyPr/>
        <a:lstStyle/>
        <a:p>
          <a:endParaRPr lang="en-US" sz="1200"/>
        </a:p>
      </dgm:t>
    </dgm:pt>
    <dgm:pt modelId="{A815BB6C-6B1F-684C-826A-38CAAF5268A7}">
      <dgm:prSet phldrT="[Text]" custT="1"/>
      <dgm:spPr/>
      <dgm:t>
        <a:bodyPr/>
        <a:lstStyle/>
        <a:p>
          <a:r>
            <a:rPr lang="en-US" sz="1600" dirty="0"/>
            <a:t>RFQ</a:t>
          </a:r>
        </a:p>
      </dgm:t>
    </dgm:pt>
    <dgm:pt modelId="{D0E16363-CF8B-7148-9841-EC501C04212B}" type="parTrans" cxnId="{8A6B0E80-73E5-B249-9853-A04666E1B652}">
      <dgm:prSet/>
      <dgm:spPr/>
      <dgm:t>
        <a:bodyPr/>
        <a:lstStyle/>
        <a:p>
          <a:endParaRPr lang="en-US" sz="1400"/>
        </a:p>
      </dgm:t>
    </dgm:pt>
    <dgm:pt modelId="{7763A022-37CD-F04F-99DD-41B6A19531DB}" type="sibTrans" cxnId="{8A6B0E80-73E5-B249-9853-A04666E1B652}">
      <dgm:prSet/>
      <dgm:spPr/>
      <dgm:t>
        <a:bodyPr/>
        <a:lstStyle/>
        <a:p>
          <a:endParaRPr lang="en-US" sz="1400"/>
        </a:p>
      </dgm:t>
    </dgm:pt>
    <dgm:pt modelId="{38FC0F38-AF60-4345-99ED-BF1961FDF9A8}">
      <dgm:prSet phldrT="[Text]" custT="1"/>
      <dgm:spPr/>
      <dgm:t>
        <a:bodyPr/>
        <a:lstStyle/>
        <a:p>
          <a:r>
            <a:rPr lang="en-US" sz="1600" dirty="0"/>
            <a:t>MEBT</a:t>
          </a:r>
        </a:p>
      </dgm:t>
    </dgm:pt>
    <dgm:pt modelId="{C38DF410-A4D7-7342-B541-A51346F71793}" type="parTrans" cxnId="{C9E6F1D3-38D0-D748-9150-B0349F662378}">
      <dgm:prSet/>
      <dgm:spPr/>
      <dgm:t>
        <a:bodyPr/>
        <a:lstStyle/>
        <a:p>
          <a:endParaRPr lang="en-US" sz="1400"/>
        </a:p>
      </dgm:t>
    </dgm:pt>
    <dgm:pt modelId="{B9FC1EF9-DE45-394E-9EEB-C1ACA47BE99A}" type="sibTrans" cxnId="{C9E6F1D3-38D0-D748-9150-B0349F662378}">
      <dgm:prSet/>
      <dgm:spPr/>
      <dgm:t>
        <a:bodyPr/>
        <a:lstStyle/>
        <a:p>
          <a:endParaRPr lang="en-US" sz="1400"/>
        </a:p>
      </dgm:t>
    </dgm:pt>
    <dgm:pt modelId="{CD0CD6E0-576D-634D-B8B9-97F0866DBE27}">
      <dgm:prSet phldrT="[Text]" custT="1"/>
      <dgm:spPr/>
      <dgm:t>
        <a:bodyPr/>
        <a:lstStyle/>
        <a:p>
          <a:r>
            <a:rPr lang="en-US" sz="1600" dirty="0"/>
            <a:t>DTL1</a:t>
          </a:r>
        </a:p>
      </dgm:t>
    </dgm:pt>
    <dgm:pt modelId="{C3361C2D-230B-1242-AD1E-539ABDD7D9A4}" type="parTrans" cxnId="{9F0427DC-AD12-8142-B489-A26598A378D9}">
      <dgm:prSet/>
      <dgm:spPr/>
      <dgm:t>
        <a:bodyPr/>
        <a:lstStyle/>
        <a:p>
          <a:endParaRPr lang="en-US" sz="1400"/>
        </a:p>
      </dgm:t>
    </dgm:pt>
    <dgm:pt modelId="{F487D327-3D90-4B45-A8E9-5BBE0ED8254B}" type="sibTrans" cxnId="{9F0427DC-AD12-8142-B489-A26598A378D9}">
      <dgm:prSet/>
      <dgm:spPr/>
      <dgm:t>
        <a:bodyPr/>
        <a:lstStyle/>
        <a:p>
          <a:endParaRPr lang="en-US" sz="1400"/>
        </a:p>
      </dgm:t>
    </dgm:pt>
    <dgm:pt modelId="{03C22D86-95FA-8C40-BA6F-7C2B11A786D6}">
      <dgm:prSet phldrT="[Text]" custT="1"/>
      <dgm:spPr/>
      <dgm:t>
        <a:bodyPr/>
        <a:lstStyle/>
        <a:p>
          <a:r>
            <a:rPr lang="en-US" sz="1600" dirty="0"/>
            <a:t>Bunchers powered</a:t>
          </a:r>
        </a:p>
      </dgm:t>
    </dgm:pt>
    <dgm:pt modelId="{449387F0-4090-504F-BE41-F0D53A3FB15B}" type="parTrans" cxnId="{5EE0C790-A531-4C49-A36F-2B2D8A2CB051}">
      <dgm:prSet/>
      <dgm:spPr/>
      <dgm:t>
        <a:bodyPr/>
        <a:lstStyle/>
        <a:p>
          <a:endParaRPr lang="en-US" sz="1400"/>
        </a:p>
      </dgm:t>
    </dgm:pt>
    <dgm:pt modelId="{4503A0A9-6DC7-174B-8441-A64A5E99FCE8}" type="sibTrans" cxnId="{5EE0C790-A531-4C49-A36F-2B2D8A2CB051}">
      <dgm:prSet/>
      <dgm:spPr/>
      <dgm:t>
        <a:bodyPr/>
        <a:lstStyle/>
        <a:p>
          <a:endParaRPr lang="en-US" sz="1400"/>
        </a:p>
      </dgm:t>
    </dgm:pt>
    <dgm:pt modelId="{6434A0E8-9C29-3C4B-94FC-4B6594804514}">
      <dgm:prSet phldrT="[Text]" custT="1"/>
      <dgm:spPr/>
      <dgm:t>
        <a:bodyPr/>
        <a:lstStyle/>
        <a:p>
          <a:r>
            <a:rPr lang="en-US" sz="1600" dirty="0"/>
            <a:t>Powered</a:t>
          </a:r>
        </a:p>
      </dgm:t>
    </dgm:pt>
    <dgm:pt modelId="{2BE6C043-F243-FA42-AE77-909F3F17E7FE}" type="parTrans" cxnId="{5F4879DF-4A48-5249-9ABE-E3D491608548}">
      <dgm:prSet/>
      <dgm:spPr/>
      <dgm:t>
        <a:bodyPr/>
        <a:lstStyle/>
        <a:p>
          <a:endParaRPr lang="en-US" sz="1400"/>
        </a:p>
      </dgm:t>
    </dgm:pt>
    <dgm:pt modelId="{FCA2F407-52DD-BB42-8739-5F820F38DBF2}" type="sibTrans" cxnId="{5F4879DF-4A48-5249-9ABE-E3D491608548}">
      <dgm:prSet/>
      <dgm:spPr/>
      <dgm:t>
        <a:bodyPr/>
        <a:lstStyle/>
        <a:p>
          <a:endParaRPr lang="en-US" sz="1400"/>
        </a:p>
      </dgm:t>
    </dgm:pt>
    <dgm:pt modelId="{9F774692-2879-4B49-B4BC-C98C907BC6D5}">
      <dgm:prSet custT="1"/>
      <dgm:spPr/>
      <dgm:t>
        <a:bodyPr/>
        <a:lstStyle/>
        <a:p>
          <a:r>
            <a:rPr lang="en-US" sz="1600" dirty="0"/>
            <a:t>Beam to DTL4 FC (</a:t>
          </a:r>
          <a:r>
            <a:rPr lang="en-US" sz="1600" b="1" dirty="0">
              <a:solidFill>
                <a:schemeClr val="accent5"/>
              </a:solidFill>
            </a:rPr>
            <a:t>SRR3</a:t>
          </a:r>
          <a:r>
            <a:rPr lang="en-US" sz="1600" dirty="0"/>
            <a:t>)</a:t>
          </a:r>
        </a:p>
      </dgm:t>
    </dgm:pt>
    <dgm:pt modelId="{ACB9311F-1541-8945-8272-7C684DC46B9D}" type="parTrans" cxnId="{E3C39ACE-4205-5547-BC79-E34BAE9F3097}">
      <dgm:prSet/>
      <dgm:spPr/>
      <dgm:t>
        <a:bodyPr/>
        <a:lstStyle/>
        <a:p>
          <a:endParaRPr lang="en-US" sz="1400"/>
        </a:p>
      </dgm:t>
    </dgm:pt>
    <dgm:pt modelId="{70CCBF94-E0C9-5A45-9530-A49DB1192942}" type="sibTrans" cxnId="{E3C39ACE-4205-5547-BC79-E34BAE9F3097}">
      <dgm:prSet/>
      <dgm:spPr/>
      <dgm:t>
        <a:bodyPr/>
        <a:lstStyle/>
        <a:p>
          <a:endParaRPr lang="en-US" sz="1400"/>
        </a:p>
      </dgm:t>
    </dgm:pt>
    <dgm:pt modelId="{8691AAB0-993D-E74F-BC88-6AFB5EEADC98}">
      <dgm:prSet custT="1"/>
      <dgm:spPr/>
      <dgm:t>
        <a:bodyPr/>
        <a:lstStyle/>
        <a:p>
          <a:r>
            <a:rPr lang="en-US" sz="1600" dirty="0"/>
            <a:t>Ion Source</a:t>
          </a:r>
        </a:p>
      </dgm:t>
    </dgm:pt>
    <dgm:pt modelId="{D8952068-F560-BA45-A636-B614DE6E26BB}" type="parTrans" cxnId="{15A0A2AF-846F-B944-9F4C-6F52DFA17A2E}">
      <dgm:prSet/>
      <dgm:spPr/>
      <dgm:t>
        <a:bodyPr/>
        <a:lstStyle/>
        <a:p>
          <a:endParaRPr lang="en-US" sz="1400"/>
        </a:p>
      </dgm:t>
    </dgm:pt>
    <dgm:pt modelId="{8A21EF00-46FD-7541-BDDE-5DAA986E025B}" type="sibTrans" cxnId="{15A0A2AF-846F-B944-9F4C-6F52DFA17A2E}">
      <dgm:prSet/>
      <dgm:spPr/>
      <dgm:t>
        <a:bodyPr/>
        <a:lstStyle/>
        <a:p>
          <a:endParaRPr lang="en-US" sz="1400"/>
        </a:p>
      </dgm:t>
    </dgm:pt>
    <dgm:pt modelId="{C44E3AC9-1FE3-9741-8309-06E7D7AF725B}">
      <dgm:prSet custT="1"/>
      <dgm:spPr/>
      <dgm:t>
        <a:bodyPr/>
        <a:lstStyle/>
        <a:p>
          <a:r>
            <a:rPr lang="en-US" sz="1600" dirty="0"/>
            <a:t>LEBT</a:t>
          </a:r>
        </a:p>
      </dgm:t>
    </dgm:pt>
    <dgm:pt modelId="{6C155B5B-B749-5B48-83ED-E3F995878691}" type="parTrans" cxnId="{9DFDF81C-DEB4-F24B-A7EF-094753622FB9}">
      <dgm:prSet/>
      <dgm:spPr/>
      <dgm:t>
        <a:bodyPr/>
        <a:lstStyle/>
        <a:p>
          <a:endParaRPr lang="en-US" sz="1400"/>
        </a:p>
      </dgm:t>
    </dgm:pt>
    <dgm:pt modelId="{78EF7931-B31D-634A-BD2C-78EC61AED575}" type="sibTrans" cxnId="{9DFDF81C-DEB4-F24B-A7EF-094753622FB9}">
      <dgm:prSet/>
      <dgm:spPr/>
      <dgm:t>
        <a:bodyPr/>
        <a:lstStyle/>
        <a:p>
          <a:endParaRPr lang="en-US" sz="1400"/>
        </a:p>
      </dgm:t>
    </dgm:pt>
    <dgm:pt modelId="{02AFFF2C-0835-5349-93FE-E1F84B780432}">
      <dgm:prSet custT="1"/>
      <dgm:spPr/>
      <dgm:t>
        <a:bodyPr/>
        <a:lstStyle/>
        <a:p>
          <a:r>
            <a:rPr lang="en-US" sz="1600" dirty="0"/>
            <a:t>RFQ</a:t>
          </a:r>
        </a:p>
      </dgm:t>
    </dgm:pt>
    <dgm:pt modelId="{FA4EFD86-C212-FC44-90F3-61C597F6210C}" type="parTrans" cxnId="{05ED9C5C-A497-FD42-9D11-B34A5B724850}">
      <dgm:prSet/>
      <dgm:spPr/>
      <dgm:t>
        <a:bodyPr/>
        <a:lstStyle/>
        <a:p>
          <a:endParaRPr lang="en-US" sz="1400"/>
        </a:p>
      </dgm:t>
    </dgm:pt>
    <dgm:pt modelId="{4CFA29C1-DBEE-9545-AF16-24AC6F3BE385}" type="sibTrans" cxnId="{05ED9C5C-A497-FD42-9D11-B34A5B724850}">
      <dgm:prSet/>
      <dgm:spPr/>
      <dgm:t>
        <a:bodyPr/>
        <a:lstStyle/>
        <a:p>
          <a:endParaRPr lang="en-US" sz="1400"/>
        </a:p>
      </dgm:t>
    </dgm:pt>
    <dgm:pt modelId="{11550536-BB40-0C4D-98B8-ABB4ADB64EE7}">
      <dgm:prSet custT="1"/>
      <dgm:spPr/>
      <dgm:t>
        <a:bodyPr/>
        <a:lstStyle/>
        <a:p>
          <a:r>
            <a:rPr lang="en-US" sz="1600" dirty="0"/>
            <a:t>MEBT</a:t>
          </a:r>
        </a:p>
      </dgm:t>
    </dgm:pt>
    <dgm:pt modelId="{2B96D88E-6157-984E-8691-161ED4A2E277}" type="parTrans" cxnId="{E6AF74DF-0C45-9C4F-9DA6-78773284D64E}">
      <dgm:prSet/>
      <dgm:spPr/>
      <dgm:t>
        <a:bodyPr/>
        <a:lstStyle/>
        <a:p>
          <a:endParaRPr lang="en-US" sz="1400"/>
        </a:p>
      </dgm:t>
    </dgm:pt>
    <dgm:pt modelId="{36AA2F16-548E-3C42-981C-AA8DD2671E9C}" type="sibTrans" cxnId="{E6AF74DF-0C45-9C4F-9DA6-78773284D64E}">
      <dgm:prSet/>
      <dgm:spPr/>
      <dgm:t>
        <a:bodyPr/>
        <a:lstStyle/>
        <a:p>
          <a:endParaRPr lang="en-US" sz="1400"/>
        </a:p>
      </dgm:t>
    </dgm:pt>
    <dgm:pt modelId="{D7DA30D8-B44B-9242-8B51-DB8A242F5F16}">
      <dgm:prSet custT="1"/>
      <dgm:spPr/>
      <dgm:t>
        <a:bodyPr/>
        <a:lstStyle/>
        <a:p>
          <a:r>
            <a:rPr lang="en-US" sz="1600" dirty="0"/>
            <a:t>DTL1-4</a:t>
          </a:r>
        </a:p>
      </dgm:t>
    </dgm:pt>
    <dgm:pt modelId="{2163938F-E760-664D-B5D8-8CD83DDFF1FF}" type="parTrans" cxnId="{26A150C0-A98D-A94D-990E-BCFB2F9BA5A9}">
      <dgm:prSet/>
      <dgm:spPr/>
      <dgm:t>
        <a:bodyPr/>
        <a:lstStyle/>
        <a:p>
          <a:endParaRPr lang="en-US" sz="1400"/>
        </a:p>
      </dgm:t>
    </dgm:pt>
    <dgm:pt modelId="{8F777A80-E93E-F643-BD0F-832B55DAFCF3}" type="sibTrans" cxnId="{26A150C0-A98D-A94D-990E-BCFB2F9BA5A9}">
      <dgm:prSet/>
      <dgm:spPr/>
      <dgm:t>
        <a:bodyPr/>
        <a:lstStyle/>
        <a:p>
          <a:endParaRPr lang="en-US" sz="1400"/>
        </a:p>
      </dgm:t>
    </dgm:pt>
    <dgm:pt modelId="{3F67B945-0280-114A-87F6-701270728DF7}">
      <dgm:prSet custT="1"/>
      <dgm:spPr/>
      <dgm:t>
        <a:bodyPr/>
        <a:lstStyle/>
        <a:p>
          <a:r>
            <a:rPr lang="en-US" sz="1600" dirty="0"/>
            <a:t>Conditioning</a:t>
          </a:r>
        </a:p>
      </dgm:t>
    </dgm:pt>
    <dgm:pt modelId="{A0C95EE0-D0E9-F848-A9EB-C473EB3CA2E6}" type="parTrans" cxnId="{FCF71EB9-7446-E44F-844A-E1431C86012B}">
      <dgm:prSet/>
      <dgm:spPr/>
      <dgm:t>
        <a:bodyPr/>
        <a:lstStyle/>
        <a:p>
          <a:endParaRPr lang="en-US" sz="1400"/>
        </a:p>
      </dgm:t>
    </dgm:pt>
    <dgm:pt modelId="{27300640-D91A-E744-BC7C-D4D92E258D4D}" type="sibTrans" cxnId="{FCF71EB9-7446-E44F-844A-E1431C86012B}">
      <dgm:prSet/>
      <dgm:spPr/>
      <dgm:t>
        <a:bodyPr/>
        <a:lstStyle/>
        <a:p>
          <a:endParaRPr lang="en-US" sz="1400"/>
        </a:p>
      </dgm:t>
    </dgm:pt>
    <dgm:pt modelId="{43D2B59E-3824-CE44-AB43-77E18925FB06}">
      <dgm:prSet custT="1"/>
      <dgm:spPr/>
      <dgm:t>
        <a:bodyPr/>
        <a:lstStyle/>
        <a:p>
          <a:r>
            <a:rPr lang="en-US" sz="1600" dirty="0"/>
            <a:t>Conditioning</a:t>
          </a:r>
        </a:p>
      </dgm:t>
    </dgm:pt>
    <dgm:pt modelId="{BBF98CD1-913F-8A4F-B4A0-C5B689DA9B45}" type="parTrans" cxnId="{CC2AFEDB-2D39-3B43-A5EE-F9962F492504}">
      <dgm:prSet/>
      <dgm:spPr/>
      <dgm:t>
        <a:bodyPr/>
        <a:lstStyle/>
        <a:p>
          <a:endParaRPr lang="en-US" sz="1400"/>
        </a:p>
      </dgm:t>
    </dgm:pt>
    <dgm:pt modelId="{91CFFCE7-FA83-6040-AAA6-BDA4E9466174}" type="sibTrans" cxnId="{CC2AFEDB-2D39-3B43-A5EE-F9962F492504}">
      <dgm:prSet/>
      <dgm:spPr/>
      <dgm:t>
        <a:bodyPr/>
        <a:lstStyle/>
        <a:p>
          <a:endParaRPr lang="en-US" sz="1400"/>
        </a:p>
      </dgm:t>
    </dgm:pt>
    <dgm:pt modelId="{DF719B46-1DD6-C743-ACB4-238D2AAEBFD7}">
      <dgm:prSet custT="1"/>
      <dgm:spPr/>
      <dgm:t>
        <a:bodyPr/>
        <a:lstStyle/>
        <a:p>
          <a:r>
            <a:rPr lang="en-US" sz="1600" dirty="0"/>
            <a:t>RFQ</a:t>
          </a:r>
        </a:p>
      </dgm:t>
    </dgm:pt>
    <dgm:pt modelId="{C6C8CFC0-D70A-3043-B63C-2454B8193363}" type="parTrans" cxnId="{25479C3C-B21C-7A41-AE74-4B9B39D1949A}">
      <dgm:prSet/>
      <dgm:spPr/>
      <dgm:t>
        <a:bodyPr/>
        <a:lstStyle/>
        <a:p>
          <a:endParaRPr lang="en-US"/>
        </a:p>
      </dgm:t>
    </dgm:pt>
    <dgm:pt modelId="{99603F10-70FA-104C-8262-C9965593F7B5}" type="sibTrans" cxnId="{25479C3C-B21C-7A41-AE74-4B9B39D1949A}">
      <dgm:prSet/>
      <dgm:spPr/>
      <dgm:t>
        <a:bodyPr/>
        <a:lstStyle/>
        <a:p>
          <a:endParaRPr lang="en-US"/>
        </a:p>
      </dgm:t>
    </dgm:pt>
    <dgm:pt modelId="{140E3296-5965-5B4F-9962-4CF95504C9DD}">
      <dgm:prSet custT="1"/>
      <dgm:spPr/>
      <dgm:t>
        <a:bodyPr/>
        <a:lstStyle/>
        <a:p>
          <a:r>
            <a:rPr lang="en-US" sz="1600" dirty="0"/>
            <a:t>MEBT Bunchers</a:t>
          </a:r>
        </a:p>
      </dgm:t>
    </dgm:pt>
    <dgm:pt modelId="{F952564F-D0BD-9B4D-8EF1-4DB5CBEBAAEC}" type="parTrans" cxnId="{F0504658-CC15-0942-B805-89887112C840}">
      <dgm:prSet/>
      <dgm:spPr/>
      <dgm:t>
        <a:bodyPr/>
        <a:lstStyle/>
        <a:p>
          <a:endParaRPr lang="en-US"/>
        </a:p>
      </dgm:t>
    </dgm:pt>
    <dgm:pt modelId="{67669638-5DE5-864D-836D-551F7325BB46}" type="sibTrans" cxnId="{F0504658-CC15-0942-B805-89887112C840}">
      <dgm:prSet/>
      <dgm:spPr/>
      <dgm:t>
        <a:bodyPr/>
        <a:lstStyle/>
        <a:p>
          <a:endParaRPr lang="en-US"/>
        </a:p>
      </dgm:t>
    </dgm:pt>
    <dgm:pt modelId="{C1853AB8-A4DB-014F-A30B-870E93A1F729}">
      <dgm:prSet custT="1"/>
      <dgm:spPr/>
      <dgm:t>
        <a:bodyPr/>
        <a:lstStyle/>
        <a:p>
          <a:r>
            <a:rPr lang="en-US" sz="1600" dirty="0"/>
            <a:t>DTL1</a:t>
          </a:r>
        </a:p>
      </dgm:t>
    </dgm:pt>
    <dgm:pt modelId="{CD73044A-0DF7-2249-B8D3-81819B293914}" type="parTrans" cxnId="{E79387EC-769C-7C49-BE27-9F387BE72FC9}">
      <dgm:prSet/>
      <dgm:spPr/>
      <dgm:t>
        <a:bodyPr/>
        <a:lstStyle/>
        <a:p>
          <a:endParaRPr lang="en-US"/>
        </a:p>
      </dgm:t>
    </dgm:pt>
    <dgm:pt modelId="{00825823-BFEB-E743-99F6-5E959E2C9125}" type="sibTrans" cxnId="{E79387EC-769C-7C49-BE27-9F387BE72FC9}">
      <dgm:prSet/>
      <dgm:spPr/>
      <dgm:t>
        <a:bodyPr/>
        <a:lstStyle/>
        <a:p>
          <a:endParaRPr lang="en-US"/>
        </a:p>
      </dgm:t>
    </dgm:pt>
    <dgm:pt modelId="{531BCB13-9DC6-FF45-B614-AC89F21907B3}">
      <dgm:prSet custT="1"/>
      <dgm:spPr/>
      <dgm:t>
        <a:bodyPr/>
        <a:lstStyle/>
        <a:p>
          <a:r>
            <a:rPr lang="en-US" sz="1600" dirty="0"/>
            <a:t>DTL2</a:t>
          </a:r>
        </a:p>
      </dgm:t>
    </dgm:pt>
    <dgm:pt modelId="{B78DD575-E419-8341-B7F0-4CEB6DAFDD6A}" type="parTrans" cxnId="{D1B18907-A790-9E49-949D-953CA024521B}">
      <dgm:prSet/>
      <dgm:spPr/>
      <dgm:t>
        <a:bodyPr/>
        <a:lstStyle/>
        <a:p>
          <a:endParaRPr lang="en-US"/>
        </a:p>
      </dgm:t>
    </dgm:pt>
    <dgm:pt modelId="{D99D4559-CD3E-124C-A541-FB2DBA064B15}" type="sibTrans" cxnId="{D1B18907-A790-9E49-949D-953CA024521B}">
      <dgm:prSet/>
      <dgm:spPr/>
      <dgm:t>
        <a:bodyPr/>
        <a:lstStyle/>
        <a:p>
          <a:endParaRPr lang="en-US"/>
        </a:p>
      </dgm:t>
    </dgm:pt>
    <dgm:pt modelId="{145BFD81-B681-454B-B265-CD834F7BF02D}">
      <dgm:prSet custT="1"/>
      <dgm:spPr/>
      <dgm:t>
        <a:bodyPr/>
        <a:lstStyle/>
        <a:p>
          <a:r>
            <a:rPr lang="en-US" sz="1600" dirty="0"/>
            <a:t>DTL3</a:t>
          </a:r>
        </a:p>
      </dgm:t>
    </dgm:pt>
    <dgm:pt modelId="{2DB5035F-A1ED-934E-AB1E-B585AD74877A}" type="parTrans" cxnId="{8B099FB6-EF5F-5544-B8ED-3049528F55C2}">
      <dgm:prSet/>
      <dgm:spPr/>
      <dgm:t>
        <a:bodyPr/>
        <a:lstStyle/>
        <a:p>
          <a:endParaRPr lang="en-US"/>
        </a:p>
      </dgm:t>
    </dgm:pt>
    <dgm:pt modelId="{BCB696FA-9214-6F49-A032-0274B9D73CE6}" type="sibTrans" cxnId="{8B099FB6-EF5F-5544-B8ED-3049528F55C2}">
      <dgm:prSet/>
      <dgm:spPr/>
      <dgm:t>
        <a:bodyPr/>
        <a:lstStyle/>
        <a:p>
          <a:endParaRPr lang="en-US"/>
        </a:p>
      </dgm:t>
    </dgm:pt>
    <dgm:pt modelId="{7BFAFE86-D305-EB4A-BF2C-38F7FD64D803}">
      <dgm:prSet custT="1"/>
      <dgm:spPr/>
      <dgm:t>
        <a:bodyPr/>
        <a:lstStyle/>
        <a:p>
          <a:r>
            <a:rPr lang="en-US" sz="1600" dirty="0"/>
            <a:t>DTL4</a:t>
          </a:r>
        </a:p>
      </dgm:t>
    </dgm:pt>
    <dgm:pt modelId="{C2A92FD5-9FF1-3C44-B26D-CD476068A876}" type="parTrans" cxnId="{D19B5037-524E-CE4D-AAEA-80FDE4A15D99}">
      <dgm:prSet/>
      <dgm:spPr/>
      <dgm:t>
        <a:bodyPr/>
        <a:lstStyle/>
        <a:p>
          <a:endParaRPr lang="en-US"/>
        </a:p>
      </dgm:t>
    </dgm:pt>
    <dgm:pt modelId="{286687CC-4280-534E-B427-43DCB9602258}" type="sibTrans" cxnId="{D19B5037-524E-CE4D-AAEA-80FDE4A15D99}">
      <dgm:prSet/>
      <dgm:spPr/>
      <dgm:t>
        <a:bodyPr/>
        <a:lstStyle/>
        <a:p>
          <a:endParaRPr lang="en-US"/>
        </a:p>
      </dgm:t>
    </dgm:pt>
    <dgm:pt modelId="{B1D472DF-FF24-5D47-BAFC-1AB3B8371EEC}">
      <dgm:prSet phldrT="[Text]" custT="1"/>
      <dgm:spPr/>
      <dgm:t>
        <a:bodyPr/>
        <a:lstStyle/>
        <a:p>
          <a:r>
            <a:rPr lang="en-US" sz="1600" dirty="0"/>
            <a:t>Critical Diagnostics</a:t>
          </a:r>
        </a:p>
      </dgm:t>
    </dgm:pt>
    <dgm:pt modelId="{16060C3C-1C03-ED44-8C1E-4FEC5F32EF5B}" type="parTrans" cxnId="{4850AA76-61BB-C74D-BFDD-9EA40C59B08D}">
      <dgm:prSet/>
      <dgm:spPr/>
      <dgm:t>
        <a:bodyPr/>
        <a:lstStyle/>
        <a:p>
          <a:endParaRPr lang="en-US"/>
        </a:p>
      </dgm:t>
    </dgm:pt>
    <dgm:pt modelId="{040DBB81-8240-7348-8529-599CAE3A76D0}" type="sibTrans" cxnId="{4850AA76-61BB-C74D-BFDD-9EA40C59B08D}">
      <dgm:prSet/>
      <dgm:spPr/>
      <dgm:t>
        <a:bodyPr/>
        <a:lstStyle/>
        <a:p>
          <a:endParaRPr lang="en-US"/>
        </a:p>
      </dgm:t>
    </dgm:pt>
    <dgm:pt modelId="{AFD6C2B2-BEF8-DA49-9102-EC9A224E19E1}" type="pres">
      <dgm:prSet presAssocID="{B95E6E36-4DDA-C744-AABD-710F202CBC40}" presName="Name0" presStyleCnt="0">
        <dgm:presLayoutVars>
          <dgm:dir/>
          <dgm:animLvl val="lvl"/>
          <dgm:resizeHandles val="exact"/>
        </dgm:presLayoutVars>
      </dgm:prSet>
      <dgm:spPr/>
    </dgm:pt>
    <dgm:pt modelId="{B7374587-86D7-0548-B2A5-6D89B93E4C80}" type="pres">
      <dgm:prSet presAssocID="{525CE222-1742-BD46-9444-A862371E5BFE}" presName="composite" presStyleCnt="0"/>
      <dgm:spPr/>
    </dgm:pt>
    <dgm:pt modelId="{B72A1293-4980-8E49-9C40-4E92F103D2B7}" type="pres">
      <dgm:prSet presAssocID="{525CE222-1742-BD46-9444-A862371E5BFE}" presName="parTx" presStyleLbl="alignNode1" presStyleIdx="0" presStyleCnt="6">
        <dgm:presLayoutVars>
          <dgm:chMax val="0"/>
          <dgm:chPref val="0"/>
          <dgm:bulletEnabled val="1"/>
        </dgm:presLayoutVars>
      </dgm:prSet>
      <dgm:spPr/>
    </dgm:pt>
    <dgm:pt modelId="{D6942474-07E3-7B4B-91C2-53F4637041E1}" type="pres">
      <dgm:prSet presAssocID="{525CE222-1742-BD46-9444-A862371E5BFE}" presName="desTx" presStyleLbl="alignAccFollowNode1" presStyleIdx="0" presStyleCnt="6">
        <dgm:presLayoutVars>
          <dgm:bulletEnabled val="1"/>
        </dgm:presLayoutVars>
      </dgm:prSet>
      <dgm:spPr/>
    </dgm:pt>
    <dgm:pt modelId="{D5E9661D-1D62-ED40-A348-AF6BCAF17113}" type="pres">
      <dgm:prSet presAssocID="{7504ED50-4AAD-E048-B509-3B1F7E7843C4}" presName="space" presStyleCnt="0"/>
      <dgm:spPr/>
    </dgm:pt>
    <dgm:pt modelId="{ED05C4AD-D84C-7D47-BAD3-C285D886FD6B}" type="pres">
      <dgm:prSet presAssocID="{76A56533-48CC-7F4C-8C1C-570BE59AB3C7}" presName="composite" presStyleCnt="0"/>
      <dgm:spPr/>
    </dgm:pt>
    <dgm:pt modelId="{A0FF12F4-FDF0-5946-A733-4092797242BE}" type="pres">
      <dgm:prSet presAssocID="{76A56533-48CC-7F4C-8C1C-570BE59AB3C7}" presName="parTx" presStyleLbl="alignNode1" presStyleIdx="1" presStyleCnt="6">
        <dgm:presLayoutVars>
          <dgm:chMax val="0"/>
          <dgm:chPref val="0"/>
          <dgm:bulletEnabled val="1"/>
        </dgm:presLayoutVars>
      </dgm:prSet>
      <dgm:spPr/>
    </dgm:pt>
    <dgm:pt modelId="{97684EAC-850C-8B43-A081-AD9A1C2BCA0B}" type="pres">
      <dgm:prSet presAssocID="{76A56533-48CC-7F4C-8C1C-570BE59AB3C7}" presName="desTx" presStyleLbl="alignAccFollowNode1" presStyleIdx="1" presStyleCnt="6">
        <dgm:presLayoutVars>
          <dgm:bulletEnabled val="1"/>
        </dgm:presLayoutVars>
      </dgm:prSet>
      <dgm:spPr/>
    </dgm:pt>
    <dgm:pt modelId="{38ED46DF-A018-FD4F-9B27-EDEF6E932127}" type="pres">
      <dgm:prSet presAssocID="{BE562DAB-AD74-E04C-9143-2EC240594471}" presName="space" presStyleCnt="0"/>
      <dgm:spPr/>
    </dgm:pt>
    <dgm:pt modelId="{DCF213BC-DAF2-7346-A5D4-D655026860B1}" type="pres">
      <dgm:prSet presAssocID="{3F67B945-0280-114A-87F6-701270728DF7}" presName="composite" presStyleCnt="0"/>
      <dgm:spPr/>
    </dgm:pt>
    <dgm:pt modelId="{C8CFDF40-314C-2B42-8C02-73DC357B6DAA}" type="pres">
      <dgm:prSet presAssocID="{3F67B945-0280-114A-87F6-701270728DF7}" presName="parTx" presStyleLbl="alignNode1" presStyleIdx="2" presStyleCnt="6">
        <dgm:presLayoutVars>
          <dgm:chMax val="0"/>
          <dgm:chPref val="0"/>
          <dgm:bulletEnabled val="1"/>
        </dgm:presLayoutVars>
      </dgm:prSet>
      <dgm:spPr/>
    </dgm:pt>
    <dgm:pt modelId="{ECED329F-BF90-4545-B30C-AFBCDE038550}" type="pres">
      <dgm:prSet presAssocID="{3F67B945-0280-114A-87F6-701270728DF7}" presName="desTx" presStyleLbl="alignAccFollowNode1" presStyleIdx="2" presStyleCnt="6">
        <dgm:presLayoutVars>
          <dgm:bulletEnabled val="1"/>
        </dgm:presLayoutVars>
      </dgm:prSet>
      <dgm:spPr/>
    </dgm:pt>
    <dgm:pt modelId="{F1DBCF14-4767-6C47-ADA6-F037CC93C7F6}" type="pres">
      <dgm:prSet presAssocID="{27300640-D91A-E744-BC7C-D4D92E258D4D}" presName="space" presStyleCnt="0"/>
      <dgm:spPr/>
    </dgm:pt>
    <dgm:pt modelId="{5ECAA70C-CFC2-BB41-8A3F-6BB1B3578BFD}" type="pres">
      <dgm:prSet presAssocID="{0616A6F7-9174-584D-81DE-803D217D495A}" presName="composite" presStyleCnt="0"/>
      <dgm:spPr/>
    </dgm:pt>
    <dgm:pt modelId="{8D018E56-2EC8-2B43-BF4D-5425B7874B5C}" type="pres">
      <dgm:prSet presAssocID="{0616A6F7-9174-584D-81DE-803D217D495A}" presName="parTx" presStyleLbl="alignNode1" presStyleIdx="3" presStyleCnt="6">
        <dgm:presLayoutVars>
          <dgm:chMax val="0"/>
          <dgm:chPref val="0"/>
          <dgm:bulletEnabled val="1"/>
        </dgm:presLayoutVars>
      </dgm:prSet>
      <dgm:spPr/>
    </dgm:pt>
    <dgm:pt modelId="{ECB426E8-B881-0744-ABE5-6E7667E31FCB}" type="pres">
      <dgm:prSet presAssocID="{0616A6F7-9174-584D-81DE-803D217D495A}" presName="desTx" presStyleLbl="alignAccFollowNode1" presStyleIdx="3" presStyleCnt="6">
        <dgm:presLayoutVars>
          <dgm:bulletEnabled val="1"/>
        </dgm:presLayoutVars>
      </dgm:prSet>
      <dgm:spPr/>
    </dgm:pt>
    <dgm:pt modelId="{A5691574-A211-AB49-8A25-EF9DB0EF609D}" type="pres">
      <dgm:prSet presAssocID="{804484C9-B037-4D42-B04F-ACC5BDCF3929}" presName="space" presStyleCnt="0"/>
      <dgm:spPr/>
    </dgm:pt>
    <dgm:pt modelId="{AB2986CE-0257-3246-A9BF-00BAF8B5ACED}" type="pres">
      <dgm:prSet presAssocID="{43D2B59E-3824-CE44-AB43-77E18925FB06}" presName="composite" presStyleCnt="0"/>
      <dgm:spPr/>
    </dgm:pt>
    <dgm:pt modelId="{B37872A1-5F31-B840-83DE-7A3DFD8615FC}" type="pres">
      <dgm:prSet presAssocID="{43D2B59E-3824-CE44-AB43-77E18925FB06}" presName="parTx" presStyleLbl="alignNode1" presStyleIdx="4" presStyleCnt="6">
        <dgm:presLayoutVars>
          <dgm:chMax val="0"/>
          <dgm:chPref val="0"/>
          <dgm:bulletEnabled val="1"/>
        </dgm:presLayoutVars>
      </dgm:prSet>
      <dgm:spPr/>
    </dgm:pt>
    <dgm:pt modelId="{42DDEE1C-DE2E-444F-ACAC-8E49571EB21F}" type="pres">
      <dgm:prSet presAssocID="{43D2B59E-3824-CE44-AB43-77E18925FB06}" presName="desTx" presStyleLbl="alignAccFollowNode1" presStyleIdx="4" presStyleCnt="6">
        <dgm:presLayoutVars>
          <dgm:bulletEnabled val="1"/>
        </dgm:presLayoutVars>
      </dgm:prSet>
      <dgm:spPr/>
    </dgm:pt>
    <dgm:pt modelId="{B9447CD5-228D-B148-BB59-D6D067BA816C}" type="pres">
      <dgm:prSet presAssocID="{91CFFCE7-FA83-6040-AAA6-BDA4E9466174}" presName="space" presStyleCnt="0"/>
      <dgm:spPr/>
    </dgm:pt>
    <dgm:pt modelId="{2CA9F4D8-B8F4-3D42-BFFC-F282C0D372C8}" type="pres">
      <dgm:prSet presAssocID="{9F774692-2879-4B49-B4BC-C98C907BC6D5}" presName="composite" presStyleCnt="0"/>
      <dgm:spPr/>
    </dgm:pt>
    <dgm:pt modelId="{171D2B16-15A1-B54D-AD86-371E418860D8}" type="pres">
      <dgm:prSet presAssocID="{9F774692-2879-4B49-B4BC-C98C907BC6D5}" presName="parTx" presStyleLbl="alignNode1" presStyleIdx="5" presStyleCnt="6">
        <dgm:presLayoutVars>
          <dgm:chMax val="0"/>
          <dgm:chPref val="0"/>
          <dgm:bulletEnabled val="1"/>
        </dgm:presLayoutVars>
      </dgm:prSet>
      <dgm:spPr/>
    </dgm:pt>
    <dgm:pt modelId="{CD13E7A6-2BE8-5A44-859A-D24035E67774}" type="pres">
      <dgm:prSet presAssocID="{9F774692-2879-4B49-B4BC-C98C907BC6D5}" presName="desTx" presStyleLbl="alignAccFollowNode1" presStyleIdx="5" presStyleCnt="6">
        <dgm:presLayoutVars>
          <dgm:bulletEnabled val="1"/>
        </dgm:presLayoutVars>
      </dgm:prSet>
      <dgm:spPr/>
    </dgm:pt>
  </dgm:ptLst>
  <dgm:cxnLst>
    <dgm:cxn modelId="{D1B18907-A790-9E49-949D-953CA024521B}" srcId="{43D2B59E-3824-CE44-AB43-77E18925FB06}" destId="{531BCB13-9DC6-FF45-B614-AC89F21907B3}" srcOrd="0" destOrd="0" parTransId="{B78DD575-E419-8341-B7F0-4CEB6DAFDD6A}" sibTransId="{D99D4559-CD3E-124C-A541-FB2DBA064B15}"/>
    <dgm:cxn modelId="{8BB71617-851C-6945-AB07-1A84FD63C2C8}" srcId="{76A56533-48CC-7F4C-8C1C-570BE59AB3C7}" destId="{8AAEB853-A708-9A42-8E33-C5E2D65FD5BA}" srcOrd="2" destOrd="0" parTransId="{30C48139-1108-2944-86ED-6E39FD252D45}" sibTransId="{298232CA-4867-EE44-8790-9FD2DC7EA1B1}"/>
    <dgm:cxn modelId="{22452D17-B0B2-9440-9EE6-471657822376}" type="presOf" srcId="{03C22D86-95FA-8C40-BA6F-7C2B11A786D6}" destId="{ECB426E8-B881-0744-ABE5-6E7667E31FCB}" srcOrd="0" destOrd="4" presId="urn:microsoft.com/office/officeart/2005/8/layout/hList1"/>
    <dgm:cxn modelId="{9DFDF81C-DEB4-F24B-A7EF-094753622FB9}" srcId="{9F774692-2879-4B49-B4BC-C98C907BC6D5}" destId="{C44E3AC9-1FE3-9741-8309-06E7D7AF725B}" srcOrd="1" destOrd="0" parTransId="{6C155B5B-B749-5B48-83ED-E3F995878691}" sibTransId="{78EF7931-B31D-634A-BD2C-78EC61AED575}"/>
    <dgm:cxn modelId="{0FC8891E-9C30-F747-9428-45426AC4AED7}" type="presOf" srcId="{76A56533-48CC-7F4C-8C1C-570BE59AB3C7}" destId="{A0FF12F4-FDF0-5946-A733-4092797242BE}" srcOrd="0" destOrd="0" presId="urn:microsoft.com/office/officeart/2005/8/layout/hList1"/>
    <dgm:cxn modelId="{ECEE7723-7EE6-714F-81F3-2DD147B65515}" type="presOf" srcId="{525CE222-1742-BD46-9444-A862371E5BFE}" destId="{B72A1293-4980-8E49-9C40-4E92F103D2B7}" srcOrd="0" destOrd="0" presId="urn:microsoft.com/office/officeart/2005/8/layout/hList1"/>
    <dgm:cxn modelId="{EF872224-561D-1E4C-9DAE-07099DC4CC19}" type="presOf" srcId="{8E3920E4-FA3D-684B-A933-F6E9FA5ADDD1}" destId="{ECB426E8-B881-0744-ABE5-6E7667E31FCB}" srcOrd="0" destOrd="1" presId="urn:microsoft.com/office/officeart/2005/8/layout/hList1"/>
    <dgm:cxn modelId="{C5EE4E29-DA6E-5D47-BEEF-EF0A948DA16F}" type="presOf" srcId="{6434A0E8-9C29-3C4B-94FC-4B6594804514}" destId="{ECB426E8-B881-0744-ABE5-6E7667E31FCB}" srcOrd="0" destOrd="6" presId="urn:microsoft.com/office/officeart/2005/8/layout/hList1"/>
    <dgm:cxn modelId="{965D912F-54E4-3647-A6A6-40F05F41FBF0}" type="presOf" srcId="{11550536-BB40-0C4D-98B8-ABB4ADB64EE7}" destId="{CD13E7A6-2BE8-5A44-859A-D24035E67774}" srcOrd="0" destOrd="3" presId="urn:microsoft.com/office/officeart/2005/8/layout/hList1"/>
    <dgm:cxn modelId="{31330535-D5AC-7D47-AE33-8A750F569730}" type="presOf" srcId="{8691AAB0-993D-E74F-BC88-6AFB5EEADC98}" destId="{CD13E7A6-2BE8-5A44-859A-D24035E67774}" srcOrd="0" destOrd="0" presId="urn:microsoft.com/office/officeart/2005/8/layout/hList1"/>
    <dgm:cxn modelId="{D19B5037-524E-CE4D-AAEA-80FDE4A15D99}" srcId="{43D2B59E-3824-CE44-AB43-77E18925FB06}" destId="{7BFAFE86-D305-EB4A-BF2C-38F7FD64D803}" srcOrd="2" destOrd="0" parTransId="{C2A92FD5-9FF1-3C44-B26D-CD476068A876}" sibTransId="{286687CC-4280-534E-B427-43DCB9602258}"/>
    <dgm:cxn modelId="{25479C3C-B21C-7A41-AE74-4B9B39D1949A}" srcId="{525CE222-1742-BD46-9444-A862371E5BFE}" destId="{DF719B46-1DD6-C743-ACB4-238D2AAEBFD7}" srcOrd="0" destOrd="0" parTransId="{C6C8CFC0-D70A-3043-B63C-2454B8193363}" sibTransId="{99603F10-70FA-104C-8262-C9965593F7B5}"/>
    <dgm:cxn modelId="{3D8B1C41-51DE-EF4A-8AB0-7C7A7727F146}" type="presOf" srcId="{55AEF2CD-091D-FB44-9669-960138C4730C}" destId="{97684EAC-850C-8B43-A081-AD9A1C2BCA0B}" srcOrd="0" destOrd="0" presId="urn:microsoft.com/office/officeart/2005/8/layout/hList1"/>
    <dgm:cxn modelId="{97137741-8085-C846-BB80-D56E28E8033C}" type="presOf" srcId="{B95E6E36-4DDA-C744-AABD-710F202CBC40}" destId="{AFD6C2B2-BEF8-DA49-9102-EC9A224E19E1}" srcOrd="0" destOrd="0" presId="urn:microsoft.com/office/officeart/2005/8/layout/hList1"/>
    <dgm:cxn modelId="{788A3A43-7515-7E4D-84E3-2C444A5DF01F}" type="presOf" srcId="{C44E3AC9-1FE3-9741-8309-06E7D7AF725B}" destId="{CD13E7A6-2BE8-5A44-859A-D24035E67774}" srcOrd="0" destOrd="1" presId="urn:microsoft.com/office/officeart/2005/8/layout/hList1"/>
    <dgm:cxn modelId="{1C343C44-3097-4246-BC7E-BE89729606DC}" type="presOf" srcId="{B1D472DF-FF24-5D47-BAFC-1AB3B8371EEC}" destId="{97684EAC-850C-8B43-A081-AD9A1C2BCA0B}" srcOrd="0" destOrd="5" presId="urn:microsoft.com/office/officeart/2005/8/layout/hList1"/>
    <dgm:cxn modelId="{E42EEF4A-A9D0-1742-9E0C-91A4E66ED0FD}" type="presOf" srcId="{C1853AB8-A4DB-014F-A30B-870E93A1F729}" destId="{ECED329F-BF90-4545-B30C-AFBCDE038550}" srcOrd="0" destOrd="1" presId="urn:microsoft.com/office/officeart/2005/8/layout/hList1"/>
    <dgm:cxn modelId="{F0504658-CC15-0942-B805-89887112C840}" srcId="{3F67B945-0280-114A-87F6-701270728DF7}" destId="{140E3296-5965-5B4F-9962-4CF95504C9DD}" srcOrd="0" destOrd="0" parTransId="{F952564F-D0BD-9B4D-8EF1-4DB5CBEBAAEC}" sibTransId="{67669638-5DE5-864D-836D-551F7325BB46}"/>
    <dgm:cxn modelId="{05ED9C5C-A497-FD42-9D11-B34A5B724850}" srcId="{9F774692-2879-4B49-B4BC-C98C907BC6D5}" destId="{02AFFF2C-0835-5349-93FE-E1F84B780432}" srcOrd="2" destOrd="0" parTransId="{FA4EFD86-C212-FC44-90F3-61C597F6210C}" sibTransId="{4CFA29C1-DBEE-9545-AF16-24AC6F3BE385}"/>
    <dgm:cxn modelId="{BBA53D60-E1D1-4A4B-99B5-971FE9803C60}" type="presOf" srcId="{38FC0F38-AF60-4345-99ED-BF1961FDF9A8}" destId="{ECB426E8-B881-0744-ABE5-6E7667E31FCB}" srcOrd="0" destOrd="3" presId="urn:microsoft.com/office/officeart/2005/8/layout/hList1"/>
    <dgm:cxn modelId="{5BA8CD63-E5FD-C04A-B50B-AE720E21C3DD}" srcId="{76A56533-48CC-7F4C-8C1C-570BE59AB3C7}" destId="{55AEF2CD-091D-FB44-9669-960138C4730C}" srcOrd="0" destOrd="0" parTransId="{A9CD9F4E-FD7B-D840-9AD9-E78284F148FC}" sibTransId="{3E69C6BD-F7DF-804F-93CF-E7395323F86F}"/>
    <dgm:cxn modelId="{FB79CD6D-0ECE-5342-9290-86B841E55C9B}" type="presOf" srcId="{DD2827AB-2D9E-5C49-80A3-9491EF9EBD69}" destId="{97684EAC-850C-8B43-A081-AD9A1C2BCA0B}" srcOrd="0" destOrd="3" presId="urn:microsoft.com/office/officeart/2005/8/layout/hList1"/>
    <dgm:cxn modelId="{BA60FA71-1856-C64B-BF1C-F35E77ECD98E}" srcId="{76A56533-48CC-7F4C-8C1C-570BE59AB3C7}" destId="{DD2827AB-2D9E-5C49-80A3-9491EF9EBD69}" srcOrd="3" destOrd="0" parTransId="{55EE3F9E-0677-C641-B373-31B692E60622}" sibTransId="{FE29D8BF-FBC5-3A45-A969-280C2A094DF5}"/>
    <dgm:cxn modelId="{4850AA76-61BB-C74D-BFDD-9EA40C59B08D}" srcId="{DD2827AB-2D9E-5C49-80A3-9491EF9EBD69}" destId="{B1D472DF-FF24-5D47-BAFC-1AB3B8371EEC}" srcOrd="1" destOrd="0" parTransId="{16060C3C-1C03-ED44-8C1E-4FEC5F32EF5B}" sibTransId="{040DBB81-8240-7348-8529-599CAE3A76D0}"/>
    <dgm:cxn modelId="{D66F1E7E-EE50-F742-98C9-4FE51B5C61ED}" type="presOf" srcId="{3F67B945-0280-114A-87F6-701270728DF7}" destId="{C8CFDF40-314C-2B42-8C02-73DC357B6DAA}" srcOrd="0" destOrd="0" presId="urn:microsoft.com/office/officeart/2005/8/layout/hList1"/>
    <dgm:cxn modelId="{8A6B0E80-73E5-B249-9853-A04666E1B652}" srcId="{0616A6F7-9174-584D-81DE-803D217D495A}" destId="{A815BB6C-6B1F-684C-826A-38CAAF5268A7}" srcOrd="2" destOrd="0" parTransId="{D0E16363-CF8B-7148-9841-EC501C04212B}" sibTransId="{7763A022-37CD-F04F-99DD-41B6A19531DB}"/>
    <dgm:cxn modelId="{9A276688-2CE4-BD42-A6CB-9E14D110143B}" type="presOf" srcId="{4526F27A-6719-A447-A263-3C45DD81C41E}" destId="{97684EAC-850C-8B43-A081-AD9A1C2BCA0B}" srcOrd="0" destOrd="4" presId="urn:microsoft.com/office/officeart/2005/8/layout/hList1"/>
    <dgm:cxn modelId="{26BAF78D-DF88-624C-A5DC-464E3A6DF94E}" type="presOf" srcId="{D7DA30D8-B44B-9242-8B51-DB8A242F5F16}" destId="{CD13E7A6-2BE8-5A44-859A-D24035E67774}" srcOrd="0" destOrd="4" presId="urn:microsoft.com/office/officeart/2005/8/layout/hList1"/>
    <dgm:cxn modelId="{2478118E-6E8E-0A4B-956C-789DBAC96137}" srcId="{0616A6F7-9174-584D-81DE-803D217D495A}" destId="{8E3920E4-FA3D-684B-A933-F6E9FA5ADDD1}" srcOrd="1" destOrd="0" parTransId="{CEE129D6-FD23-3E4A-9421-99CD3EBCA40F}" sibTransId="{E1A432B3-70D4-8E43-A3CD-CE9EE96A11B6}"/>
    <dgm:cxn modelId="{775F868E-1E35-624D-9742-5AB8D54E1617}" srcId="{76A56533-48CC-7F4C-8C1C-570BE59AB3C7}" destId="{AA0636F0-D0D9-C141-B7B3-D45A45B366C0}" srcOrd="1" destOrd="0" parTransId="{4699EDDE-64B1-0C47-B4FA-68080BB0EB11}" sibTransId="{199BFC4B-8B2B-484F-81FC-2C3D0485472B}"/>
    <dgm:cxn modelId="{95C7EA8E-EE37-3F4F-B8AE-BC0186017ABB}" type="presOf" srcId="{DF719B46-1DD6-C743-ACB4-238D2AAEBFD7}" destId="{D6942474-07E3-7B4B-91C2-53F4637041E1}" srcOrd="0" destOrd="0" presId="urn:microsoft.com/office/officeart/2005/8/layout/hList1"/>
    <dgm:cxn modelId="{5EE0C790-A531-4C49-A36F-2B2D8A2CB051}" srcId="{38FC0F38-AF60-4345-99ED-BF1961FDF9A8}" destId="{03C22D86-95FA-8C40-BA6F-7C2B11A786D6}" srcOrd="0" destOrd="0" parTransId="{449387F0-4090-504F-BE41-F0D53A3FB15B}" sibTransId="{4503A0A9-6DC7-174B-8441-A64A5E99FCE8}"/>
    <dgm:cxn modelId="{60848794-094F-E34D-9F53-86D0179F5CAE}" type="presOf" srcId="{3116AB40-8E9E-D449-8035-C593123C077C}" destId="{ECB426E8-B881-0744-ABE5-6E7667E31FCB}" srcOrd="0" destOrd="0" presId="urn:microsoft.com/office/officeart/2005/8/layout/hList1"/>
    <dgm:cxn modelId="{F603F197-F8B0-D84C-B5DE-309B2050BD81}" srcId="{B95E6E36-4DDA-C744-AABD-710F202CBC40}" destId="{525CE222-1742-BD46-9444-A862371E5BFE}" srcOrd="0" destOrd="0" parTransId="{A30332C9-780B-AE43-9610-55551DD0E9FE}" sibTransId="{7504ED50-4AAD-E048-B509-3B1F7E7843C4}"/>
    <dgm:cxn modelId="{AA711499-FA7C-B54C-A5C3-714B7E97FDAB}" type="presOf" srcId="{0616A6F7-9174-584D-81DE-803D217D495A}" destId="{8D018E56-2EC8-2B43-BF4D-5425B7874B5C}" srcOrd="0" destOrd="0" presId="urn:microsoft.com/office/officeart/2005/8/layout/hList1"/>
    <dgm:cxn modelId="{2E96CAAC-1E6E-C041-96CE-D0B80E152CF6}" srcId="{0616A6F7-9174-584D-81DE-803D217D495A}" destId="{3116AB40-8E9E-D449-8035-C593123C077C}" srcOrd="0" destOrd="0" parTransId="{A6FD4E20-AFA2-7049-B2BD-B8F0E71701F4}" sibTransId="{D14D91D8-8D0E-F541-96DA-69D9821312D1}"/>
    <dgm:cxn modelId="{1A741EAD-8ADA-D14F-97B9-38BD3E42A326}" type="presOf" srcId="{A815BB6C-6B1F-684C-826A-38CAAF5268A7}" destId="{ECB426E8-B881-0744-ABE5-6E7667E31FCB}" srcOrd="0" destOrd="2" presId="urn:microsoft.com/office/officeart/2005/8/layout/hList1"/>
    <dgm:cxn modelId="{54D97DAD-E51C-134A-B8B8-7049229D921E}" type="presOf" srcId="{140E3296-5965-5B4F-9962-4CF95504C9DD}" destId="{ECED329F-BF90-4545-B30C-AFBCDE038550}" srcOrd="0" destOrd="0" presId="urn:microsoft.com/office/officeart/2005/8/layout/hList1"/>
    <dgm:cxn modelId="{15A0A2AF-846F-B944-9F4C-6F52DFA17A2E}" srcId="{9F774692-2879-4B49-B4BC-C98C907BC6D5}" destId="{8691AAB0-993D-E74F-BC88-6AFB5EEADC98}" srcOrd="0" destOrd="0" parTransId="{D8952068-F560-BA45-A636-B614DE6E26BB}" sibTransId="{8A21EF00-46FD-7541-BDDE-5DAA986E025B}"/>
    <dgm:cxn modelId="{8B099FB6-EF5F-5544-B8ED-3049528F55C2}" srcId="{43D2B59E-3824-CE44-AB43-77E18925FB06}" destId="{145BFD81-B681-454B-B265-CD834F7BF02D}" srcOrd="1" destOrd="0" parTransId="{2DB5035F-A1ED-934E-AB1E-B585AD74877A}" sibTransId="{BCB696FA-9214-6F49-A032-0274B9D73CE6}"/>
    <dgm:cxn modelId="{58A091B8-7B27-E642-8257-2D927339073D}" type="presOf" srcId="{145BFD81-B681-454B-B265-CD834F7BF02D}" destId="{42DDEE1C-DE2E-444F-ACAC-8E49571EB21F}" srcOrd="0" destOrd="1" presId="urn:microsoft.com/office/officeart/2005/8/layout/hList1"/>
    <dgm:cxn modelId="{FCF71EB9-7446-E44F-844A-E1431C86012B}" srcId="{B95E6E36-4DDA-C744-AABD-710F202CBC40}" destId="{3F67B945-0280-114A-87F6-701270728DF7}" srcOrd="2" destOrd="0" parTransId="{A0C95EE0-D0E9-F848-A9EB-C473EB3CA2E6}" sibTransId="{27300640-D91A-E744-BC7C-D4D92E258D4D}"/>
    <dgm:cxn modelId="{B0FF67BF-4820-354F-B336-D9262BCB3A9D}" type="presOf" srcId="{AA0636F0-D0D9-C141-B7B3-D45A45B366C0}" destId="{97684EAC-850C-8B43-A081-AD9A1C2BCA0B}" srcOrd="0" destOrd="1" presId="urn:microsoft.com/office/officeart/2005/8/layout/hList1"/>
    <dgm:cxn modelId="{26A150C0-A98D-A94D-990E-BCFB2F9BA5A9}" srcId="{9F774692-2879-4B49-B4BC-C98C907BC6D5}" destId="{D7DA30D8-B44B-9242-8B51-DB8A242F5F16}" srcOrd="4" destOrd="0" parTransId="{2163938F-E760-664D-B5D8-8CD83DDFF1FF}" sibTransId="{8F777A80-E93E-F643-BD0F-832B55DAFCF3}"/>
    <dgm:cxn modelId="{3ACD60C5-4072-B044-B330-701386D44534}" type="presOf" srcId="{531BCB13-9DC6-FF45-B614-AC89F21907B3}" destId="{42DDEE1C-DE2E-444F-ACAC-8E49571EB21F}" srcOrd="0" destOrd="0" presId="urn:microsoft.com/office/officeart/2005/8/layout/hList1"/>
    <dgm:cxn modelId="{87C4CEC7-6A46-3943-BA24-9872F969D361}" type="presOf" srcId="{9F774692-2879-4B49-B4BC-C98C907BC6D5}" destId="{171D2B16-15A1-B54D-AD86-371E418860D8}" srcOrd="0" destOrd="0" presId="urn:microsoft.com/office/officeart/2005/8/layout/hList1"/>
    <dgm:cxn modelId="{E3C39ACE-4205-5547-BC79-E34BAE9F3097}" srcId="{B95E6E36-4DDA-C744-AABD-710F202CBC40}" destId="{9F774692-2879-4B49-B4BC-C98C907BC6D5}" srcOrd="5" destOrd="0" parTransId="{ACB9311F-1541-8945-8272-7C684DC46B9D}" sibTransId="{70CCBF94-E0C9-5A45-9530-A49DB1192942}"/>
    <dgm:cxn modelId="{C9E6F1D3-38D0-D748-9150-B0349F662378}" srcId="{0616A6F7-9174-584D-81DE-803D217D495A}" destId="{38FC0F38-AF60-4345-99ED-BF1961FDF9A8}" srcOrd="3" destOrd="0" parTransId="{C38DF410-A4D7-7342-B541-A51346F71793}" sibTransId="{B9FC1EF9-DE45-394E-9EEB-C1ACA47BE99A}"/>
    <dgm:cxn modelId="{0FDB25D4-49AD-4041-BFE0-8668A87AF600}" srcId="{DD2827AB-2D9E-5C49-80A3-9491EF9EBD69}" destId="{4526F27A-6719-A447-A263-3C45DD81C41E}" srcOrd="0" destOrd="0" parTransId="{A6D6EE00-9B41-4546-8E8F-6E10EF5E3BE5}" sibTransId="{6727132A-2F61-7B41-B355-CCDB7A2BED60}"/>
    <dgm:cxn modelId="{0B64C6D4-545F-D943-BD42-CC9ECA79B851}" srcId="{B95E6E36-4DDA-C744-AABD-710F202CBC40}" destId="{76A56533-48CC-7F4C-8C1C-570BE59AB3C7}" srcOrd="1" destOrd="0" parTransId="{EED8E30D-D1E2-694D-AAAD-748F35018C65}" sibTransId="{BE562DAB-AD74-E04C-9143-2EC240594471}"/>
    <dgm:cxn modelId="{41B53DD8-7F5B-6149-BFAE-8E704FC09746}" type="presOf" srcId="{8AAEB853-A708-9A42-8E33-C5E2D65FD5BA}" destId="{97684EAC-850C-8B43-A081-AD9A1C2BCA0B}" srcOrd="0" destOrd="2" presId="urn:microsoft.com/office/officeart/2005/8/layout/hList1"/>
    <dgm:cxn modelId="{CC2AFEDB-2D39-3B43-A5EE-F9962F492504}" srcId="{B95E6E36-4DDA-C744-AABD-710F202CBC40}" destId="{43D2B59E-3824-CE44-AB43-77E18925FB06}" srcOrd="4" destOrd="0" parTransId="{BBF98CD1-913F-8A4F-B4A0-C5B689DA9B45}" sibTransId="{91CFFCE7-FA83-6040-AAA6-BDA4E9466174}"/>
    <dgm:cxn modelId="{9F0427DC-AD12-8142-B489-A26598A378D9}" srcId="{0616A6F7-9174-584D-81DE-803D217D495A}" destId="{CD0CD6E0-576D-634D-B8B9-97F0866DBE27}" srcOrd="4" destOrd="0" parTransId="{C3361C2D-230B-1242-AD1E-539ABDD7D9A4}" sibTransId="{F487D327-3D90-4B45-A8E9-5BBE0ED8254B}"/>
    <dgm:cxn modelId="{E6AF74DF-0C45-9C4F-9DA6-78773284D64E}" srcId="{9F774692-2879-4B49-B4BC-C98C907BC6D5}" destId="{11550536-BB40-0C4D-98B8-ABB4ADB64EE7}" srcOrd="3" destOrd="0" parTransId="{2B96D88E-6157-984E-8691-161ED4A2E277}" sibTransId="{36AA2F16-548E-3C42-981C-AA8DD2671E9C}"/>
    <dgm:cxn modelId="{5F4879DF-4A48-5249-9ABE-E3D491608548}" srcId="{CD0CD6E0-576D-634D-B8B9-97F0866DBE27}" destId="{6434A0E8-9C29-3C4B-94FC-4B6594804514}" srcOrd="0" destOrd="0" parTransId="{2BE6C043-F243-FA42-AE77-909F3F17E7FE}" sibTransId="{FCA2F407-52DD-BB42-8739-5F820F38DBF2}"/>
    <dgm:cxn modelId="{C610DEE5-2F8A-C249-8099-EE215BDBA738}" type="presOf" srcId="{CD0CD6E0-576D-634D-B8B9-97F0866DBE27}" destId="{ECB426E8-B881-0744-ABE5-6E7667E31FCB}" srcOrd="0" destOrd="5" presId="urn:microsoft.com/office/officeart/2005/8/layout/hList1"/>
    <dgm:cxn modelId="{AF1A9DE7-8F93-3A44-9CA6-A9B6E2D3A8E3}" srcId="{B95E6E36-4DDA-C744-AABD-710F202CBC40}" destId="{0616A6F7-9174-584D-81DE-803D217D495A}" srcOrd="3" destOrd="0" parTransId="{56E855B8-1157-D445-B54C-39808532C355}" sibTransId="{804484C9-B037-4D42-B04F-ACC5BDCF3929}"/>
    <dgm:cxn modelId="{E79387EC-769C-7C49-BE27-9F387BE72FC9}" srcId="{3F67B945-0280-114A-87F6-701270728DF7}" destId="{C1853AB8-A4DB-014F-A30B-870E93A1F729}" srcOrd="1" destOrd="0" parTransId="{CD73044A-0DF7-2249-B8D3-81819B293914}" sibTransId="{00825823-BFEB-E743-99F6-5E959E2C9125}"/>
    <dgm:cxn modelId="{AEE67BEF-1C64-3249-AD68-C869CE1DDD1A}" type="presOf" srcId="{7BFAFE86-D305-EB4A-BF2C-38F7FD64D803}" destId="{42DDEE1C-DE2E-444F-ACAC-8E49571EB21F}" srcOrd="0" destOrd="2" presId="urn:microsoft.com/office/officeart/2005/8/layout/hList1"/>
    <dgm:cxn modelId="{C3D51FF4-05DA-DF4B-8825-FC869AE6F50A}" type="presOf" srcId="{02AFFF2C-0835-5349-93FE-E1F84B780432}" destId="{CD13E7A6-2BE8-5A44-859A-D24035E67774}" srcOrd="0" destOrd="2" presId="urn:microsoft.com/office/officeart/2005/8/layout/hList1"/>
    <dgm:cxn modelId="{2B515AF6-0CEB-E742-98C3-A0F31AA660B1}" type="presOf" srcId="{43D2B59E-3824-CE44-AB43-77E18925FB06}" destId="{B37872A1-5F31-B840-83DE-7A3DFD8615FC}" srcOrd="0" destOrd="0" presId="urn:microsoft.com/office/officeart/2005/8/layout/hList1"/>
    <dgm:cxn modelId="{94C06056-15F4-7447-AE74-954D36BC78BF}" type="presParOf" srcId="{AFD6C2B2-BEF8-DA49-9102-EC9A224E19E1}" destId="{B7374587-86D7-0548-B2A5-6D89B93E4C80}" srcOrd="0" destOrd="0" presId="urn:microsoft.com/office/officeart/2005/8/layout/hList1"/>
    <dgm:cxn modelId="{993B6787-AE04-F147-A411-66018263EF5A}" type="presParOf" srcId="{B7374587-86D7-0548-B2A5-6D89B93E4C80}" destId="{B72A1293-4980-8E49-9C40-4E92F103D2B7}" srcOrd="0" destOrd="0" presId="urn:microsoft.com/office/officeart/2005/8/layout/hList1"/>
    <dgm:cxn modelId="{FB758B40-7AC5-3041-9141-7612E1AC1958}" type="presParOf" srcId="{B7374587-86D7-0548-B2A5-6D89B93E4C80}" destId="{D6942474-07E3-7B4B-91C2-53F4637041E1}" srcOrd="1" destOrd="0" presId="urn:microsoft.com/office/officeart/2005/8/layout/hList1"/>
    <dgm:cxn modelId="{83D65142-E706-CF47-B488-2FF8607C4551}" type="presParOf" srcId="{AFD6C2B2-BEF8-DA49-9102-EC9A224E19E1}" destId="{D5E9661D-1D62-ED40-A348-AF6BCAF17113}" srcOrd="1" destOrd="0" presId="urn:microsoft.com/office/officeart/2005/8/layout/hList1"/>
    <dgm:cxn modelId="{191654DF-F64E-C34B-9262-2F92FFF68257}" type="presParOf" srcId="{AFD6C2B2-BEF8-DA49-9102-EC9A224E19E1}" destId="{ED05C4AD-D84C-7D47-BAD3-C285D886FD6B}" srcOrd="2" destOrd="0" presId="urn:microsoft.com/office/officeart/2005/8/layout/hList1"/>
    <dgm:cxn modelId="{E918B537-76E1-FF4A-AC6A-49B7912E01A7}" type="presParOf" srcId="{ED05C4AD-D84C-7D47-BAD3-C285D886FD6B}" destId="{A0FF12F4-FDF0-5946-A733-4092797242BE}" srcOrd="0" destOrd="0" presId="urn:microsoft.com/office/officeart/2005/8/layout/hList1"/>
    <dgm:cxn modelId="{8170FB7A-E9C3-6D4C-8466-4E1B6DD245CC}" type="presParOf" srcId="{ED05C4AD-D84C-7D47-BAD3-C285D886FD6B}" destId="{97684EAC-850C-8B43-A081-AD9A1C2BCA0B}" srcOrd="1" destOrd="0" presId="urn:microsoft.com/office/officeart/2005/8/layout/hList1"/>
    <dgm:cxn modelId="{3EA058BE-D61E-4D48-838F-C4E4BCF7AD15}" type="presParOf" srcId="{AFD6C2B2-BEF8-DA49-9102-EC9A224E19E1}" destId="{38ED46DF-A018-FD4F-9B27-EDEF6E932127}" srcOrd="3" destOrd="0" presId="urn:microsoft.com/office/officeart/2005/8/layout/hList1"/>
    <dgm:cxn modelId="{9EA53A93-95DB-E542-B5ED-A89FCAE6B40E}" type="presParOf" srcId="{AFD6C2B2-BEF8-DA49-9102-EC9A224E19E1}" destId="{DCF213BC-DAF2-7346-A5D4-D655026860B1}" srcOrd="4" destOrd="0" presId="urn:microsoft.com/office/officeart/2005/8/layout/hList1"/>
    <dgm:cxn modelId="{866662A3-7048-3C4B-BE2F-9F6814204A9A}" type="presParOf" srcId="{DCF213BC-DAF2-7346-A5D4-D655026860B1}" destId="{C8CFDF40-314C-2B42-8C02-73DC357B6DAA}" srcOrd="0" destOrd="0" presId="urn:microsoft.com/office/officeart/2005/8/layout/hList1"/>
    <dgm:cxn modelId="{B8B6E9A1-EB53-8248-BFCC-4FBCD933FACB}" type="presParOf" srcId="{DCF213BC-DAF2-7346-A5D4-D655026860B1}" destId="{ECED329F-BF90-4545-B30C-AFBCDE038550}" srcOrd="1" destOrd="0" presId="urn:microsoft.com/office/officeart/2005/8/layout/hList1"/>
    <dgm:cxn modelId="{2C39DD79-B26E-F349-B37D-4E30F7989A55}" type="presParOf" srcId="{AFD6C2B2-BEF8-DA49-9102-EC9A224E19E1}" destId="{F1DBCF14-4767-6C47-ADA6-F037CC93C7F6}" srcOrd="5" destOrd="0" presId="urn:microsoft.com/office/officeart/2005/8/layout/hList1"/>
    <dgm:cxn modelId="{96A7B75A-2E3F-F244-9E3B-D445D7762AED}" type="presParOf" srcId="{AFD6C2B2-BEF8-DA49-9102-EC9A224E19E1}" destId="{5ECAA70C-CFC2-BB41-8A3F-6BB1B3578BFD}" srcOrd="6" destOrd="0" presId="urn:microsoft.com/office/officeart/2005/8/layout/hList1"/>
    <dgm:cxn modelId="{15001521-09C5-C94E-9EAE-96117E7ACD9C}" type="presParOf" srcId="{5ECAA70C-CFC2-BB41-8A3F-6BB1B3578BFD}" destId="{8D018E56-2EC8-2B43-BF4D-5425B7874B5C}" srcOrd="0" destOrd="0" presId="urn:microsoft.com/office/officeart/2005/8/layout/hList1"/>
    <dgm:cxn modelId="{EF48B6FB-FC9D-A348-BF7B-94C6D5A53C31}" type="presParOf" srcId="{5ECAA70C-CFC2-BB41-8A3F-6BB1B3578BFD}" destId="{ECB426E8-B881-0744-ABE5-6E7667E31FCB}" srcOrd="1" destOrd="0" presId="urn:microsoft.com/office/officeart/2005/8/layout/hList1"/>
    <dgm:cxn modelId="{F5F9D29B-3965-C540-91E1-887D434FB140}" type="presParOf" srcId="{AFD6C2B2-BEF8-DA49-9102-EC9A224E19E1}" destId="{A5691574-A211-AB49-8A25-EF9DB0EF609D}" srcOrd="7" destOrd="0" presId="urn:microsoft.com/office/officeart/2005/8/layout/hList1"/>
    <dgm:cxn modelId="{45739310-B3EA-D145-8D3F-34F66AB15CE7}" type="presParOf" srcId="{AFD6C2B2-BEF8-DA49-9102-EC9A224E19E1}" destId="{AB2986CE-0257-3246-A9BF-00BAF8B5ACED}" srcOrd="8" destOrd="0" presId="urn:microsoft.com/office/officeart/2005/8/layout/hList1"/>
    <dgm:cxn modelId="{9448A65C-2E38-B84D-BA98-4643E8222D90}" type="presParOf" srcId="{AB2986CE-0257-3246-A9BF-00BAF8B5ACED}" destId="{B37872A1-5F31-B840-83DE-7A3DFD8615FC}" srcOrd="0" destOrd="0" presId="urn:microsoft.com/office/officeart/2005/8/layout/hList1"/>
    <dgm:cxn modelId="{E0B61688-2197-7D46-9DF2-239CB1DB74C1}" type="presParOf" srcId="{AB2986CE-0257-3246-A9BF-00BAF8B5ACED}" destId="{42DDEE1C-DE2E-444F-ACAC-8E49571EB21F}" srcOrd="1" destOrd="0" presId="urn:microsoft.com/office/officeart/2005/8/layout/hList1"/>
    <dgm:cxn modelId="{F60F3E36-3F0D-F942-B91E-2D43708A6B53}" type="presParOf" srcId="{AFD6C2B2-BEF8-DA49-9102-EC9A224E19E1}" destId="{B9447CD5-228D-B148-BB59-D6D067BA816C}" srcOrd="9" destOrd="0" presId="urn:microsoft.com/office/officeart/2005/8/layout/hList1"/>
    <dgm:cxn modelId="{1A4EA51F-5BDF-BE4B-9A98-862B4899BF31}" type="presParOf" srcId="{AFD6C2B2-BEF8-DA49-9102-EC9A224E19E1}" destId="{2CA9F4D8-B8F4-3D42-BFFC-F282C0D372C8}" srcOrd="10" destOrd="0" presId="urn:microsoft.com/office/officeart/2005/8/layout/hList1"/>
    <dgm:cxn modelId="{2F74650C-7410-AA47-A30C-DD0527A79428}" type="presParOf" srcId="{2CA9F4D8-B8F4-3D42-BFFC-F282C0D372C8}" destId="{171D2B16-15A1-B54D-AD86-371E418860D8}" srcOrd="0" destOrd="0" presId="urn:microsoft.com/office/officeart/2005/8/layout/hList1"/>
    <dgm:cxn modelId="{D5589AF4-1D03-C242-A99A-FECDD7765924}" type="presParOf" srcId="{2CA9F4D8-B8F4-3D42-BFFC-F282C0D372C8}" destId="{CD13E7A6-2BE8-5A44-859A-D24035E6777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2A1293-4980-8E49-9C40-4E92F103D2B7}">
      <dsp:nvSpPr>
        <dsp:cNvPr id="0" name=""/>
        <dsp:cNvSpPr/>
      </dsp:nvSpPr>
      <dsp:spPr>
        <a:xfrm>
          <a:off x="3337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Conditioning</a:t>
          </a:r>
        </a:p>
      </dsp:txBody>
      <dsp:txXfrm>
        <a:off x="3337" y="602382"/>
        <a:ext cx="1773212" cy="709285"/>
      </dsp:txXfrm>
    </dsp:sp>
    <dsp:sp modelId="{D6942474-07E3-7B4B-91C2-53F4637041E1}">
      <dsp:nvSpPr>
        <dsp:cNvPr id="0" name=""/>
        <dsp:cNvSpPr/>
      </dsp:nvSpPr>
      <dsp:spPr>
        <a:xfrm>
          <a:off x="3337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RFQ</a:t>
          </a:r>
        </a:p>
      </dsp:txBody>
      <dsp:txXfrm>
        <a:off x="3337" y="1311667"/>
        <a:ext cx="1773212" cy="2854800"/>
      </dsp:txXfrm>
    </dsp:sp>
    <dsp:sp modelId="{A0FF12F4-FDF0-5946-A733-4092797242BE}">
      <dsp:nvSpPr>
        <dsp:cNvPr id="0" name=""/>
        <dsp:cNvSpPr/>
      </dsp:nvSpPr>
      <dsp:spPr>
        <a:xfrm>
          <a:off x="2024799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Beam to MEBT FC (</a:t>
          </a:r>
          <a:r>
            <a:rPr lang="en-US" sz="1600" b="1" kern="1200" dirty="0">
              <a:solidFill>
                <a:schemeClr val="accent5"/>
              </a:solidFill>
            </a:rPr>
            <a:t>SRR2A</a:t>
          </a:r>
          <a:r>
            <a:rPr lang="en-US" sz="1600" kern="1200" dirty="0"/>
            <a:t>)</a:t>
          </a:r>
        </a:p>
      </dsp:txBody>
      <dsp:txXfrm>
        <a:off x="2024799" y="602382"/>
        <a:ext cx="1773212" cy="709285"/>
      </dsp:txXfrm>
    </dsp:sp>
    <dsp:sp modelId="{97684EAC-850C-8B43-A081-AD9A1C2BCA0B}">
      <dsp:nvSpPr>
        <dsp:cNvPr id="0" name=""/>
        <dsp:cNvSpPr/>
      </dsp:nvSpPr>
      <dsp:spPr>
        <a:xfrm>
          <a:off x="2024799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Ion Source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LEBT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RFQ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MEBT up to the FC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Bunchers not powered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Critical Diagnostics</a:t>
          </a:r>
        </a:p>
      </dsp:txBody>
      <dsp:txXfrm>
        <a:off x="2024799" y="1311667"/>
        <a:ext cx="1773212" cy="2854800"/>
      </dsp:txXfrm>
    </dsp:sp>
    <dsp:sp modelId="{C8CFDF40-314C-2B42-8C02-73DC357B6DAA}">
      <dsp:nvSpPr>
        <dsp:cNvPr id="0" name=""/>
        <dsp:cNvSpPr/>
      </dsp:nvSpPr>
      <dsp:spPr>
        <a:xfrm>
          <a:off x="4046262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Conditioning</a:t>
          </a:r>
        </a:p>
      </dsp:txBody>
      <dsp:txXfrm>
        <a:off x="4046262" y="602382"/>
        <a:ext cx="1773212" cy="709285"/>
      </dsp:txXfrm>
    </dsp:sp>
    <dsp:sp modelId="{ECED329F-BF90-4545-B30C-AFBCDE038550}">
      <dsp:nvSpPr>
        <dsp:cNvPr id="0" name=""/>
        <dsp:cNvSpPr/>
      </dsp:nvSpPr>
      <dsp:spPr>
        <a:xfrm>
          <a:off x="4046262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MEBT Bunchers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DTL1</a:t>
          </a:r>
        </a:p>
      </dsp:txBody>
      <dsp:txXfrm>
        <a:off x="4046262" y="1311667"/>
        <a:ext cx="1773212" cy="2854800"/>
      </dsp:txXfrm>
    </dsp:sp>
    <dsp:sp modelId="{8D018E56-2EC8-2B43-BF4D-5425B7874B5C}">
      <dsp:nvSpPr>
        <dsp:cNvPr id="0" name=""/>
        <dsp:cNvSpPr/>
      </dsp:nvSpPr>
      <dsp:spPr>
        <a:xfrm>
          <a:off x="6067724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Beam to DTL1 FC (</a:t>
          </a:r>
          <a:r>
            <a:rPr lang="en-US" sz="1600" b="1" kern="1200" dirty="0">
              <a:solidFill>
                <a:schemeClr val="accent5"/>
              </a:solidFill>
            </a:rPr>
            <a:t>SRR2B</a:t>
          </a:r>
          <a:r>
            <a:rPr lang="en-US" sz="1600" kern="1200" dirty="0"/>
            <a:t>)</a:t>
          </a:r>
        </a:p>
      </dsp:txBody>
      <dsp:txXfrm>
        <a:off x="6067724" y="602382"/>
        <a:ext cx="1773212" cy="709285"/>
      </dsp:txXfrm>
    </dsp:sp>
    <dsp:sp modelId="{ECB426E8-B881-0744-ABE5-6E7667E31FCB}">
      <dsp:nvSpPr>
        <dsp:cNvPr id="0" name=""/>
        <dsp:cNvSpPr/>
      </dsp:nvSpPr>
      <dsp:spPr>
        <a:xfrm>
          <a:off x="6067724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Ion Source 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LEBT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RFQ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MEBT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Bunchers powered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DTL1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Powered</a:t>
          </a:r>
        </a:p>
      </dsp:txBody>
      <dsp:txXfrm>
        <a:off x="6067724" y="1311667"/>
        <a:ext cx="1773212" cy="2854800"/>
      </dsp:txXfrm>
    </dsp:sp>
    <dsp:sp modelId="{B37872A1-5F31-B840-83DE-7A3DFD8615FC}">
      <dsp:nvSpPr>
        <dsp:cNvPr id="0" name=""/>
        <dsp:cNvSpPr/>
      </dsp:nvSpPr>
      <dsp:spPr>
        <a:xfrm>
          <a:off x="8089187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Conditioning</a:t>
          </a:r>
        </a:p>
      </dsp:txBody>
      <dsp:txXfrm>
        <a:off x="8089187" y="602382"/>
        <a:ext cx="1773212" cy="709285"/>
      </dsp:txXfrm>
    </dsp:sp>
    <dsp:sp modelId="{42DDEE1C-DE2E-444F-ACAC-8E49571EB21F}">
      <dsp:nvSpPr>
        <dsp:cNvPr id="0" name=""/>
        <dsp:cNvSpPr/>
      </dsp:nvSpPr>
      <dsp:spPr>
        <a:xfrm>
          <a:off x="8089187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DTL2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DTL3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DTL4</a:t>
          </a:r>
        </a:p>
      </dsp:txBody>
      <dsp:txXfrm>
        <a:off x="8089187" y="1311667"/>
        <a:ext cx="1773212" cy="2854800"/>
      </dsp:txXfrm>
    </dsp:sp>
    <dsp:sp modelId="{171D2B16-15A1-B54D-AD86-371E418860D8}">
      <dsp:nvSpPr>
        <dsp:cNvPr id="0" name=""/>
        <dsp:cNvSpPr/>
      </dsp:nvSpPr>
      <dsp:spPr>
        <a:xfrm>
          <a:off x="10110649" y="602382"/>
          <a:ext cx="1773212" cy="7092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Beam to DTL4 FC (</a:t>
          </a:r>
          <a:r>
            <a:rPr lang="en-US" sz="1600" b="1" kern="1200" dirty="0">
              <a:solidFill>
                <a:schemeClr val="accent5"/>
              </a:solidFill>
            </a:rPr>
            <a:t>SRR3</a:t>
          </a:r>
          <a:r>
            <a:rPr lang="en-US" sz="1600" kern="1200" dirty="0"/>
            <a:t>)</a:t>
          </a:r>
        </a:p>
      </dsp:txBody>
      <dsp:txXfrm>
        <a:off x="10110649" y="602382"/>
        <a:ext cx="1773212" cy="709285"/>
      </dsp:txXfrm>
    </dsp:sp>
    <dsp:sp modelId="{CD13E7A6-2BE8-5A44-859A-D24035E67774}">
      <dsp:nvSpPr>
        <dsp:cNvPr id="0" name=""/>
        <dsp:cNvSpPr/>
      </dsp:nvSpPr>
      <dsp:spPr>
        <a:xfrm>
          <a:off x="10110649" y="1311667"/>
          <a:ext cx="1773212" cy="2854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Ion Source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LEBT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RFQ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MEBT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kern="1200" dirty="0"/>
            <a:t>DTL1-4</a:t>
          </a:r>
        </a:p>
      </dsp:txBody>
      <dsp:txXfrm>
        <a:off x="10110649" y="1311667"/>
        <a:ext cx="1773212" cy="2854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16F17-FF12-814E-936A-620B3383A43B}" type="datetimeFigureOut">
              <a:rPr lang="sv-SE" smtClean="0"/>
              <a:t>2021-09-08</a:t>
            </a:fld>
            <a:endParaRPr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E5A434-646A-2746-9BDC-885B2382B33E}" type="slidenum">
              <a:rPr lang="sv-SE" smtClean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18227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E5A434-646A-2746-9BDC-885B2382B33E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3829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ktangel 4">
            <a:extLst>
              <a:ext uri="{FF2B5EF4-FFF2-40B4-BE49-F238E27FC236}">
                <a16:creationId xmlns:a16="http://schemas.microsoft.com/office/drawing/2014/main" id="{5105BBA5-0B01-43EB-96EC-725AF28E5A8E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BB3141B3-566C-47FF-8C29-67289995D2FA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965145F-CDA4-4965-A7C5-ACBA593934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03069" y="1048935"/>
            <a:ext cx="8872165" cy="4760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485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96A591D-7BEE-2A48-BD08-DCDF3D90DE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D54999FA-2FAA-954A-8DF5-E836F80237CE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7" name="Platshållare för diagram 6">
            <a:extLst>
              <a:ext uri="{FF2B5EF4-FFF2-40B4-BE49-F238E27FC236}">
                <a16:creationId xmlns:a16="http://schemas.microsoft.com/office/drawing/2014/main" id="{FA784AEE-BB11-4271-AB33-DE0774105604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1103313" y="1657350"/>
            <a:ext cx="7767637" cy="44450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chart</a:t>
            </a:r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175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8" name="Platshållare för tabell 7">
            <a:extLst>
              <a:ext uri="{FF2B5EF4-FFF2-40B4-BE49-F238E27FC236}">
                <a16:creationId xmlns:a16="http://schemas.microsoft.com/office/drawing/2014/main" id="{489D1BD7-202A-4115-BE6C-1B053CFFDE1E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1103313" y="1614488"/>
            <a:ext cx="9359900" cy="4406900"/>
          </a:xfrm>
        </p:spPr>
        <p:txBody>
          <a:bodyPr/>
          <a:lstStyle>
            <a:lvl1pPr algn="ctr">
              <a:defRPr sz="800" cap="all" baseline="0"/>
            </a:lvl1pPr>
          </a:lstStyle>
          <a:p>
            <a:r>
              <a:rPr lang="en-US"/>
              <a:t>Click icon to add table</a:t>
            </a:r>
            <a:endParaRPr lang="sv-SE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EF177138-95E5-674B-B010-143A8CD1453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A17409A2-FEB3-C347-BCD9-5882F521854A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225189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0" y="388593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79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>
            <a:extLst>
              <a:ext uri="{FF2B5EF4-FFF2-40B4-BE49-F238E27FC236}">
                <a16:creationId xmlns:a16="http://schemas.microsoft.com/office/drawing/2014/main" id="{BE7B1DDB-F4AA-4E8D-BD07-905FE45A5555}"/>
              </a:ext>
            </a:extLst>
          </p:cNvPr>
          <p:cNvSpPr/>
          <p:nvPr userDrawn="1"/>
        </p:nvSpPr>
        <p:spPr>
          <a:xfrm>
            <a:off x="-2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34780BC8-191C-6D4B-93F3-54A06FD4FE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30395" y="1153621"/>
            <a:ext cx="8640000" cy="23876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sv-SE" dirty="0"/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81DF3056-F3A8-2949-876C-528413E342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30395" y="3883393"/>
            <a:ext cx="8640000" cy="921363"/>
          </a:xfrm>
          <a:prstGeom prst="rect">
            <a:avLst/>
          </a:prstGeom>
        </p:spPr>
        <p:txBody>
          <a:bodyPr lIns="9000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 dirty="0"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EC66F586-F662-4573-A59B-7D4EDD05A153}"/>
              </a:ext>
            </a:extLst>
          </p:cNvPr>
          <p:cNvSpPr/>
          <p:nvPr userDrawn="1"/>
        </p:nvSpPr>
        <p:spPr>
          <a:xfrm>
            <a:off x="-2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3193CED5-E020-4279-918D-055F43A9188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5" name="Platshållare för text 14">
            <a:extLst>
              <a:ext uri="{FF2B5EF4-FFF2-40B4-BE49-F238E27FC236}">
                <a16:creationId xmlns:a16="http://schemas.microsoft.com/office/drawing/2014/main" id="{EA5DA2EE-60AD-41D0-96B0-DDF02E0AE54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930395" y="5605695"/>
            <a:ext cx="6290892" cy="459883"/>
          </a:xfrm>
          <a:prstGeom prst="rect">
            <a:avLst/>
          </a:prstGeom>
        </p:spPr>
        <p:txBody>
          <a:bodyPr lIns="90000" tIns="18000" bIns="36000" anchor="b" anchorCtr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200" b="1" strike="noStrike" cap="all" spc="12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presented by &lt;name nameson&gt;</a:t>
            </a:r>
          </a:p>
        </p:txBody>
      </p:sp>
      <p:sp>
        <p:nvSpPr>
          <p:cNvPr id="10" name="Platshållare för datum 3">
            <a:extLst>
              <a:ext uri="{FF2B5EF4-FFF2-40B4-BE49-F238E27FC236}">
                <a16:creationId xmlns:a16="http://schemas.microsoft.com/office/drawing/2014/main" id="{5CE429DE-35D4-F144-9881-2C3DD8ABB66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930395" y="6096663"/>
            <a:ext cx="1241068" cy="365125"/>
          </a:xfrm>
        </p:spPr>
        <p:txBody>
          <a:bodyPr/>
          <a:lstStyle>
            <a:lvl1pPr>
              <a:defRPr sz="1200"/>
            </a:lvl1pPr>
          </a:lstStyle>
          <a:p>
            <a:fld id="{8BBA39C4-CDA3-2E45-9AAD-6A002F6F0C12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01384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>
            <a:extLst>
              <a:ext uri="{FF2B5EF4-FFF2-40B4-BE49-F238E27FC236}">
                <a16:creationId xmlns:a16="http://schemas.microsoft.com/office/drawing/2014/main" id="{9BCCEAFE-E21B-43CF-80C4-FF01C3F9D479}"/>
              </a:ext>
            </a:extLst>
          </p:cNvPr>
          <p:cNvSpPr/>
          <p:nvPr userDrawn="1"/>
        </p:nvSpPr>
        <p:spPr>
          <a:xfrm>
            <a:off x="0" y="16274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2" name="Bildobjekt 11">
            <a:extLst>
              <a:ext uri="{FF2B5EF4-FFF2-40B4-BE49-F238E27FC236}">
                <a16:creationId xmlns:a16="http://schemas.microsoft.com/office/drawing/2014/main" id="{6426DF26-09C3-4DAE-B43E-0C11D6A635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924611" y="417443"/>
            <a:ext cx="826395" cy="800100"/>
          </a:xfrm>
          <a:prstGeom prst="rect">
            <a:avLst/>
          </a:prstGeom>
        </p:spPr>
      </p:pic>
      <p:sp>
        <p:nvSpPr>
          <p:cNvPr id="11" name="Platshållare för text 10">
            <a:extLst>
              <a:ext uri="{FF2B5EF4-FFF2-40B4-BE49-F238E27FC236}">
                <a16:creationId xmlns:a16="http://schemas.microsoft.com/office/drawing/2014/main" id="{5C48DF05-1B09-4DA6-AC56-07304871CCD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195647" y="1640719"/>
            <a:ext cx="10042073" cy="4375520"/>
          </a:xfrm>
        </p:spPr>
        <p:txBody>
          <a:bodyPr>
            <a:noAutofit/>
          </a:bodyPr>
          <a:lstStyle>
            <a:lvl1pPr marL="457200" indent="-457200">
              <a:buClr>
                <a:schemeClr val="bg1"/>
              </a:buClr>
              <a:buFont typeface="+mj-lt"/>
              <a:buAutoNum type="arabicPeriod"/>
              <a:defRPr>
                <a:solidFill>
                  <a:schemeClr val="bg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Platshållare för datum 3">
            <a:extLst>
              <a:ext uri="{FF2B5EF4-FFF2-40B4-BE49-F238E27FC236}">
                <a16:creationId xmlns:a16="http://schemas.microsoft.com/office/drawing/2014/main" id="{04D3287D-3E21-D845-8766-C307E676530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EA2F52FB-94CB-034F-9F53-162DD5C18CF3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3988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/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ktangel 5">
            <a:extLst>
              <a:ext uri="{FF2B5EF4-FFF2-40B4-BE49-F238E27FC236}">
                <a16:creationId xmlns:a16="http://schemas.microsoft.com/office/drawing/2014/main" id="{250D024A-8F85-4618-9506-0F493B263A92}"/>
              </a:ext>
            </a:extLst>
          </p:cNvPr>
          <p:cNvSpPr/>
          <p:nvPr userDrawn="1"/>
        </p:nvSpPr>
        <p:spPr>
          <a:xfrm>
            <a:off x="0" y="0"/>
            <a:ext cx="6477712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628E18C2-A66E-436E-89DA-1C5D481CB4B4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477712" y="0"/>
            <a:ext cx="5714288" cy="6858000"/>
          </a:xfrm>
          <a:solidFill>
            <a:srgbClr val="ECECEC"/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F55DE042-7DE8-4583-986C-4082375307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30491" y="1051132"/>
            <a:ext cx="4255909" cy="829149"/>
          </a:xfrm>
        </p:spPr>
        <p:txBody>
          <a:bodyPr rIns="18000" anchor="b" anchorCtr="0"/>
          <a:lstStyle>
            <a:lvl1pPr marL="0" indent="0">
              <a:buFontTx/>
              <a:buNone/>
              <a:defRPr sz="4800">
                <a:solidFill>
                  <a:schemeClr val="bg1"/>
                </a:solidFill>
                <a:latin typeface="+mn-lt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# (chapter)</a:t>
            </a:r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1DC53C5B-9DC3-4646-B6B3-DD59404D44D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0491" y="2169209"/>
            <a:ext cx="4255909" cy="2462613"/>
          </a:xfrm>
        </p:spPr>
        <p:txBody>
          <a:bodyPr rIns="18000" anchor="t" anchorCtr="0"/>
          <a:lstStyle>
            <a:lvl1pPr marL="0" indent="0">
              <a:spcBef>
                <a:spcPts val="0"/>
              </a:spcBef>
              <a:buFontTx/>
              <a:buNone/>
              <a:defRPr sz="4200">
                <a:solidFill>
                  <a:schemeClr val="bg1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Headline</a:t>
            </a:r>
          </a:p>
        </p:txBody>
      </p:sp>
    </p:spTree>
    <p:extLst>
      <p:ext uri="{BB962C8B-B14F-4D97-AF65-F5344CB8AC3E}">
        <p14:creationId xmlns:p14="http://schemas.microsoft.com/office/powerpoint/2010/main" val="325464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0" name="Rektangel 9">
            <a:extLst>
              <a:ext uri="{FF2B5EF4-FFF2-40B4-BE49-F238E27FC236}">
                <a16:creationId xmlns:a16="http://schemas.microsoft.com/office/drawing/2014/main" id="{A5E954D6-E4D2-47AD-A504-7408EC606D35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DD4ACE8-21C9-474B-A84B-6E399CB9FBD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5917406D-4BE3-3B4C-BCFF-41B4F0FAB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9365782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13" name="Platshållare för datum 3">
            <a:extLst>
              <a:ext uri="{FF2B5EF4-FFF2-40B4-BE49-F238E27FC236}">
                <a16:creationId xmlns:a16="http://schemas.microsoft.com/office/drawing/2014/main" id="{3E8E36C4-8565-B94E-A90D-FF5DD7F86A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0BD37AC8-5454-7046-9751-163FABD9C53D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0082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58775" indent="-2159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innehåll 2">
            <a:extLst>
              <a:ext uri="{FF2B5EF4-FFF2-40B4-BE49-F238E27FC236}">
                <a16:creationId xmlns:a16="http://schemas.microsoft.com/office/drawing/2014/main" id="{BA21051E-3C35-41FB-8E6B-797DB8F269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373692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2865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1" name="Platshållare för datum 3">
            <a:extLst>
              <a:ext uri="{FF2B5EF4-FFF2-40B4-BE49-F238E27FC236}">
                <a16:creationId xmlns:a16="http://schemas.microsoft.com/office/drawing/2014/main" id="{154C1432-4F85-1F42-8016-9B83B89CC8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EACC43CE-E868-CB43-A13D-B5D0DDC64E88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13510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in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49263" indent="-196850">
              <a:lnSpc>
                <a:spcPct val="100000"/>
              </a:lnSpc>
              <a:tabLst/>
              <a:defRPr/>
            </a:lvl3pPr>
            <a:lvl4pPr marL="541338" indent="-180975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5" name="Rektangel 14">
            <a:extLst>
              <a:ext uri="{FF2B5EF4-FFF2-40B4-BE49-F238E27FC236}">
                <a16:creationId xmlns:a16="http://schemas.microsoft.com/office/drawing/2014/main" id="{87E2C692-2C39-4CA8-AA87-45E0F36B6A0E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6" name="Bildobjekt 15">
            <a:extLst>
              <a:ext uri="{FF2B5EF4-FFF2-40B4-BE49-F238E27FC236}">
                <a16:creationId xmlns:a16="http://schemas.microsoft.com/office/drawing/2014/main" id="{E327627C-4BB8-4965-8107-0E7E741F83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3" name="Platshållare för innehåll 2">
            <a:extLst>
              <a:ext uri="{FF2B5EF4-FFF2-40B4-BE49-F238E27FC236}">
                <a16:creationId xmlns:a16="http://schemas.microsoft.com/office/drawing/2014/main" id="{B2D0E559-A900-41F3-93C5-387A7764A152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605297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39750" indent="-19685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7" name="Platshållare för innehåll 2">
            <a:extLst>
              <a:ext uri="{FF2B5EF4-FFF2-40B4-BE49-F238E27FC236}">
                <a16:creationId xmlns:a16="http://schemas.microsoft.com/office/drawing/2014/main" id="{E4E99B3B-ADB3-4D1A-9A7F-AA1B8528E6C7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116194" y="1562400"/>
            <a:ext cx="3255409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F91A8E7B-C629-D343-8A83-7EB0ADF608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A7B3D738-0435-A047-B592-55986A232E22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766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16B191E2-1C71-4B4C-B562-DD793673C24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373813" y="1562100"/>
            <a:ext cx="4994275" cy="476885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marL="0" indent="0" algn="ctr">
              <a:buFontTx/>
              <a:buNone/>
              <a:defRPr sz="800">
                <a:solidFill>
                  <a:srgbClr val="666666"/>
                </a:solidFill>
              </a:defRPr>
            </a:lvl1pPr>
          </a:lstStyle>
          <a:p>
            <a:r>
              <a:rPr lang="sv-SE"/>
              <a:t>INSERT IMAGE</a:t>
            </a:r>
          </a:p>
        </p:txBody>
      </p:sp>
      <p:sp>
        <p:nvSpPr>
          <p:cNvPr id="2" name="Rubrik 1">
            <a:extLst>
              <a:ext uri="{FF2B5EF4-FFF2-40B4-BE49-F238E27FC236}">
                <a16:creationId xmlns:a16="http://schemas.microsoft.com/office/drawing/2014/main" id="{74C1ADE6-C058-9C40-B135-034EB97B437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/>
            </a:lvl1pPr>
          </a:lstStyle>
          <a:p>
            <a:r>
              <a:rPr lang="sv-SE"/>
              <a:t>Headline</a:t>
            </a: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0D4D5C-5B1B-1441-A13B-8613512E5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53244" y="6475270"/>
            <a:ext cx="4320448" cy="365125"/>
          </a:xfrm>
        </p:spPr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84FAE50-4669-D540-A55E-354FF0C59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5292" y="6475270"/>
            <a:ext cx="2743200" cy="365125"/>
          </a:xfrm>
        </p:spPr>
        <p:txBody>
          <a:bodyPr/>
          <a:lstStyle/>
          <a:p>
            <a:fld id="{F7283078-D760-1647-8B80-66BA8B52336D}" type="slidenum">
              <a:rPr lang="sv-SE" smtClean="0"/>
              <a:t>‹#›</a:t>
            </a:fld>
            <a:endParaRPr lang="sv-SE"/>
          </a:p>
        </p:txBody>
      </p:sp>
      <p:sp>
        <p:nvSpPr>
          <p:cNvPr id="9" name="Platshållare för innehåll 2">
            <a:extLst>
              <a:ext uri="{FF2B5EF4-FFF2-40B4-BE49-F238E27FC236}">
                <a16:creationId xmlns:a16="http://schemas.microsoft.com/office/drawing/2014/main" id="{590CF35B-F516-4A5B-A8AB-7A0A28362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4400" y="1562400"/>
            <a:ext cx="4993785" cy="4768062"/>
          </a:xfrm>
        </p:spPr>
        <p:txBody>
          <a:bodyPr lIns="0" rIns="18000"/>
          <a:lstStyle>
            <a:lvl1pPr>
              <a:lnSpc>
                <a:spcPct val="100000"/>
              </a:lnSpc>
              <a:defRPr/>
            </a:lvl1pPr>
            <a:lvl2pPr marL="360000" indent="-216000">
              <a:lnSpc>
                <a:spcPct val="100000"/>
              </a:lnSpc>
              <a:tabLst/>
              <a:defRPr/>
            </a:lvl2pPr>
            <a:lvl3pPr marL="450000" indent="-198000">
              <a:lnSpc>
                <a:spcPct val="100000"/>
              </a:lnSpc>
              <a:tabLst/>
              <a:defRPr/>
            </a:lvl3pPr>
            <a:lvl4pPr marL="540000" indent="-180000">
              <a:lnSpc>
                <a:spcPct val="100000"/>
              </a:lnSpc>
              <a:tabLst/>
              <a:defRPr/>
            </a:lvl4pPr>
            <a:lvl5pPr marL="630000" indent="-162000">
              <a:lnSpc>
                <a:spcPct val="100000"/>
              </a:lnSpc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D16215C-7D16-4D0F-BA5D-E02EED6FB2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103709" y="931026"/>
            <a:ext cx="9360000" cy="507076"/>
          </a:xfrm>
        </p:spPr>
        <p:txBody>
          <a:bodyPr lIns="90000" tIns="18000">
            <a:noAutofit/>
          </a:bodyPr>
          <a:lstStyle>
            <a:lvl1pPr marL="0" indent="0">
              <a:spcBef>
                <a:spcPts val="0"/>
              </a:spcBef>
              <a:buFontTx/>
              <a:buNone/>
              <a:defRPr sz="2200">
                <a:solidFill>
                  <a:schemeClr val="accent1"/>
                </a:solidFill>
              </a:defRPr>
            </a:lvl1pPr>
            <a:lvl2pPr marL="82550" indent="0">
              <a:buNone/>
              <a:defRPr/>
            </a:lvl2pPr>
          </a:lstStyle>
          <a:p>
            <a:pPr lvl="0"/>
            <a:r>
              <a:rPr lang="sv-SE"/>
              <a:t>Sub-headline</a:t>
            </a:r>
          </a:p>
        </p:txBody>
      </p:sp>
      <p:sp>
        <p:nvSpPr>
          <p:cNvPr id="11" name="Rektangel 10">
            <a:extLst>
              <a:ext uri="{FF2B5EF4-FFF2-40B4-BE49-F238E27FC236}">
                <a16:creationId xmlns:a16="http://schemas.microsoft.com/office/drawing/2014/main" id="{BC4F3A85-66E6-412A-97CD-99D922EFBEE2}"/>
              </a:ext>
            </a:extLst>
          </p:cNvPr>
          <p:cNvSpPr/>
          <p:nvPr userDrawn="1"/>
        </p:nvSpPr>
        <p:spPr>
          <a:xfrm>
            <a:off x="0" y="447675"/>
            <a:ext cx="292101" cy="64103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3" name="Bildobjekt 12">
            <a:extLst>
              <a:ext uri="{FF2B5EF4-FFF2-40B4-BE49-F238E27FC236}">
                <a16:creationId xmlns:a16="http://schemas.microsoft.com/office/drawing/2014/main" id="{506E76ED-0FF0-4A03-8EB9-06B57B12EC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0924611" y="417443"/>
            <a:ext cx="826394" cy="800100"/>
          </a:xfrm>
          <a:prstGeom prst="rect">
            <a:avLst/>
          </a:prstGeom>
        </p:spPr>
      </p:pic>
      <p:sp>
        <p:nvSpPr>
          <p:cNvPr id="12" name="Platshållare för datum 3">
            <a:extLst>
              <a:ext uri="{FF2B5EF4-FFF2-40B4-BE49-F238E27FC236}">
                <a16:creationId xmlns:a16="http://schemas.microsoft.com/office/drawing/2014/main" id="{5D496E45-863B-704B-B14F-5E0F58578D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C31A9EE2-3DD9-7D4A-BAD3-2ED4768B7AAD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66558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.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tshållare för bild 12">
            <a:extLst>
              <a:ext uri="{FF2B5EF4-FFF2-40B4-BE49-F238E27FC236}">
                <a16:creationId xmlns:a16="http://schemas.microsoft.com/office/drawing/2014/main" id="{4FD00856-A3E1-48A7-B9CD-D7B89BD6A06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>
            <a:lvl1pPr algn="ctr">
              <a:defRPr sz="800"/>
            </a:lvl1pPr>
          </a:lstStyle>
          <a:p>
            <a:r>
              <a:rPr lang="sv-SE" dirty="0"/>
              <a:t>INSERT IMAGE</a:t>
            </a:r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A8D8C0FE-DA05-418D-9F18-A5A81125AD3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924611" y="417443"/>
            <a:ext cx="828000" cy="799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Platshållare för text 6">
            <a:extLst>
              <a:ext uri="{FF2B5EF4-FFF2-40B4-BE49-F238E27FC236}">
                <a16:creationId xmlns:a16="http://schemas.microsoft.com/office/drawing/2014/main" id="{1848DA8D-03CE-4CA5-A851-F6ABAE67A9B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0" y="447675"/>
            <a:ext cx="292100" cy="6410325"/>
          </a:xfrm>
          <a:solidFill>
            <a:schemeClr val="bg1"/>
          </a:solidFill>
        </p:spPr>
        <p:txBody>
          <a:bodyPr>
            <a:normAutofit/>
          </a:bodyPr>
          <a:lstStyle>
            <a:lvl1pPr marL="0" indent="0">
              <a:buFontTx/>
              <a:buNone/>
              <a:defRPr sz="100">
                <a:noFill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Rubrik 1">
            <a:extLst>
              <a:ext uri="{FF2B5EF4-FFF2-40B4-BE49-F238E27FC236}">
                <a16:creationId xmlns:a16="http://schemas.microsoft.com/office/drawing/2014/main" id="{8F5BB748-C0D0-CB4F-BA93-7488E4BA70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03709" y="265373"/>
            <a:ext cx="9360000" cy="657339"/>
          </a:xfrm>
        </p:spPr>
        <p:txBody>
          <a:bodyPr lIns="90000" bIns="1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sv-SE" dirty="0"/>
              <a:t>Image </a:t>
            </a:r>
            <a:r>
              <a:rPr lang="sv-SE" dirty="0" err="1"/>
              <a:t>title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3286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 mod="1"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1532B06-EA3A-AA45-A1FA-C8E1873FD0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81999"/>
            <a:ext cx="9478393" cy="657340"/>
          </a:xfrm>
          <a:prstGeom prst="rect">
            <a:avLst/>
          </a:prstGeom>
        </p:spPr>
        <p:txBody>
          <a:bodyPr vert="horz" lIns="90000" tIns="45720" rIns="91440" bIns="45720" rtlCol="0" anchor="t" anchorCtr="0">
            <a:no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E4D6F2-5CFB-9D4E-AED8-120937FE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95647" y="6483583"/>
            <a:ext cx="8326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spc="80" baseline="0">
                <a:solidFill>
                  <a:srgbClr val="CCCCCC"/>
                </a:solidFill>
              </a:defRPr>
            </a:lvl1pPr>
          </a:lstStyle>
          <a:p>
            <a:fld id="{9CA8C1C9-B85A-4A4F-BB89-80090B7E9002}" type="datetime1">
              <a:rPr lang="sv-SE" smtClean="0"/>
              <a:t>2021-09-08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15FD9D7-4C35-3343-B008-A413FF500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053244" y="648358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spc="80" baseline="0">
                <a:solidFill>
                  <a:srgbClr val="CCCCCC"/>
                </a:solidFill>
              </a:defRPr>
            </a:lvl1pPr>
          </a:lstStyle>
          <a:p>
            <a:r>
              <a:rPr lang="sv-SE"/>
              <a:t>ESS Accelerator Status and Commissioning Plans</a:t>
            </a: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F6B396D-270A-E047-8DAD-6D51B53CAD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5292" y="648358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7283078-D760-1647-8B80-66BA8B52336D}" type="slidenum">
              <a:rPr lang="sv-SE" smtClean="0"/>
              <a:pPr/>
              <a:t>‹#›</a:t>
            </a:fld>
            <a:endParaRPr lang="sv-SE"/>
          </a:p>
        </p:txBody>
      </p:sp>
      <p:sp>
        <p:nvSpPr>
          <p:cNvPr id="11" name="Platshållare för text 2">
            <a:extLst>
              <a:ext uri="{FF2B5EF4-FFF2-40B4-BE49-F238E27FC236}">
                <a16:creationId xmlns:a16="http://schemas.microsoft.com/office/drawing/2014/main" id="{CD0A89FF-22DC-4B6A-B9ED-60B2F32ED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894" y="1561865"/>
            <a:ext cx="9561022" cy="4565397"/>
          </a:xfrm>
          <a:prstGeom prst="rect">
            <a:avLst/>
          </a:prstGeom>
        </p:spPr>
        <p:txBody>
          <a:bodyPr vert="horz" lIns="0" tIns="45720" rIns="91440" bIns="45720" rtlCol="0">
            <a:no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825848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49" r:id="rId2"/>
    <p:sldLayoutId id="2147483665" r:id="rId3"/>
    <p:sldLayoutId id="2147483667" r:id="rId4"/>
    <p:sldLayoutId id="2147483669" r:id="rId5"/>
    <p:sldLayoutId id="2147483650" r:id="rId6"/>
    <p:sldLayoutId id="2147483668" r:id="rId7"/>
    <p:sldLayoutId id="2147483662" r:id="rId8"/>
    <p:sldLayoutId id="2147483664" r:id="rId9"/>
    <p:sldLayoutId id="2147483663" r:id="rId10"/>
    <p:sldLayoutId id="2147483666" r:id="rId11"/>
    <p:sldLayoutId id="214748367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rgbClr val="666666"/>
          </a:solidFill>
          <a:latin typeface="+mj-lt"/>
          <a:ea typeface="+mj-ea"/>
          <a:cs typeface="+mj-cs"/>
        </a:defRPr>
      </a:lvl1pPr>
    </p:titleStyle>
    <p:bodyStyle>
      <a:lvl1pPr marL="101600" indent="-101600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Segoe UI" panose="020B0502040204020203" pitchFamily="34" charset="0"/>
        <a:buChar char=" "/>
        <a:defRPr sz="2000" kern="1200">
          <a:solidFill>
            <a:srgbClr val="666666"/>
          </a:solidFill>
          <a:latin typeface="+mn-lt"/>
          <a:ea typeface="+mn-ea"/>
          <a:cs typeface="+mn-cs"/>
        </a:defRPr>
      </a:lvl1pPr>
      <a:lvl2pPr marL="315913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Wingdings" panose="05000000000000000000" pitchFamily="2" charset="2"/>
        <a:buChar char=""/>
        <a:defRPr sz="2000" kern="1200">
          <a:solidFill>
            <a:srgbClr val="666666"/>
          </a:solidFill>
          <a:latin typeface="+mn-lt"/>
          <a:ea typeface="+mn-ea"/>
          <a:cs typeface="+mn-cs"/>
        </a:defRPr>
      </a:lvl2pPr>
      <a:lvl3pPr marL="582613" indent="-2508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800" kern="1200">
          <a:solidFill>
            <a:srgbClr val="666666"/>
          </a:solidFill>
          <a:latin typeface="+mn-lt"/>
          <a:ea typeface="+mn-ea"/>
          <a:cs typeface="+mn-cs"/>
        </a:defRPr>
      </a:lvl3pPr>
      <a:lvl4pPr marL="839788" indent="-233363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055688" indent="-200025" algn="l" defTabSz="914400" rtl="0" eaLnBrk="1" latinLnBrk="0" hangingPunct="1">
        <a:lnSpc>
          <a:spcPct val="100000"/>
        </a:lnSpc>
        <a:spcBef>
          <a:spcPts val="1000"/>
        </a:spcBef>
        <a:buClr>
          <a:srgbClr val="666666"/>
        </a:buClr>
        <a:buFont typeface="Arial" panose="020B0604020202020204" pitchFamily="34" charset="0"/>
        <a:buChar char="−"/>
        <a:defRPr sz="14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8.em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855372/contributions/4435781/" TargetMode="Externa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tags" Target="../tags/tag42.xml"/><Relationship Id="rId47" Type="http://schemas.openxmlformats.org/officeDocument/2006/relationships/tags" Target="../tags/tag47.xml"/><Relationship Id="rId50" Type="http://schemas.openxmlformats.org/officeDocument/2006/relationships/tags" Target="../tags/tag50.xml"/><Relationship Id="rId55" Type="http://schemas.openxmlformats.org/officeDocument/2006/relationships/tags" Target="../tags/tag55.xml"/><Relationship Id="rId7" Type="http://schemas.openxmlformats.org/officeDocument/2006/relationships/tags" Target="../tags/tag7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9" Type="http://schemas.openxmlformats.org/officeDocument/2006/relationships/tags" Target="../tags/tag29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tags" Target="../tags/tag40.xml"/><Relationship Id="rId45" Type="http://schemas.openxmlformats.org/officeDocument/2006/relationships/tags" Target="../tags/tag45.xml"/><Relationship Id="rId53" Type="http://schemas.openxmlformats.org/officeDocument/2006/relationships/tags" Target="../tags/tag53.xml"/><Relationship Id="rId58" Type="http://schemas.openxmlformats.org/officeDocument/2006/relationships/slideLayout" Target="../slideLayouts/slideLayout11.xml"/><Relationship Id="rId5" Type="http://schemas.openxmlformats.org/officeDocument/2006/relationships/tags" Target="../tags/tag5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tags" Target="../tags/tag43.xml"/><Relationship Id="rId48" Type="http://schemas.openxmlformats.org/officeDocument/2006/relationships/tags" Target="../tags/tag48.xml"/><Relationship Id="rId56" Type="http://schemas.openxmlformats.org/officeDocument/2006/relationships/tags" Target="../tags/tag56.xml"/><Relationship Id="rId8" Type="http://schemas.openxmlformats.org/officeDocument/2006/relationships/tags" Target="../tags/tag8.xml"/><Relationship Id="rId51" Type="http://schemas.openxmlformats.org/officeDocument/2006/relationships/tags" Target="../tags/tag51.xml"/><Relationship Id="rId3" Type="http://schemas.openxmlformats.org/officeDocument/2006/relationships/tags" Target="../tags/tag3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46" Type="http://schemas.openxmlformats.org/officeDocument/2006/relationships/tags" Target="../tags/tag46.xml"/><Relationship Id="rId20" Type="http://schemas.openxmlformats.org/officeDocument/2006/relationships/tags" Target="../tags/tag20.xml"/><Relationship Id="rId41" Type="http://schemas.openxmlformats.org/officeDocument/2006/relationships/tags" Target="../tags/tag41.xml"/><Relationship Id="rId54" Type="http://schemas.openxmlformats.org/officeDocument/2006/relationships/tags" Target="../tags/tag54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49" Type="http://schemas.openxmlformats.org/officeDocument/2006/relationships/tags" Target="../tags/tag49.xml"/><Relationship Id="rId57" Type="http://schemas.openxmlformats.org/officeDocument/2006/relationships/tags" Target="../tags/tag57.xml"/><Relationship Id="rId10" Type="http://schemas.openxmlformats.org/officeDocument/2006/relationships/tags" Target="../tags/tag10.xml"/><Relationship Id="rId31" Type="http://schemas.openxmlformats.org/officeDocument/2006/relationships/tags" Target="../tags/tag31.xml"/><Relationship Id="rId44" Type="http://schemas.openxmlformats.org/officeDocument/2006/relationships/tags" Target="../tags/tag44.xml"/><Relationship Id="rId52" Type="http://schemas.openxmlformats.org/officeDocument/2006/relationships/tags" Target="../tags/tag5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67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9E8A-171F-1442-92B6-6DB8459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Conducting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1401D-C8B6-434E-97D5-18A745C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4DB9B-09D9-9D4A-9FF8-07D3AA3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10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9A5B6-1791-6F42-B1D6-331029C9C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Ion Source and LEBT Commissioning (2018-2019)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BA86D-CA1B-0143-A185-07491D72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06910-718F-8D45-87FF-7ED53C4C4E65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Platshållare för innehåll 5">
            <a:extLst>
              <a:ext uri="{FF2B5EF4-FFF2-40B4-BE49-F238E27FC236}">
                <a16:creationId xmlns:a16="http://schemas.microsoft.com/office/drawing/2014/main" id="{9A504E5E-FEB4-2045-B130-24FBECA57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927" y="1562980"/>
            <a:ext cx="5275765" cy="4768062"/>
          </a:xfrm>
        </p:spPr>
        <p:txBody>
          <a:bodyPr/>
          <a:lstStyle/>
          <a:p>
            <a:pPr lvl="1"/>
            <a:r>
              <a:rPr lang="en-US" dirty="0"/>
              <a:t>Source and LEBT were commissioning between 2018 and 2019</a:t>
            </a:r>
          </a:p>
          <a:p>
            <a:pPr lvl="1"/>
            <a:r>
              <a:rPr lang="en-US" dirty="0"/>
              <a:t>Source proved to be very flexible.</a:t>
            </a:r>
          </a:p>
          <a:p>
            <a:pPr lvl="1"/>
            <a:r>
              <a:rPr lang="en-US" dirty="0"/>
              <a:t>We suspect the beam is coming out with a larger divergence than expected from simulations (still to be verified)</a:t>
            </a:r>
          </a:p>
          <a:p>
            <a:pPr lvl="1"/>
            <a:r>
              <a:rPr lang="en-US" dirty="0"/>
              <a:t>Emittance is a bit higher than the design as well.</a:t>
            </a:r>
          </a:p>
          <a:p>
            <a:pPr lvl="1"/>
            <a:r>
              <a:rPr lang="en-US" dirty="0"/>
              <a:t>Still some equipment left to be tested a commissioning at this next round (2021): iris and new chopper.</a:t>
            </a:r>
          </a:p>
          <a:p>
            <a:pPr lvl="2"/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425723-0710-0D44-829A-71D07F02B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692" y="1446416"/>
            <a:ext cx="5711028" cy="4884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0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9E8A-171F-1442-92B6-6DB8459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Conducting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1401D-C8B6-434E-97D5-18A745C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4DB9B-09D9-9D4A-9FF8-07D3AA3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11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9A5B6-1791-6F42-B1D6-331029C9C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RFQ conditioning was completed in July 2021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BA86D-CA1B-0143-A185-07491D72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CAB353-4A96-654F-A695-06DE05C50D52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74F4CA1-B59B-6748-BB32-583F2A858F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0064" y="1562100"/>
            <a:ext cx="9053697" cy="4768850"/>
          </a:xfrm>
        </p:spPr>
      </p:pic>
    </p:spTree>
    <p:extLst>
      <p:ext uri="{BB962C8B-B14F-4D97-AF65-F5344CB8AC3E}">
        <p14:creationId xmlns:p14="http://schemas.microsoft.com/office/powerpoint/2010/main" val="1524683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9E8A-171F-1442-92B6-6DB8459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Conducting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1401D-C8B6-434E-97D5-18A745C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4DB9B-09D9-9D4A-9FF8-07D3AA3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12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9A5B6-1791-6F42-B1D6-331029C9C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MEBT and DTL</a:t>
            </a:r>
          </a:p>
          <a:p>
            <a:endParaRPr lang="en-US" dirty="0"/>
          </a:p>
        </p:txBody>
      </p:sp>
      <p:sp>
        <p:nvSpPr>
          <p:cNvPr id="8" name="Platshållare för innehåll 5">
            <a:extLst>
              <a:ext uri="{FF2B5EF4-FFF2-40B4-BE49-F238E27FC236}">
                <a16:creationId xmlns:a16="http://schemas.microsoft.com/office/drawing/2014/main" id="{9A504E5E-FEB4-2045-B130-24FBECA57A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DTL1 tank is installed (August 2021) and the next tanks installations will follow in 2022.</a:t>
            </a:r>
          </a:p>
          <a:p>
            <a:pPr lvl="1"/>
            <a:r>
              <a:rPr lang="en-US" dirty="0"/>
              <a:t>MEBT is fully installed. RF power for the </a:t>
            </a:r>
            <a:r>
              <a:rPr lang="en-US" dirty="0" err="1"/>
              <a:t>buncher</a:t>
            </a:r>
            <a:r>
              <a:rPr lang="en-US" dirty="0"/>
              <a:t> cavities is the one piece still missing.</a:t>
            </a:r>
          </a:p>
          <a:p>
            <a:pPr lvl="1"/>
            <a:r>
              <a:rPr lang="en-US" dirty="0"/>
              <a:t>We have only the critical diagnostics installed and integrated (with controls)</a:t>
            </a:r>
          </a:p>
          <a:p>
            <a:pPr lvl="1"/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BA86D-CA1B-0143-A185-07491D72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45C02C-9E4F-DF4D-8525-5CA7E6A8888D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E3D166-C3A3-F446-B7C8-818C78FBA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6422" y="3192334"/>
            <a:ext cx="4192070" cy="279471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7481151-67F2-5040-B367-A9AE727F0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610" y="3192333"/>
            <a:ext cx="6581099" cy="279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07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A1DD2-77B5-A744-9528-E7B57009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 and Support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FE3476-7453-E042-8388-00E607A3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41D2E-AE36-B74C-9123-EC775578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13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979F21-FD38-D647-B0AF-FC5C3D5586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RF Distribution Line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E45716-68D1-ED46-A0F6-146FCB55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86A72-7835-3542-824A-503A3E005B87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3851EC3-92A5-3A42-82DB-0BCAD37527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7279" y="1353995"/>
            <a:ext cx="8978900" cy="54864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2E7C1E7-47D4-4144-9F22-23C258588B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8683" y="467032"/>
            <a:ext cx="732965" cy="701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72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A1DD2-77B5-A744-9528-E7B57009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 and Support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FE3476-7453-E042-8388-00E607A3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41D2E-AE36-B74C-9123-EC775578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14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979F21-FD38-D647-B0AF-FC5C3D5586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Distribution System, Phase Reference Lina and </a:t>
            </a:r>
            <a:r>
              <a:rPr lang="en-US" dirty="0" err="1"/>
              <a:t>Linac</a:t>
            </a:r>
            <a:r>
              <a:rPr lang="en-US" dirty="0"/>
              <a:t> Warm Units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E45716-68D1-ED46-A0F6-146FCB55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A0B27-7AA3-0E40-B782-35953D082328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8236DC1-8CDB-A346-A639-6D9090B66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130" y="1436142"/>
            <a:ext cx="8152373" cy="5404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525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A1DD2-77B5-A744-9528-E7B570098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Infra and Support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FE3476-7453-E042-8388-00E607A35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41D2E-AE36-B74C-9123-EC7755782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15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979F21-FD38-D647-B0AF-FC5C3D5586E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err="1"/>
              <a:t>Cryo</a:t>
            </a:r>
            <a:r>
              <a:rPr lang="en-US" dirty="0"/>
              <a:t> Plant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FE45716-68D1-ED46-A0F6-146FCB55B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CA0A4-A944-8B40-AC71-C04E846854E4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85BF1C-B9E7-BF49-8C47-8CC97E0A67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258" y="1303195"/>
            <a:ext cx="9093200" cy="553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37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C690555-92AD-8844-94D3-69ED11AB440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8375" r="8375"/>
          <a:stretch>
            <a:fillRect/>
          </a:stretch>
        </p:blipFill>
        <p:spPr>
          <a:xfrm>
            <a:off x="6477712" y="0"/>
            <a:ext cx="5714288" cy="6858000"/>
          </a:xfrm>
        </p:spPr>
      </p:pic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tabLst>
                <a:tab pos="357188" algn="l"/>
              </a:tabLst>
            </a:pPr>
            <a:r>
              <a:rPr lang="en-GB" sz="4400" dirty="0"/>
              <a:t>Commissioning plans for the Normal Conducting </a:t>
            </a:r>
            <a:r>
              <a:rPr lang="en-GB" sz="4400" dirty="0" err="1"/>
              <a:t>Linac</a:t>
            </a:r>
            <a:endParaRPr lang="en-GB" sz="4400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21286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E612EA-0A73-494B-9BEB-571304580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D2F847-D9E9-2D4B-BE64-1E29AC83C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17</a:t>
            </a:fld>
            <a:endParaRPr lang="sv-SE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342D5B-349A-BC41-A1A5-8AA6AC9E5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90EC61-7BC6-B643-9711-FE05003167B6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7691C54-04EC-5141-A820-5DC8514CB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8" y="265373"/>
            <a:ext cx="9869091" cy="657339"/>
          </a:xfrm>
        </p:spPr>
        <p:txBody>
          <a:bodyPr>
            <a:noAutofit/>
          </a:bodyPr>
          <a:lstStyle/>
          <a:p>
            <a:r>
              <a:rPr lang="en-GB" sz="2800" dirty="0"/>
              <a:t>NCL Conditioning and Commissioning Phases</a:t>
            </a:r>
          </a:p>
        </p:txBody>
      </p:sp>
      <p:graphicFrame>
        <p:nvGraphicFramePr>
          <p:cNvPr id="9" name="Content Placeholder 6">
            <a:extLst>
              <a:ext uri="{FF2B5EF4-FFF2-40B4-BE49-F238E27FC236}">
                <a16:creationId xmlns:a16="http://schemas.microsoft.com/office/drawing/2014/main" id="{577BC3C0-5A14-1B47-801E-A0E0CB66272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522886"/>
              </p:ext>
            </p:extLst>
          </p:nvPr>
        </p:nvGraphicFramePr>
        <p:xfrm>
          <a:off x="304800" y="2347547"/>
          <a:ext cx="11887200" cy="4768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E1B4AFE-907B-D348-991C-FAC726C369FF}"/>
              </a:ext>
            </a:extLst>
          </p:cNvPr>
          <p:cNvSpPr txBox="1"/>
          <p:nvPr/>
        </p:nvSpPr>
        <p:spPr>
          <a:xfrm>
            <a:off x="457744" y="943000"/>
            <a:ext cx="1575892" cy="1477328"/>
          </a:xfrm>
          <a:prstGeom prst="rect">
            <a:avLst/>
          </a:prstGeom>
          <a:noFill/>
          <a:ln w="38100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Segoe UI"/>
                <a:ea typeface="+mn-ea"/>
                <a:cs typeface="+mn-cs"/>
              </a:rPr>
              <a:t>NCL Licence to Operate these phases received from SSM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88B885D-A316-5340-80A1-B158CA604D16}"/>
              </a:ext>
            </a:extLst>
          </p:cNvPr>
          <p:cNvSpPr/>
          <p:nvPr/>
        </p:nvSpPr>
        <p:spPr>
          <a:xfrm>
            <a:off x="2180492" y="2779281"/>
            <a:ext cx="2074984" cy="3938954"/>
          </a:xfrm>
          <a:prstGeom prst="ellipse">
            <a:avLst/>
          </a:prstGeom>
          <a:noFill/>
          <a:ln w="539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Content Placeholder 14">
            <a:extLst>
              <a:ext uri="{FF2B5EF4-FFF2-40B4-BE49-F238E27FC236}">
                <a16:creationId xmlns:a16="http://schemas.microsoft.com/office/drawing/2014/main" id="{809D4D68-A159-FD4E-B89F-41CDF075AC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95394" y="922712"/>
            <a:ext cx="7906012" cy="174058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2DD2615-A779-E044-9024-3A0ACDB637B2}"/>
              </a:ext>
            </a:extLst>
          </p:cNvPr>
          <p:cNvCxnSpPr>
            <a:cxnSpLocks/>
          </p:cNvCxnSpPr>
          <p:nvPr/>
        </p:nvCxnSpPr>
        <p:spPr>
          <a:xfrm flipV="1">
            <a:off x="1219200" y="1828800"/>
            <a:ext cx="2971800" cy="1130301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35A9B2B-D54F-FD47-8E1B-1A213A0338B1}"/>
              </a:ext>
            </a:extLst>
          </p:cNvPr>
          <p:cNvCxnSpPr>
            <a:cxnSpLocks/>
          </p:cNvCxnSpPr>
          <p:nvPr/>
        </p:nvCxnSpPr>
        <p:spPr>
          <a:xfrm flipV="1">
            <a:off x="3094892" y="1828800"/>
            <a:ext cx="2172302" cy="1130301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C47439A-9531-3D4E-9545-9C115E499EAC}"/>
              </a:ext>
            </a:extLst>
          </p:cNvPr>
          <p:cNvCxnSpPr>
            <a:cxnSpLocks/>
          </p:cNvCxnSpPr>
          <p:nvPr/>
        </p:nvCxnSpPr>
        <p:spPr>
          <a:xfrm flipV="1">
            <a:off x="5194300" y="1793003"/>
            <a:ext cx="723900" cy="1178797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9915B31-5591-144C-A68F-B383D86C1A5B}"/>
              </a:ext>
            </a:extLst>
          </p:cNvPr>
          <p:cNvCxnSpPr>
            <a:cxnSpLocks/>
          </p:cNvCxnSpPr>
          <p:nvPr/>
        </p:nvCxnSpPr>
        <p:spPr>
          <a:xfrm flipH="1" flipV="1">
            <a:off x="6343388" y="1661376"/>
            <a:ext cx="908312" cy="1293208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15ECE26-4175-AA41-8A19-AF2E0142F274}"/>
              </a:ext>
            </a:extLst>
          </p:cNvPr>
          <p:cNvCxnSpPr>
            <a:cxnSpLocks/>
            <a:endCxn id="18" idx="1"/>
          </p:cNvCxnSpPr>
          <p:nvPr/>
        </p:nvCxnSpPr>
        <p:spPr>
          <a:xfrm flipH="1" flipV="1">
            <a:off x="7611247" y="2139090"/>
            <a:ext cx="1703942" cy="815496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Left Brace 17">
            <a:extLst>
              <a:ext uri="{FF2B5EF4-FFF2-40B4-BE49-F238E27FC236}">
                <a16:creationId xmlns:a16="http://schemas.microsoft.com/office/drawing/2014/main" id="{D1696C49-2367-DD4D-95BC-1D8C807673D5}"/>
              </a:ext>
            </a:extLst>
          </p:cNvPr>
          <p:cNvSpPr/>
          <p:nvPr/>
        </p:nvSpPr>
        <p:spPr>
          <a:xfrm rot="16200000">
            <a:off x="7492970" y="799243"/>
            <a:ext cx="211177" cy="2468517"/>
          </a:xfrm>
          <a:prstGeom prst="leftBrace">
            <a:avLst>
              <a:gd name="adj1" fmla="val 8333"/>
              <a:gd name="adj2" fmla="val 50514"/>
            </a:avLst>
          </a:prstGeom>
          <a:ln w="3175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13C2772-FC2F-BB4F-BA82-AB9BD71E5610}"/>
              </a:ext>
            </a:extLst>
          </p:cNvPr>
          <p:cNvCxnSpPr>
            <a:cxnSpLocks/>
          </p:cNvCxnSpPr>
          <p:nvPr/>
        </p:nvCxnSpPr>
        <p:spPr>
          <a:xfrm flipH="1" flipV="1">
            <a:off x="8932008" y="1793002"/>
            <a:ext cx="2434493" cy="1161582"/>
          </a:xfrm>
          <a:prstGeom prst="straightConnector1">
            <a:avLst/>
          </a:prstGeom>
          <a:ln w="31750">
            <a:solidFill>
              <a:srgbClr val="009900"/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8FF3F1C-C8C5-D649-8A6F-62AEEA3003F3}"/>
              </a:ext>
            </a:extLst>
          </p:cNvPr>
          <p:cNvSpPr txBox="1"/>
          <p:nvPr/>
        </p:nvSpPr>
        <p:spPr>
          <a:xfrm>
            <a:off x="9880801" y="6144685"/>
            <a:ext cx="218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Courtesy: </a:t>
            </a:r>
            <a:r>
              <a:rPr lang="sv-SE" dirty="0">
                <a:solidFill>
                  <a:srgbClr val="FF0000"/>
                </a:solidFill>
              </a:rPr>
              <a:t>C. </a:t>
            </a:r>
            <a:r>
              <a:rPr lang="sv-SE" dirty="0" err="1">
                <a:solidFill>
                  <a:srgbClr val="FF0000"/>
                </a:solidFill>
              </a:rPr>
              <a:t>Plostinar</a:t>
            </a:r>
            <a:endParaRPr lang="sv-SE" dirty="0">
              <a:solidFill>
                <a:srgbClr val="FF0000"/>
              </a:solidFill>
            </a:endParaRPr>
          </a:p>
          <a:p>
            <a:pPr algn="l"/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6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4F21E6FD-A416-DF4C-A763-3B3E427A2F80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500" r="23500"/>
          <a:stretch>
            <a:fillRect/>
          </a:stretch>
        </p:blipFill>
        <p:spPr/>
      </p:pic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tabLst>
                <a:tab pos="357188" algn="l"/>
              </a:tabLst>
            </a:pPr>
            <a:r>
              <a:rPr lang="en-GB" sz="4400" dirty="0" err="1"/>
              <a:t>SuperConducting</a:t>
            </a:r>
            <a:r>
              <a:rPr lang="en-GB" sz="4400" dirty="0"/>
              <a:t> </a:t>
            </a:r>
            <a:r>
              <a:rPr lang="en-GB" sz="4400" dirty="0" err="1"/>
              <a:t>Linac</a:t>
            </a:r>
            <a:r>
              <a:rPr lang="en-GB" sz="4400" dirty="0"/>
              <a:t> installation and plans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539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9E8A-171F-1442-92B6-6DB8459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1401D-C8B6-434E-97D5-18A745C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4DB9B-09D9-9D4A-9FF8-07D3AA3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19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9A5B6-1791-6F42-B1D6-331029C9C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Spokes, Medium and High Beta Cavities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BA86D-CA1B-0143-A185-07491D72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3FB98-BBE1-BE4A-ACB8-81D107887925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Platshållare för innehåll 5">
            <a:extLst>
              <a:ext uri="{FF2B5EF4-FFF2-40B4-BE49-F238E27FC236}">
                <a16:creationId xmlns:a16="http://schemas.microsoft.com/office/drawing/2014/main" id="{9A504E5E-FEB4-2045-B130-24FBECA57A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927" y="1562980"/>
            <a:ext cx="10265166" cy="4768062"/>
          </a:xfrm>
        </p:spPr>
        <p:txBody>
          <a:bodyPr/>
          <a:lstStyle/>
          <a:p>
            <a:pPr lvl="1"/>
            <a:r>
              <a:rPr lang="en-US" dirty="0"/>
              <a:t>Cavity parameters:</a:t>
            </a:r>
          </a:p>
          <a:p>
            <a:pPr lvl="2"/>
            <a:r>
              <a:rPr lang="en-US" dirty="0"/>
              <a:t>Spokes: 2 cavities per cryostat, 13 cryostats in total, max. gradient 9MV/m. Built by IPNO Orsay</a:t>
            </a:r>
          </a:p>
          <a:p>
            <a:pPr lvl="2"/>
            <a:r>
              <a:rPr lang="en-US" dirty="0"/>
              <a:t>Medium Beta Ellipticals: 6-cells cavities, 4 per cryostat and 9 cryostats in total. Max gradient is 16 MV/m. Built by CEA.</a:t>
            </a:r>
          </a:p>
          <a:p>
            <a:pPr lvl="2"/>
            <a:r>
              <a:rPr lang="en-US" dirty="0"/>
              <a:t>High Beta Ellipticals: 5-cells cavities, 4 per cryostat and 21 cryostats in total. Max gradient is 20 MV/m. Built by CEA.</a:t>
            </a:r>
          </a:p>
          <a:p>
            <a:pPr lvl="2"/>
            <a:endParaRPr lang="en-US" dirty="0"/>
          </a:p>
          <a:p>
            <a:pPr marL="331788" lvl="2" indent="0">
              <a:buNone/>
            </a:pP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F825D0-97DC-2044-8CC2-37EB5D220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0503" y="3828500"/>
            <a:ext cx="7900014" cy="257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77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b="1" dirty="0"/>
              <a:t>ESS Accelerator Status and </a:t>
            </a:r>
            <a:r>
              <a:rPr lang="en-US" b="1" dirty="0"/>
              <a:t>Commissioning</a:t>
            </a:r>
            <a:r>
              <a:rPr lang="sv-SE" b="1" dirty="0"/>
              <a:t> Plans</a:t>
            </a:r>
            <a:endParaRPr lang="en-GB" dirty="0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26DA0E2-82BB-493E-9B68-2D93A245C5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PRESENTED BY Natalia Milas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30E777A6-9513-43F3-BB24-ED0539ADDD88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1930395" y="6117873"/>
            <a:ext cx="3215183" cy="459883"/>
          </a:xfrm>
        </p:spPr>
        <p:txBody>
          <a:bodyPr/>
          <a:lstStyle/>
          <a:p>
            <a:fld id="{ACC9930F-EF48-A54D-8101-6396FBC1115F}" type="datetime1">
              <a:rPr lang="sv-SE" sz="1200" b="1" smtClean="0">
                <a:solidFill>
                  <a:schemeClr val="bg1"/>
                </a:solidFill>
              </a:rPr>
              <a:t>2021-09-08</a:t>
            </a:fld>
            <a:endParaRPr lang="en-GB" sz="1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996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79E8A-171F-1442-92B6-6DB845916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</a:t>
            </a:r>
            <a:r>
              <a:rPr lang="en-US" dirty="0" err="1"/>
              <a:t>Linac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81401D-C8B6-434E-97D5-18A745C1F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B4DB9B-09D9-9D4A-9FF8-07D3AA3EB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20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139A5B6-1791-6F42-B1D6-331029C9C4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Test Stands</a:t>
            </a:r>
          </a:p>
          <a:p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BA86D-CA1B-0143-A185-07491D720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C59AF-6A92-9F42-B922-6611B8E8C52F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001372D-6BA6-4045-BD6E-C481BEC169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0541" y="3639135"/>
            <a:ext cx="9366250" cy="2836135"/>
          </a:xfr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1F942B5-6717-A247-821C-83CEEDD9F2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3792" y="499448"/>
            <a:ext cx="3982999" cy="3033627"/>
          </a:xfrm>
          <a:prstGeom prst="rect">
            <a:avLst/>
          </a:prstGeom>
        </p:spPr>
      </p:pic>
      <p:sp>
        <p:nvSpPr>
          <p:cNvPr id="15" name="Platshållare för innehåll 5">
            <a:extLst>
              <a:ext uri="{FF2B5EF4-FFF2-40B4-BE49-F238E27FC236}">
                <a16:creationId xmlns:a16="http://schemas.microsoft.com/office/drawing/2014/main" id="{AA2FE1E8-3D66-E545-98DD-36DF8173D8AA}"/>
              </a:ext>
            </a:extLst>
          </p:cNvPr>
          <p:cNvSpPr txBox="1">
            <a:spLocks/>
          </p:cNvSpPr>
          <p:nvPr/>
        </p:nvSpPr>
        <p:spPr>
          <a:xfrm>
            <a:off x="1097927" y="1562980"/>
            <a:ext cx="5414385" cy="1711030"/>
          </a:xfrm>
          <a:prstGeom prst="rect">
            <a:avLst/>
          </a:prstGeom>
        </p:spPr>
        <p:txBody>
          <a:bodyPr vert="horz" lIns="0" tIns="45720" rIns="18000" bIns="45720" rtlCol="0">
            <a:noAutofit/>
          </a:bodyPr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Spokes cryomodules are to be tested in Uppsala at Freia Lab (right)</a:t>
            </a:r>
          </a:p>
          <a:p>
            <a:pPr lvl="1"/>
            <a:r>
              <a:rPr lang="en-US" dirty="0"/>
              <a:t>Elliptical (medium and high beta) cryomodules are being tested at ESS (below)</a:t>
            </a:r>
          </a:p>
          <a:p>
            <a:pPr marL="331788" lvl="2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CAEB62B-4150-5846-B3FB-F68AD0A4EE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14792" y="2862387"/>
            <a:ext cx="1663700" cy="63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02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032D4B3-0778-8840-A720-1EBDF5C272D5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3441" r="23441"/>
          <a:stretch>
            <a:fillRect/>
          </a:stretch>
        </p:blipFill>
        <p:spPr/>
      </p:pic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lvl="0">
              <a:buClrTx/>
              <a:tabLst>
                <a:tab pos="357188" algn="l"/>
              </a:tabLst>
              <a:defRPr/>
            </a:pPr>
            <a:r>
              <a:rPr lang="en-GB" sz="4400" dirty="0"/>
              <a:t>Beyond the Accelerator Commissioning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62784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F30B55-16AE-8749-B8FE-EA1982F28A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900" dirty="0"/>
              <a:t>Construction Schedule and Power Ramp-up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18A88B-3EA5-144D-9100-5160167CA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8D02D-FC56-5E48-ACAC-E4AE1B80C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22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1D5E12-6745-BD43-879F-4B41A0530A6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Schedule and latest news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B3A18D-CD68-5445-A612-11343C1A4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5E537-ED12-504F-A722-8D8AE05633AC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8B1215-1CE7-0345-94C2-CE1FAFA776EB}"/>
              </a:ext>
            </a:extLst>
          </p:cNvPr>
          <p:cNvSpPr txBox="1"/>
          <p:nvPr/>
        </p:nvSpPr>
        <p:spPr>
          <a:xfrm>
            <a:off x="1103709" y="1601552"/>
            <a:ext cx="9360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Construction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ESS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complex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will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finished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the end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2021 and the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whole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will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handed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over from Skanska to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2022.</a:t>
            </a: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Program Schedule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Beam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on Target is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scheduled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2025,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First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Science (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friendly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Users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 for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March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2026 and Start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User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Program for September 2026.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will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start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of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15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scheduled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instruments.</a:t>
            </a:r>
          </a:p>
          <a:p>
            <a:pPr marL="342900" indent="-342900">
              <a:buSzPct val="150000"/>
              <a:buFont typeface="Arial" panose="020B0604020202020204" pitchFamily="34" charset="0"/>
              <a:buChar char="•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Machine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power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ramp-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up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Start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571 MeV proton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beam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(1.3 MW)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Increase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800 MeV (2 MW) (5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cryostats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HB)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will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have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all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cavities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but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no RF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power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the remaning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cavities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HB.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Increase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step by step (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additional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40 M€)</a:t>
            </a:r>
          </a:p>
          <a:p>
            <a:pPr marL="1200150" lvl="2" indent="-285750">
              <a:buSzPct val="100000"/>
              <a:buFont typeface="Courier New" panose="02070309020205020404" pitchFamily="49" charset="0"/>
              <a:buChar char="o"/>
            </a:pPr>
            <a:endParaRPr lang="sv-S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sv-S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49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F8AB9-1B16-3246-8A4B-28B507BC00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ESSnuSB</a:t>
            </a:r>
            <a:r>
              <a:rPr lang="en-US" dirty="0"/>
              <a:t> and Muon Collider Collaboration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0D2D2-12FA-1E45-9FC4-AA400F26A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E00B7B-2455-EB48-A907-141B4C1B9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23</a:t>
            </a:fld>
            <a:endParaRPr lang="sv-S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6C6C6A-7185-AC4D-B480-170557DA80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Projects ESS Beam Physics group is involved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6B643A-4B13-6048-9AB0-4A132F830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AA7B9-DB66-5047-ABCD-13F4D25EC4AE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47F466D-3A8B-2943-91B9-DC35226E341B}"/>
              </a:ext>
            </a:extLst>
          </p:cNvPr>
          <p:cNvSpPr txBox="1"/>
          <p:nvPr/>
        </p:nvSpPr>
        <p:spPr>
          <a:xfrm>
            <a:off x="1103709" y="1601552"/>
            <a:ext cx="93600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Talk on ESS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contribution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ESSnuSB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by Ben Folsom (</a:t>
            </a:r>
            <a:r>
              <a:rPr lang="sv-SE" sz="2400" u="sng" dirty="0">
                <a:hlinkClick r:id="rId2"/>
              </a:rPr>
              <a:t>ESS</a:t>
            </a:r>
            <a:r>
              <a:rPr lang="el-GR" sz="2400" u="sng" dirty="0">
                <a:hlinkClick r:id="rId2"/>
              </a:rPr>
              <a:t>ν</a:t>
            </a:r>
            <a:r>
              <a:rPr lang="sv-SE" sz="2400" u="sng" dirty="0">
                <a:hlinkClick r:id="rId2"/>
              </a:rPr>
              <a:t>SB Linac and Transfer Line: Lattice Design and Error Studies</a:t>
            </a:r>
            <a:r>
              <a:rPr lang="sv-SE" sz="2400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>
              <a:buSzPct val="150000"/>
            </a:pPr>
            <a:endParaRPr lang="sv-SE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>
              <a:buSzPct val="150000"/>
              <a:buFont typeface="Arial" panose="020B0604020202020204" pitchFamily="34" charset="0"/>
              <a:buChar char="•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also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involved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the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discussion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about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Muon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Collider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CERN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Proton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Complex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Working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group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have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 final meeting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now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October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define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next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steps.</a:t>
            </a:r>
          </a:p>
          <a:p>
            <a:pPr marL="742950" lvl="1" indent="-285750">
              <a:buSzPct val="100000"/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There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some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synergies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with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EEnuSB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some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interesting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points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to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study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(source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development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linac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studies,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accumulator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and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buncher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rings </a:t>
            </a:r>
            <a:r>
              <a:rPr lang="sv-SE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etc</a:t>
            </a:r>
            <a:r>
              <a:rPr lang="sv-SE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</a:p>
          <a:p>
            <a:pPr lvl="2">
              <a:buSzPct val="100000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sv-SE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624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145CF3-C12C-4347-8E68-43E7983404D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E5F88D-3B02-164C-841B-4DCC7FC335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B57F1-1C16-7E45-BFD2-1CBD9A0A39A6}" type="datetime1">
              <a:rPr lang="sv-SE" smtClean="0"/>
              <a:t>2021-09-08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09966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3515B4B-3ADD-418D-A61D-2099706C2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34CE1B4-62B3-438D-AEBF-F359667A0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pPr/>
              <a:t>3</a:t>
            </a:fld>
            <a:endParaRPr lang="sv-SE"/>
          </a:p>
        </p:txBody>
      </p:sp>
      <p:graphicFrame>
        <p:nvGraphicFramePr>
          <p:cNvPr id="8" name="Tabell 8">
            <a:extLst>
              <a:ext uri="{FF2B5EF4-FFF2-40B4-BE49-F238E27FC236}">
                <a16:creationId xmlns:a16="http://schemas.microsoft.com/office/drawing/2014/main" id="{6785EE1E-4A1C-4346-83D0-84014F8F23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777371"/>
              </p:ext>
            </p:extLst>
          </p:nvPr>
        </p:nvGraphicFramePr>
        <p:xfrm>
          <a:off x="1195647" y="1633448"/>
          <a:ext cx="10134600" cy="2746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34600">
                  <a:extLst>
                    <a:ext uri="{9D8B030D-6E8A-4147-A177-3AD203B41FA5}">
                      <a16:colId xmlns:a16="http://schemas.microsoft.com/office/drawing/2014/main" val="1887023439"/>
                    </a:ext>
                  </a:extLst>
                </a:gridCol>
              </a:tblGrid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1	The ESS project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5739561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7188" algn="l"/>
                        </a:tabLst>
                        <a:defRPr/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2	Current Schedule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2991455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3	Current Status of the ESS Accelerator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8378964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4	Commissioning plans for the NCL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5913222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>
                        <a:tabLst>
                          <a:tab pos="357188" algn="l"/>
                        </a:tabLst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5	SCL installation and plans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6532126"/>
                  </a:ext>
                </a:extLst>
              </a:tr>
              <a:tr h="45779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357188" algn="l"/>
                        </a:tabLst>
                        <a:defRPr/>
                      </a:pPr>
                      <a:r>
                        <a:rPr lang="en-GB" sz="2000" b="0" noProof="0" dirty="0">
                          <a:solidFill>
                            <a:schemeClr val="bg1"/>
                          </a:solidFill>
                        </a:rPr>
                        <a:t>6	Beyond the Accelerator Commissioning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70792361"/>
                  </a:ext>
                </a:extLst>
              </a:tr>
            </a:tbl>
          </a:graphicData>
        </a:graphic>
      </p:graphicFrame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8A59AED1-4BAA-47FE-A233-9C2F413D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ESS Accelerator Status and Commissioning Plans</a:t>
            </a:r>
            <a:endParaRPr lang="en-GB" dirty="0"/>
          </a:p>
        </p:txBody>
      </p:sp>
      <p:sp>
        <p:nvSpPr>
          <p:cNvPr id="7" name="Platshållare för datum 3">
            <a:extLst>
              <a:ext uri="{FF2B5EF4-FFF2-40B4-BE49-F238E27FC236}">
                <a16:creationId xmlns:a16="http://schemas.microsoft.com/office/drawing/2014/main" id="{78972905-E434-5D47-AFD2-FA25DA38A1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95647" y="6475270"/>
            <a:ext cx="832658" cy="365125"/>
          </a:xfrm>
        </p:spPr>
        <p:txBody>
          <a:bodyPr/>
          <a:lstStyle/>
          <a:p>
            <a:fld id="{09686ECB-A31F-4348-9729-5A9601C1EABB}" type="datetime1">
              <a:rPr lang="sv-SE" smtClean="0">
                <a:solidFill>
                  <a:schemeClr val="bg1"/>
                </a:solidFill>
              </a:rPr>
              <a:t>2021-09-08</a:t>
            </a:fld>
            <a:endParaRPr lang="sv-S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3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0BBF874-DB13-8341-987D-6409F3D7E50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6563" r="26563"/>
          <a:stretch>
            <a:fillRect/>
          </a:stretch>
        </p:blipFill>
        <p:spPr/>
      </p:pic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The ESS Project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700340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B84E742-E57C-7B4D-9CAB-182BB8F17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ESS Project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EE50BDD-B50D-B74A-8668-148564952A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3072" y="1015605"/>
            <a:ext cx="9280637" cy="544814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3251AA-EC65-AE4E-BFCD-9013A9DAA8D0}"/>
              </a:ext>
            </a:extLst>
          </p:cNvPr>
          <p:cNvSpPr txBox="1"/>
          <p:nvPr/>
        </p:nvSpPr>
        <p:spPr>
          <a:xfrm>
            <a:off x="9891312" y="6463752"/>
            <a:ext cx="2119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Courtesy: </a:t>
            </a:r>
            <a:r>
              <a:rPr lang="sv-SE" dirty="0">
                <a:solidFill>
                  <a:srgbClr val="FF0000"/>
                </a:solidFill>
              </a:rPr>
              <a:t>M. </a:t>
            </a:r>
            <a:r>
              <a:rPr lang="sv-SE" dirty="0" err="1">
                <a:solidFill>
                  <a:srgbClr val="FF0000"/>
                </a:solidFill>
              </a:rPr>
              <a:t>Eshraqi</a:t>
            </a:r>
            <a:endParaRPr lang="sv-SE" dirty="0">
              <a:solidFill>
                <a:srgbClr val="FF0000"/>
              </a:solidFill>
            </a:endParaRPr>
          </a:p>
          <a:p>
            <a:pPr algn="l"/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FD3CE3-5C47-B54C-8859-DE08BF517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65F0B-3C9D-1040-90D8-A3BF78892E66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42C2FE-CAB1-ED45-A4F0-81B56BD09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56C85-BC72-C94C-B3B0-73A02039F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0532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tabLst>
                <a:tab pos="357188" algn="l"/>
              </a:tabLst>
            </a:pPr>
            <a:r>
              <a:rPr lang="en-GB" sz="4400" dirty="0"/>
              <a:t>Current Schedule</a:t>
            </a:r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2</a:t>
            </a: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2AACB866-401C-0E4D-B383-A1916AE9D4C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25968" r="259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91734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632929-6B0F-9243-8DF3-EABF43E79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7A5404-71A1-FB41-8FED-4BB527D9A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7</a:t>
            </a:fld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D4A425-5003-8D46-A2C3-32C98C4BC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21085-5086-E148-9304-FE34DC82FD13}" type="datetime1">
              <a:rPr lang="sv-SE" smtClean="0"/>
              <a:t>2021-09-08</a:t>
            </a:fld>
            <a:endParaRPr lang="sv-SE" dirty="0"/>
          </a:p>
        </p:txBody>
      </p:sp>
      <p:sp>
        <p:nvSpPr>
          <p:cNvPr id="8" name="Title 147">
            <a:extLst>
              <a:ext uri="{FF2B5EF4-FFF2-40B4-BE49-F238E27FC236}">
                <a16:creationId xmlns:a16="http://schemas.microsoft.com/office/drawing/2014/main" id="{2FF1C118-86AC-214F-B218-7F05C82D2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3709" y="265373"/>
            <a:ext cx="9360000" cy="657339"/>
          </a:xfrm>
        </p:spPr>
        <p:txBody>
          <a:bodyPr/>
          <a:lstStyle/>
          <a:p>
            <a:r>
              <a:rPr lang="en-US" dirty="0"/>
              <a:t>Schedule</a:t>
            </a:r>
          </a:p>
        </p:txBody>
      </p:sp>
      <p:sp>
        <p:nvSpPr>
          <p:cNvPr id="9" name="Text Placeholder 149">
            <a:extLst>
              <a:ext uri="{FF2B5EF4-FFF2-40B4-BE49-F238E27FC236}">
                <a16:creationId xmlns:a16="http://schemas.microsoft.com/office/drawing/2014/main" id="{DCBC57D0-B2A9-2C47-BB5B-C9B22E502E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03709" y="931026"/>
            <a:ext cx="9360000" cy="507076"/>
          </a:xfrm>
        </p:spPr>
        <p:txBody>
          <a:bodyPr/>
          <a:lstStyle/>
          <a:p>
            <a:r>
              <a:rPr lang="en-US" dirty="0"/>
              <a:t>NCL and beyond</a:t>
            </a:r>
          </a:p>
        </p:txBody>
      </p:sp>
      <p:sp>
        <p:nvSpPr>
          <p:cNvPr id="10" name="Platshållare för innehåll 5">
            <a:extLst>
              <a:ext uri="{FF2B5EF4-FFF2-40B4-BE49-F238E27FC236}">
                <a16:creationId xmlns:a16="http://schemas.microsoft.com/office/drawing/2014/main" id="{7305BA8F-B6A0-7042-8394-ABBB167B0011}"/>
              </a:ext>
            </a:extLst>
          </p:cNvPr>
          <p:cNvSpPr txBox="1">
            <a:spLocks/>
          </p:cNvSpPr>
          <p:nvPr/>
        </p:nvSpPr>
        <p:spPr>
          <a:xfrm>
            <a:off x="1094400" y="1562400"/>
            <a:ext cx="9849486" cy="4768062"/>
          </a:xfrm>
          <a:prstGeom prst="rect">
            <a:avLst/>
          </a:prstGeom>
        </p:spPr>
        <p:txBody>
          <a:bodyPr/>
          <a:lstStyle>
            <a:lvl1pPr marL="101600" indent="-101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Segoe UI" panose="020B0502040204020203" pitchFamily="34" charset="0"/>
              <a:buChar char=" 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15913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Wingdings" panose="05000000000000000000" pitchFamily="2" charset="2"/>
              <a:buChar char=""/>
              <a:defRPr sz="2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582613" indent="-2508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839788" indent="-233363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055688" indent="-200025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666666"/>
              </a:buClr>
              <a:buFont typeface="Arial" panose="020B0604020202020204" pitchFamily="34" charset="0"/>
              <a:buChar char="−"/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/>
              <a:t>NCL installation in ongoing at the moment. Next step is the DTLs installations.</a:t>
            </a:r>
          </a:p>
          <a:p>
            <a:pPr lvl="1"/>
            <a:r>
              <a:rPr lang="en-US" dirty="0" err="1"/>
              <a:t>Cryo</a:t>
            </a:r>
            <a:r>
              <a:rPr lang="en-US" dirty="0"/>
              <a:t> distribution line for MB and HB is done. Spokes underway.</a:t>
            </a:r>
          </a:p>
          <a:p>
            <a:pPr lvl="1"/>
            <a:r>
              <a:rPr lang="en-US" dirty="0"/>
              <a:t>TS2 and Freya are measuring the Elliptical and Spokes cavities.</a:t>
            </a:r>
          </a:p>
          <a:p>
            <a:pPr lvl="1"/>
            <a:r>
              <a:rPr lang="en-US" dirty="0" err="1"/>
              <a:t>Cryo</a:t>
            </a:r>
            <a:r>
              <a:rPr lang="en-US" dirty="0"/>
              <a:t> plant, LWU and PRL all installed and tested. RF distribution line is also completed.</a:t>
            </a:r>
          </a:p>
        </p:txBody>
      </p:sp>
      <p:sp>
        <p:nvSpPr>
          <p:cNvPr id="11" name="OTLSHAPE_TB_00000000000000000000000000000000_LeftEndCaps">
            <a:extLst>
              <a:ext uri="{FF2B5EF4-FFF2-40B4-BE49-F238E27FC236}">
                <a16:creationId xmlns:a16="http://schemas.microsoft.com/office/drawing/2014/main" id="{032CFB28-F8C6-C24B-B2F9-D6441A7AA69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0346" y="3867670"/>
            <a:ext cx="449610" cy="279061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-38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2021</a:t>
            </a:r>
          </a:p>
        </p:txBody>
      </p:sp>
      <p:sp>
        <p:nvSpPr>
          <p:cNvPr id="12" name="OTLSHAPE_TB_00000000000000000000000000000000_RightEndCaps">
            <a:extLst>
              <a:ext uri="{FF2B5EF4-FFF2-40B4-BE49-F238E27FC236}">
                <a16:creationId xmlns:a16="http://schemas.microsoft.com/office/drawing/2014/main" id="{37F02F04-090F-484E-BE2E-25FD0F51585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11630880" y="3867670"/>
            <a:ext cx="449610" cy="27906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1200" cap="none" spc="-38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2023</a:t>
            </a:r>
          </a:p>
        </p:txBody>
      </p:sp>
      <p:sp>
        <p:nvSpPr>
          <p:cNvPr id="13" name="OTLSHAPE_TB_00000000000000000000000000000000_ScaleContainer">
            <a:extLst>
              <a:ext uri="{FF2B5EF4-FFF2-40B4-BE49-F238E27FC236}">
                <a16:creationId xmlns:a16="http://schemas.microsoft.com/office/drawing/2014/main" id="{9CA9A0D3-3B95-D14D-83D8-C2FBD8B6D15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000811" y="3880201"/>
            <a:ext cx="10515600" cy="254000"/>
          </a:xfrm>
          <a:prstGeom prst="roundRect">
            <a:avLst/>
          </a:prstGeom>
          <a:solidFill>
            <a:schemeClr val="dk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TLSHAPE_SLT_ca3dbe400c15423493b6c02e5f17ffcf_Shape">
            <a:extLst>
              <a:ext uri="{FF2B5EF4-FFF2-40B4-BE49-F238E27FC236}">
                <a16:creationId xmlns:a16="http://schemas.microsoft.com/office/drawing/2014/main" id="{10E9FE48-237D-504C-8D4C-1B729DB03F2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121316" y="4326626"/>
            <a:ext cx="7366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OTLSHAPE_SLT_07b98bcf678d4671aa63e6c90f0402aa_Shape">
            <a:extLst>
              <a:ext uri="{FF2B5EF4-FFF2-40B4-BE49-F238E27FC236}">
                <a16:creationId xmlns:a16="http://schemas.microsoft.com/office/drawing/2014/main" id="{839F47EC-C63C-D84C-8A9E-BD1BAA742CD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3603256" y="4535245"/>
            <a:ext cx="8636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TLSHAPE_SLT_e10d88f6591c489987dbc7130de7d851_Shape">
            <a:extLst>
              <a:ext uri="{FF2B5EF4-FFF2-40B4-BE49-F238E27FC236}">
                <a16:creationId xmlns:a16="http://schemas.microsoft.com/office/drawing/2014/main" id="{4F22C18C-03F0-B34C-8DAA-D2724E1B7154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5538420" y="4743863"/>
            <a:ext cx="4064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TLSHAPE_SLT_9f69d9f8c4924938a670a0a3ffc77de4_Shape">
            <a:extLst>
              <a:ext uri="{FF2B5EF4-FFF2-40B4-BE49-F238E27FC236}">
                <a16:creationId xmlns:a16="http://schemas.microsoft.com/office/drawing/2014/main" id="{D9FBF986-26B8-8943-8CBF-1E78003AEB76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5941278" y="5161101"/>
            <a:ext cx="6096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OTLSHAPE_SLT_4b91b8d2773f47a1918666f1e8b06d7e_Shape">
            <a:extLst>
              <a:ext uri="{FF2B5EF4-FFF2-40B4-BE49-F238E27FC236}">
                <a16:creationId xmlns:a16="http://schemas.microsoft.com/office/drawing/2014/main" id="{9D50FAE4-36E6-7441-AA99-45F38D0BBF3D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9394342" y="5995576"/>
            <a:ext cx="14732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TLSHAPE_SLT_e37c6de3bb694bc788650627904d6a65_Shape">
            <a:extLst>
              <a:ext uri="{FF2B5EF4-FFF2-40B4-BE49-F238E27FC236}">
                <a16:creationId xmlns:a16="http://schemas.microsoft.com/office/drawing/2014/main" id="{16684B69-6491-EB42-8351-E8528B2664F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387198" y="5369719"/>
            <a:ext cx="7112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TLSHAPE_SLT_d10ac55d8a834ac290dba51a697e6342_Shape">
            <a:extLst>
              <a:ext uri="{FF2B5EF4-FFF2-40B4-BE49-F238E27FC236}">
                <a16:creationId xmlns:a16="http://schemas.microsoft.com/office/drawing/2014/main" id="{A8E93C4D-9024-8B40-8CC6-51FAB1C58E4C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487913" y="5578338"/>
            <a:ext cx="7112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TLSHAPE_SLT_2a1b23e88bdf438096c6c65c77fb1d94_Shape">
            <a:extLst>
              <a:ext uri="{FF2B5EF4-FFF2-40B4-BE49-F238E27FC236}">
                <a16:creationId xmlns:a16="http://schemas.microsoft.com/office/drawing/2014/main" id="{FC66DDD5-C581-3C49-BF9F-1D7DF170914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8430361" y="5786957"/>
            <a:ext cx="6858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TLSHAPE_SLT_2abe17abfa014da1b51707c5fffb5581_Shape">
            <a:extLst>
              <a:ext uri="{FF2B5EF4-FFF2-40B4-BE49-F238E27FC236}">
                <a16:creationId xmlns:a16="http://schemas.microsoft.com/office/drawing/2014/main" id="{1EBAD123-6F14-BE42-839E-9CEAC2BA7AF2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5538420" y="4952482"/>
            <a:ext cx="406400" cy="127000"/>
          </a:xfrm>
          <a:prstGeom prst="roundRect">
            <a:avLst/>
          </a:prstGeom>
          <a:solidFill>
            <a:srgbClr val="C0504D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TLSHAPE_TB_00000000000000000000000000000000_ElapsedTime">
            <a:extLst>
              <a:ext uri="{FF2B5EF4-FFF2-40B4-BE49-F238E27FC236}">
                <a16:creationId xmlns:a16="http://schemas.microsoft.com/office/drawing/2014/main" id="{4A83DB72-A523-E041-B12D-B485F651443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000811" y="3880201"/>
            <a:ext cx="1231900" cy="254000"/>
          </a:xfrm>
          <a:prstGeom prst="roundRect">
            <a:avLst/>
          </a:prstGeom>
          <a:solidFill>
            <a:srgbClr val="FF0000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TLSHAPE_TB_00000000000000000000000000000000_TodayMarkerShape">
            <a:extLst>
              <a:ext uri="{FF2B5EF4-FFF2-40B4-BE49-F238E27FC236}">
                <a16:creationId xmlns:a16="http://schemas.microsoft.com/office/drawing/2014/main" id="{9B5D9F80-4254-9E4E-B928-6ECAD32C2AB5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 flipV="1">
            <a:off x="2195426" y="3795534"/>
            <a:ext cx="76200" cy="84667"/>
          </a:xfrm>
          <a:prstGeom prst="triangl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OTLSHAPE_TB_00000000000000000000000000000000_TodayMarkerText">
            <a:extLst>
              <a:ext uri="{FF2B5EF4-FFF2-40B4-BE49-F238E27FC236}">
                <a16:creationId xmlns:a16="http://schemas.microsoft.com/office/drawing/2014/main" id="{C13099E4-F47E-EE45-A98F-AF02C8BA1278}"/>
              </a:ext>
            </a:extLst>
          </p:cNvPr>
          <p:cNvSpPr txBox="1"/>
          <p:nvPr>
            <p:custDataLst>
              <p:tags r:id="rId15"/>
            </p:custDataLst>
          </p:nvPr>
        </p:nvSpPr>
        <p:spPr>
          <a:xfrm>
            <a:off x="2051583" y="3609479"/>
            <a:ext cx="368300" cy="18605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12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Today</a:t>
            </a:r>
          </a:p>
        </p:txBody>
      </p:sp>
      <p:sp>
        <p:nvSpPr>
          <p:cNvPr id="26" name="OTLSHAPE_TB_00000000000000000000000000000000_TimescaleInterval1">
            <a:extLst>
              <a:ext uri="{FF2B5EF4-FFF2-40B4-BE49-F238E27FC236}">
                <a16:creationId xmlns:a16="http://schemas.microsoft.com/office/drawing/2014/main" id="{1C4D470A-D7FB-4E42-AF0E-3CFD79D1951B}"/>
              </a:ext>
            </a:extLst>
          </p:cNvPr>
          <p:cNvSpPr txBox="1"/>
          <p:nvPr>
            <p:custDataLst>
              <p:tags r:id="rId16"/>
            </p:custDataLst>
          </p:nvPr>
        </p:nvSpPr>
        <p:spPr>
          <a:xfrm>
            <a:off x="1064311" y="3918301"/>
            <a:ext cx="22281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18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Apr</a:t>
            </a:r>
          </a:p>
        </p:txBody>
      </p:sp>
      <p:sp>
        <p:nvSpPr>
          <p:cNvPr id="27" name="OTLSHAPE_TB_00000000000000000000000000000000_TimescaleInterval2">
            <a:extLst>
              <a:ext uri="{FF2B5EF4-FFF2-40B4-BE49-F238E27FC236}">
                <a16:creationId xmlns:a16="http://schemas.microsoft.com/office/drawing/2014/main" id="{93CC0E98-3F3A-F644-9B09-1982B02C04C6}"/>
              </a:ext>
            </a:extLst>
          </p:cNvPr>
          <p:cNvSpPr txBox="1"/>
          <p:nvPr>
            <p:custDataLst>
              <p:tags r:id="rId17"/>
            </p:custDataLst>
          </p:nvPr>
        </p:nvSpPr>
        <p:spPr>
          <a:xfrm>
            <a:off x="1941965" y="3918301"/>
            <a:ext cx="20999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18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</a:t>
            </a:r>
          </a:p>
        </p:txBody>
      </p:sp>
      <p:sp>
        <p:nvSpPr>
          <p:cNvPr id="28" name="OTLSHAPE_TB_00000000000000000000000000000000_TimescaleInterval3">
            <a:extLst>
              <a:ext uri="{FF2B5EF4-FFF2-40B4-BE49-F238E27FC236}">
                <a16:creationId xmlns:a16="http://schemas.microsoft.com/office/drawing/2014/main" id="{F7FC5D8C-5949-5C43-A6D8-B1C2527CE792}"/>
              </a:ext>
            </a:extLst>
          </p:cNvPr>
          <p:cNvSpPr txBox="1"/>
          <p:nvPr>
            <p:custDataLst>
              <p:tags r:id="rId18"/>
            </p:custDataLst>
          </p:nvPr>
        </p:nvSpPr>
        <p:spPr>
          <a:xfrm>
            <a:off x="2819619" y="3918301"/>
            <a:ext cx="24205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20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Aug</a:t>
            </a:r>
          </a:p>
        </p:txBody>
      </p:sp>
      <p:sp>
        <p:nvSpPr>
          <p:cNvPr id="29" name="OTLSHAPE_TB_00000000000000000000000000000000_TimescaleInterval4">
            <a:extLst>
              <a:ext uri="{FF2B5EF4-FFF2-40B4-BE49-F238E27FC236}">
                <a16:creationId xmlns:a16="http://schemas.microsoft.com/office/drawing/2014/main" id="{14C37EE2-3287-2140-A76D-CF97BF4CF64E}"/>
              </a:ext>
            </a:extLst>
          </p:cNvPr>
          <p:cNvSpPr txBox="1"/>
          <p:nvPr>
            <p:custDataLst>
              <p:tags r:id="rId19"/>
            </p:custDataLst>
          </p:nvPr>
        </p:nvSpPr>
        <p:spPr>
          <a:xfrm>
            <a:off x="3697273" y="3918301"/>
            <a:ext cx="21114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22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</a:t>
            </a:r>
          </a:p>
        </p:txBody>
      </p:sp>
      <p:sp>
        <p:nvSpPr>
          <p:cNvPr id="30" name="OTLSHAPE_TB_00000000000000000000000000000000_TimescaleInterval5">
            <a:extLst>
              <a:ext uri="{FF2B5EF4-FFF2-40B4-BE49-F238E27FC236}">
                <a16:creationId xmlns:a16="http://schemas.microsoft.com/office/drawing/2014/main" id="{69916ED0-4791-B14E-B3A7-40201DDA3E1E}"/>
              </a:ext>
            </a:extLst>
          </p:cNvPr>
          <p:cNvSpPr txBox="1"/>
          <p:nvPr>
            <p:custDataLst>
              <p:tags r:id="rId20"/>
            </p:custDataLst>
          </p:nvPr>
        </p:nvSpPr>
        <p:spPr>
          <a:xfrm>
            <a:off x="4574926" y="3918301"/>
            <a:ext cx="23724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22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Dec</a:t>
            </a:r>
          </a:p>
        </p:txBody>
      </p:sp>
      <p:sp>
        <p:nvSpPr>
          <p:cNvPr id="31" name="OTLSHAPE_TB_00000000000000000000000000000000_TimescaleInterval6">
            <a:extLst>
              <a:ext uri="{FF2B5EF4-FFF2-40B4-BE49-F238E27FC236}">
                <a16:creationId xmlns:a16="http://schemas.microsoft.com/office/drawing/2014/main" id="{9D2FA2E1-8FDC-1143-9981-F3E9F4726A6C}"/>
              </a:ext>
            </a:extLst>
          </p:cNvPr>
          <p:cNvSpPr txBox="1"/>
          <p:nvPr>
            <p:custDataLst>
              <p:tags r:id="rId21"/>
            </p:custDataLst>
          </p:nvPr>
        </p:nvSpPr>
        <p:spPr>
          <a:xfrm>
            <a:off x="5466968" y="3918301"/>
            <a:ext cx="225383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18" normalizeH="0" baseline="0" noProof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</a:t>
            </a:r>
          </a:p>
        </p:txBody>
      </p:sp>
      <p:sp>
        <p:nvSpPr>
          <p:cNvPr id="32" name="OTLSHAPE_TB_00000000000000000000000000000000_ScaleMarking1">
            <a:extLst>
              <a:ext uri="{FF2B5EF4-FFF2-40B4-BE49-F238E27FC236}">
                <a16:creationId xmlns:a16="http://schemas.microsoft.com/office/drawing/2014/main" id="{80D37180-AE73-0E43-9DD6-7C823BA5356D}"/>
              </a:ext>
            </a:extLst>
          </p:cNvPr>
          <p:cNvSpPr txBox="1"/>
          <p:nvPr>
            <p:custDataLst>
              <p:tags r:id="rId22"/>
            </p:custDataLst>
          </p:nvPr>
        </p:nvSpPr>
        <p:spPr>
          <a:xfrm>
            <a:off x="1064311" y="3694146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20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2021</a:t>
            </a:r>
            <a:endParaRPr kumimoji="0" lang="en-GB" sz="1200" b="0" i="0" u="none" strike="noStrike" kern="1200" cap="none" spc="-20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3" name="OTLSHAPE_TB_00000000000000000000000000000000_ScaleMarking2">
            <a:extLst>
              <a:ext uri="{FF2B5EF4-FFF2-40B4-BE49-F238E27FC236}">
                <a16:creationId xmlns:a16="http://schemas.microsoft.com/office/drawing/2014/main" id="{122D0923-2BD9-8243-AE89-E1B43F347416}"/>
              </a:ext>
            </a:extLst>
          </p:cNvPr>
          <p:cNvSpPr txBox="1"/>
          <p:nvPr>
            <p:custDataLst>
              <p:tags r:id="rId23"/>
            </p:custDataLst>
          </p:nvPr>
        </p:nvSpPr>
        <p:spPr>
          <a:xfrm>
            <a:off x="5466968" y="3694146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-20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2022</a:t>
            </a:r>
            <a:endParaRPr kumimoji="0" lang="en-GB" sz="1200" b="0" i="0" u="none" strike="noStrike" kern="1200" cap="none" spc="-20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4" name="OTLSHAPE_SLT_ca3dbe400c15423493b6c02e5f17ffcf_JoinedDate">
            <a:extLst>
              <a:ext uri="{FF2B5EF4-FFF2-40B4-BE49-F238E27FC236}">
                <a16:creationId xmlns:a16="http://schemas.microsoft.com/office/drawing/2014/main" id="{267E86FA-FDDB-424D-85EC-FA7410DD0B46}"/>
              </a:ext>
            </a:extLst>
          </p:cNvPr>
          <p:cNvSpPr txBox="1"/>
          <p:nvPr>
            <p:custDataLst>
              <p:tags r:id="rId24"/>
            </p:custDataLst>
          </p:nvPr>
        </p:nvSpPr>
        <p:spPr>
          <a:xfrm>
            <a:off x="2905892" y="4312614"/>
            <a:ext cx="10287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-4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Jun 9 '21 - Jul 30 '21</a:t>
            </a:r>
            <a:endParaRPr kumimoji="0" lang="en-GB" sz="1000" b="0" i="0" u="none" strike="noStrike" kern="1200" cap="none" spc="-4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5" name="OTLSHAPE_SLT_ca3dbe400c15423493b6c02e5f17ffcf_Title">
            <a:extLst>
              <a:ext uri="{FF2B5EF4-FFF2-40B4-BE49-F238E27FC236}">
                <a16:creationId xmlns:a16="http://schemas.microsoft.com/office/drawing/2014/main" id="{141E5D1A-9E2B-C746-A581-BC612C1191B4}"/>
              </a:ext>
            </a:extLst>
          </p:cNvPr>
          <p:cNvSpPr txBox="1"/>
          <p:nvPr>
            <p:custDataLst>
              <p:tags r:id="rId25"/>
            </p:custDataLst>
          </p:nvPr>
        </p:nvSpPr>
        <p:spPr>
          <a:xfrm>
            <a:off x="1060697" y="4304867"/>
            <a:ext cx="1016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6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RFQ Conditioning</a:t>
            </a:r>
          </a:p>
        </p:txBody>
      </p:sp>
      <p:sp>
        <p:nvSpPr>
          <p:cNvPr id="36" name="OTLSHAPE_SLT_07b98bcf678d4671aa63e6c90f0402aa_JoinedDate">
            <a:extLst>
              <a:ext uri="{FF2B5EF4-FFF2-40B4-BE49-F238E27FC236}">
                <a16:creationId xmlns:a16="http://schemas.microsoft.com/office/drawing/2014/main" id="{C538F295-CC04-FE46-9AFF-5D278A6EAB85}"/>
              </a:ext>
            </a:extLst>
          </p:cNvPr>
          <p:cNvSpPr txBox="1"/>
          <p:nvPr>
            <p:custDataLst>
              <p:tags r:id="rId26"/>
            </p:custDataLst>
          </p:nvPr>
        </p:nvSpPr>
        <p:spPr>
          <a:xfrm>
            <a:off x="4517322" y="4521232"/>
            <a:ext cx="1181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00" b="0" i="0" u="none" strike="noStrike" kern="1200" cap="none" spc="-4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Sep 20 '21 - Nov 19 '21</a:t>
            </a:r>
            <a:endParaRPr kumimoji="0" lang="en-GB" sz="1000" b="0" i="0" u="none" strike="noStrike" kern="1200" cap="none" spc="-4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7" name="OTLSHAPE_SLT_07b98bcf678d4671aa63e6c90f0402aa_Title">
            <a:extLst>
              <a:ext uri="{FF2B5EF4-FFF2-40B4-BE49-F238E27FC236}">
                <a16:creationId xmlns:a16="http://schemas.microsoft.com/office/drawing/2014/main" id="{C00B2C66-F483-FF40-BD82-30F6FF4EB109}"/>
              </a:ext>
            </a:extLst>
          </p:cNvPr>
          <p:cNvSpPr txBox="1"/>
          <p:nvPr>
            <p:custDataLst>
              <p:tags r:id="rId27"/>
            </p:custDataLst>
          </p:nvPr>
        </p:nvSpPr>
        <p:spPr>
          <a:xfrm>
            <a:off x="1291136" y="4513486"/>
            <a:ext cx="22733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4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Beam Commissioning (ISrc to MEBT FC)</a:t>
            </a:r>
          </a:p>
        </p:txBody>
      </p:sp>
      <p:sp>
        <p:nvSpPr>
          <p:cNvPr id="38" name="OTLSHAPE_SLT_e10d88f6591c489987dbc7130de7d851_JoinedDate">
            <a:extLst>
              <a:ext uri="{FF2B5EF4-FFF2-40B4-BE49-F238E27FC236}">
                <a16:creationId xmlns:a16="http://schemas.microsoft.com/office/drawing/2014/main" id="{552640A0-3B70-2942-86A5-B6D348A8CB01}"/>
              </a:ext>
            </a:extLst>
          </p:cNvPr>
          <p:cNvSpPr txBox="1"/>
          <p:nvPr>
            <p:custDataLst>
              <p:tags r:id="rId28"/>
            </p:custDataLst>
          </p:nvPr>
        </p:nvSpPr>
        <p:spPr>
          <a:xfrm>
            <a:off x="5992068" y="4729851"/>
            <a:ext cx="10541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-4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Feb 2 '22 - Mar 1 '22</a:t>
            </a:r>
            <a:endParaRPr kumimoji="0" lang="en-GB" sz="1000" b="0" i="0" u="none" strike="noStrike" kern="1200" cap="none" spc="-4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39" name="OTLSHAPE_SLT_e10d88f6591c489987dbc7130de7d851_Title">
            <a:extLst>
              <a:ext uri="{FF2B5EF4-FFF2-40B4-BE49-F238E27FC236}">
                <a16:creationId xmlns:a16="http://schemas.microsoft.com/office/drawing/2014/main" id="{76D4C96B-E527-D446-8E69-0C7757E31E31}"/>
              </a:ext>
            </a:extLst>
          </p:cNvPr>
          <p:cNvSpPr txBox="1"/>
          <p:nvPr>
            <p:custDataLst>
              <p:tags r:id="rId29"/>
            </p:custDataLst>
          </p:nvPr>
        </p:nvSpPr>
        <p:spPr>
          <a:xfrm>
            <a:off x="3813464" y="4722104"/>
            <a:ext cx="16764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4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MEBT Bunchers Conditioning</a:t>
            </a:r>
          </a:p>
        </p:txBody>
      </p:sp>
      <p:sp>
        <p:nvSpPr>
          <p:cNvPr id="40" name="OTLSHAPE_SLT_9f69d9f8c4924938a670a0a3ffc77de4_JoinedDate">
            <a:extLst>
              <a:ext uri="{FF2B5EF4-FFF2-40B4-BE49-F238E27FC236}">
                <a16:creationId xmlns:a16="http://schemas.microsoft.com/office/drawing/2014/main" id="{F3C65FB4-A74A-3948-90A5-D18D3A831F41}"/>
              </a:ext>
            </a:extLst>
          </p:cNvPr>
          <p:cNvSpPr txBox="1"/>
          <p:nvPr>
            <p:custDataLst>
              <p:tags r:id="rId30"/>
            </p:custDataLst>
          </p:nvPr>
        </p:nvSpPr>
        <p:spPr>
          <a:xfrm>
            <a:off x="6596354" y="5152694"/>
            <a:ext cx="11176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000" b="0" i="0" u="none" strike="noStrike" kern="1200" cap="none" spc="-4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Mar 2 '22 - Apr 12 '22</a:t>
            </a:r>
            <a:endParaRPr kumimoji="0" lang="en-GB" sz="1000" b="0" i="0" u="none" strike="noStrike" kern="1200" cap="none" spc="-4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1" name="OTLSHAPE_SLT_9f69d9f8c4924938a670a0a3ffc77de4_Title">
            <a:extLst>
              <a:ext uri="{FF2B5EF4-FFF2-40B4-BE49-F238E27FC236}">
                <a16:creationId xmlns:a16="http://schemas.microsoft.com/office/drawing/2014/main" id="{C0B128FF-B181-CA47-8E9D-61FC680E88BB}"/>
              </a:ext>
            </a:extLst>
          </p:cNvPr>
          <p:cNvSpPr txBox="1"/>
          <p:nvPr>
            <p:custDataLst>
              <p:tags r:id="rId31"/>
            </p:custDataLst>
          </p:nvPr>
        </p:nvSpPr>
        <p:spPr>
          <a:xfrm>
            <a:off x="3678688" y="5139342"/>
            <a:ext cx="22225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4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Beam Commissioning (ISrc to DTL1 FC)</a:t>
            </a:r>
          </a:p>
        </p:txBody>
      </p:sp>
      <p:sp>
        <p:nvSpPr>
          <p:cNvPr id="42" name="OTLSHAPE_SLT_4b91b8d2773f47a1918666f1e8b06d7e_JoinedDate">
            <a:extLst>
              <a:ext uri="{FF2B5EF4-FFF2-40B4-BE49-F238E27FC236}">
                <a16:creationId xmlns:a16="http://schemas.microsoft.com/office/drawing/2014/main" id="{A03C3D6A-8AA6-094D-A95F-9FCF9C642F57}"/>
              </a:ext>
            </a:extLst>
          </p:cNvPr>
          <p:cNvSpPr txBox="1"/>
          <p:nvPr>
            <p:custDataLst>
              <p:tags r:id="rId32"/>
            </p:custDataLst>
          </p:nvPr>
        </p:nvSpPr>
        <p:spPr>
          <a:xfrm>
            <a:off x="10912684" y="5987170"/>
            <a:ext cx="10922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1200" cap="none" spc="-4" normalizeH="0" baseline="0" noProof="0">
                <a:ln>
                  <a:noFill/>
                </a:ln>
                <a:solidFill>
                  <a:schemeClr val="dk2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Oct 28 '22 - Feb 6 '23</a:t>
            </a:r>
            <a:endParaRPr kumimoji="0" lang="en-GB" sz="1000" b="0" i="0" u="none" strike="noStrike" kern="1200" cap="none" spc="-4" normalizeH="0" baseline="0" noProof="0" dirty="0">
              <a:ln>
                <a:noFill/>
              </a:ln>
              <a:solidFill>
                <a:schemeClr val="dk2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43" name="OTLSHAPE_SLT_4b91b8d2773f47a1918666f1e8b06d7e_Title">
            <a:extLst>
              <a:ext uri="{FF2B5EF4-FFF2-40B4-BE49-F238E27FC236}">
                <a16:creationId xmlns:a16="http://schemas.microsoft.com/office/drawing/2014/main" id="{EBF3466E-7BE5-804A-95D2-31A4244549C0}"/>
              </a:ext>
            </a:extLst>
          </p:cNvPr>
          <p:cNvSpPr txBox="1"/>
          <p:nvPr>
            <p:custDataLst>
              <p:tags r:id="rId33"/>
            </p:custDataLst>
          </p:nvPr>
        </p:nvSpPr>
        <p:spPr>
          <a:xfrm>
            <a:off x="7300366" y="5973817"/>
            <a:ext cx="20447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4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Beam Commissioning (ISrc to DTL4)</a:t>
            </a:r>
          </a:p>
        </p:txBody>
      </p:sp>
      <p:sp>
        <p:nvSpPr>
          <p:cNvPr id="44" name="OTLSHAPE_SLT_e37c6de3bb694bc788650627904d6a65_JoinedDate">
            <a:extLst>
              <a:ext uri="{FF2B5EF4-FFF2-40B4-BE49-F238E27FC236}">
                <a16:creationId xmlns:a16="http://schemas.microsoft.com/office/drawing/2014/main" id="{6A0CC65F-2662-0642-AE4F-7EC217416CE6}"/>
              </a:ext>
            </a:extLst>
          </p:cNvPr>
          <p:cNvSpPr txBox="1"/>
          <p:nvPr>
            <p:custDataLst>
              <p:tags r:id="rId34"/>
            </p:custDataLst>
          </p:nvPr>
        </p:nvSpPr>
        <p:spPr>
          <a:xfrm>
            <a:off x="9142989" y="5355707"/>
            <a:ext cx="1104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>
                <a:solidFill>
                  <a:schemeClr val="dk2"/>
                </a:solidFill>
                <a:latin typeface="Calibri" panose="020F0502020204030204" pitchFamily="34" charset="0"/>
              </a:rPr>
              <a:t>Aug 19 '22 - Oct 6 '22</a:t>
            </a:r>
            <a:endParaRPr lang="en-GB" sz="1000" spc="-4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5" name="OTLSHAPE_SLT_e37c6de3bb694bc788650627904d6a65_Title">
            <a:extLst>
              <a:ext uri="{FF2B5EF4-FFF2-40B4-BE49-F238E27FC236}">
                <a16:creationId xmlns:a16="http://schemas.microsoft.com/office/drawing/2014/main" id="{4973530C-4FA3-E24D-9A1A-344C278B7FA1}"/>
              </a:ext>
            </a:extLst>
          </p:cNvPr>
          <p:cNvSpPr txBox="1"/>
          <p:nvPr>
            <p:custDataLst>
              <p:tags r:id="rId35"/>
            </p:custDataLst>
          </p:nvPr>
        </p:nvSpPr>
        <p:spPr>
          <a:xfrm>
            <a:off x="7279039" y="5347960"/>
            <a:ext cx="1066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1100" b="1" spc="-6" dirty="0">
                <a:solidFill>
                  <a:schemeClr val="dk1"/>
                </a:solidFill>
                <a:latin typeface="Calibri" panose="020F0502020204030204" pitchFamily="34" charset="0"/>
              </a:rPr>
              <a:t>DTL2 Conditioning</a:t>
            </a:r>
          </a:p>
        </p:txBody>
      </p:sp>
      <p:sp>
        <p:nvSpPr>
          <p:cNvPr id="46" name="OTLSHAPE_SLT_d10ac55d8a834ac290dba51a697e6342_JoinedDate">
            <a:extLst>
              <a:ext uri="{FF2B5EF4-FFF2-40B4-BE49-F238E27FC236}">
                <a16:creationId xmlns:a16="http://schemas.microsoft.com/office/drawing/2014/main" id="{FBF19B25-B1E8-6F47-94F4-00350F18C7F1}"/>
              </a:ext>
            </a:extLst>
          </p:cNvPr>
          <p:cNvSpPr txBox="1"/>
          <p:nvPr>
            <p:custDataLst>
              <p:tags r:id="rId36"/>
            </p:custDataLst>
          </p:nvPr>
        </p:nvSpPr>
        <p:spPr>
          <a:xfrm>
            <a:off x="9243703" y="5564326"/>
            <a:ext cx="1168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>
                <a:solidFill>
                  <a:schemeClr val="dk2"/>
                </a:solidFill>
                <a:latin typeface="Calibri" panose="020F0502020204030204" pitchFamily="34" charset="0"/>
              </a:rPr>
              <a:t>Aug 26 '22 - Oct 13 '22</a:t>
            </a:r>
            <a:endParaRPr lang="en-GB" sz="1000" spc="-4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7" name="OTLSHAPE_SLT_d10ac55d8a834ac290dba51a697e6342_Title">
            <a:extLst>
              <a:ext uri="{FF2B5EF4-FFF2-40B4-BE49-F238E27FC236}">
                <a16:creationId xmlns:a16="http://schemas.microsoft.com/office/drawing/2014/main" id="{B59A083C-E6F8-2943-8E2D-8E580CA6FDF9}"/>
              </a:ext>
            </a:extLst>
          </p:cNvPr>
          <p:cNvSpPr txBox="1"/>
          <p:nvPr>
            <p:custDataLst>
              <p:tags r:id="rId37"/>
            </p:custDataLst>
          </p:nvPr>
        </p:nvSpPr>
        <p:spPr>
          <a:xfrm>
            <a:off x="7379753" y="5556579"/>
            <a:ext cx="1066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1100" b="1" spc="-6">
                <a:solidFill>
                  <a:schemeClr val="dk1"/>
                </a:solidFill>
                <a:latin typeface="Calibri" panose="020F0502020204030204" pitchFamily="34" charset="0"/>
              </a:rPr>
              <a:t>DTL3 Conditioning</a:t>
            </a:r>
          </a:p>
        </p:txBody>
      </p:sp>
      <p:sp>
        <p:nvSpPr>
          <p:cNvPr id="48" name="OTLSHAPE_SLT_2a1b23e88bdf438096c6c65c77fb1d94_JoinedDate">
            <a:extLst>
              <a:ext uri="{FF2B5EF4-FFF2-40B4-BE49-F238E27FC236}">
                <a16:creationId xmlns:a16="http://schemas.microsoft.com/office/drawing/2014/main" id="{DA8E0256-E51A-474E-B5D4-9E7CCAB7E63E}"/>
              </a:ext>
            </a:extLst>
          </p:cNvPr>
          <p:cNvSpPr txBox="1"/>
          <p:nvPr>
            <p:custDataLst>
              <p:tags r:id="rId38"/>
            </p:custDataLst>
          </p:nvPr>
        </p:nvSpPr>
        <p:spPr>
          <a:xfrm>
            <a:off x="9157377" y="5772944"/>
            <a:ext cx="1104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>
                <a:solidFill>
                  <a:schemeClr val="dk2"/>
                </a:solidFill>
                <a:latin typeface="Calibri" panose="020F0502020204030204" pitchFamily="34" charset="0"/>
              </a:rPr>
              <a:t>Aug 22 '22 - Oct 7 '22</a:t>
            </a:r>
            <a:endParaRPr lang="en-GB" sz="1000" spc="-4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49" name="OTLSHAPE_SLT_2a1b23e88bdf438096c6c65c77fb1d94_Title">
            <a:extLst>
              <a:ext uri="{FF2B5EF4-FFF2-40B4-BE49-F238E27FC236}">
                <a16:creationId xmlns:a16="http://schemas.microsoft.com/office/drawing/2014/main" id="{05BEA4D7-80FA-F144-9F50-2E0C0003CF18}"/>
              </a:ext>
            </a:extLst>
          </p:cNvPr>
          <p:cNvSpPr txBox="1"/>
          <p:nvPr>
            <p:custDataLst>
              <p:tags r:id="rId39"/>
            </p:custDataLst>
          </p:nvPr>
        </p:nvSpPr>
        <p:spPr>
          <a:xfrm>
            <a:off x="7322202" y="5765198"/>
            <a:ext cx="1066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noAutofit/>
          </a:bodyPr>
          <a:lstStyle/>
          <a:p>
            <a:pPr algn="r"/>
            <a:r>
              <a:rPr lang="en-GB" sz="1100" b="1" spc="-6">
                <a:solidFill>
                  <a:schemeClr val="dk1"/>
                </a:solidFill>
                <a:latin typeface="Calibri" panose="020F0502020204030204" pitchFamily="34" charset="0"/>
              </a:rPr>
              <a:t>DTL4 Conditioning</a:t>
            </a:r>
          </a:p>
        </p:txBody>
      </p:sp>
      <p:sp>
        <p:nvSpPr>
          <p:cNvPr id="50" name="OTLSHAPE_TB_00000000000000000000000000000000_TimescaleInterval7">
            <a:extLst>
              <a:ext uri="{FF2B5EF4-FFF2-40B4-BE49-F238E27FC236}">
                <a16:creationId xmlns:a16="http://schemas.microsoft.com/office/drawing/2014/main" id="{CAD4388D-AE3C-5B46-A883-1B749EEDE48C}"/>
              </a:ext>
            </a:extLst>
          </p:cNvPr>
          <p:cNvSpPr txBox="1"/>
          <p:nvPr>
            <p:custDataLst>
              <p:tags r:id="rId40"/>
            </p:custDataLst>
          </p:nvPr>
        </p:nvSpPr>
        <p:spPr>
          <a:xfrm>
            <a:off x="6315846" y="3918301"/>
            <a:ext cx="22281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>
                <a:solidFill>
                  <a:schemeClr val="lt1"/>
                </a:solidFill>
                <a:latin typeface="Calibri" panose="020F0502020204030204" pitchFamily="34" charset="0"/>
              </a:rPr>
              <a:t>Apr</a:t>
            </a:r>
          </a:p>
        </p:txBody>
      </p:sp>
      <p:sp>
        <p:nvSpPr>
          <p:cNvPr id="51" name="OTLSHAPE_TB_00000000000000000000000000000000_TimescaleInterval8">
            <a:extLst>
              <a:ext uri="{FF2B5EF4-FFF2-40B4-BE49-F238E27FC236}">
                <a16:creationId xmlns:a16="http://schemas.microsoft.com/office/drawing/2014/main" id="{D929EC85-E442-574A-96A6-A559FAA4B138}"/>
              </a:ext>
            </a:extLst>
          </p:cNvPr>
          <p:cNvSpPr txBox="1"/>
          <p:nvPr>
            <p:custDataLst>
              <p:tags r:id="rId41"/>
            </p:custDataLst>
          </p:nvPr>
        </p:nvSpPr>
        <p:spPr>
          <a:xfrm>
            <a:off x="7193500" y="3918301"/>
            <a:ext cx="20999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>
                <a:solidFill>
                  <a:schemeClr val="lt1"/>
                </a:solidFill>
                <a:latin typeface="Calibri" panose="020F0502020204030204" pitchFamily="34" charset="0"/>
              </a:rPr>
              <a:t>Jun</a:t>
            </a:r>
          </a:p>
        </p:txBody>
      </p:sp>
      <p:sp>
        <p:nvSpPr>
          <p:cNvPr id="52" name="OTLSHAPE_TB_00000000000000000000000000000000_TimescaleInterval9">
            <a:extLst>
              <a:ext uri="{FF2B5EF4-FFF2-40B4-BE49-F238E27FC236}">
                <a16:creationId xmlns:a16="http://schemas.microsoft.com/office/drawing/2014/main" id="{AA2F877B-F0A9-4149-99F4-C30D239200E4}"/>
              </a:ext>
            </a:extLst>
          </p:cNvPr>
          <p:cNvSpPr txBox="1"/>
          <p:nvPr>
            <p:custDataLst>
              <p:tags r:id="rId42"/>
            </p:custDataLst>
          </p:nvPr>
        </p:nvSpPr>
        <p:spPr>
          <a:xfrm>
            <a:off x="8071154" y="3918301"/>
            <a:ext cx="24205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>
                <a:solidFill>
                  <a:schemeClr val="lt1"/>
                </a:solidFill>
                <a:latin typeface="Calibri" panose="020F0502020204030204" pitchFamily="34" charset="0"/>
              </a:rPr>
              <a:t>Aug</a:t>
            </a:r>
          </a:p>
        </p:txBody>
      </p:sp>
      <p:sp>
        <p:nvSpPr>
          <p:cNvPr id="53" name="OTLSHAPE_TB_00000000000000000000000000000000_TimescaleInterval10">
            <a:extLst>
              <a:ext uri="{FF2B5EF4-FFF2-40B4-BE49-F238E27FC236}">
                <a16:creationId xmlns:a16="http://schemas.microsoft.com/office/drawing/2014/main" id="{837B3434-51A0-B547-94F2-29085E4A408E}"/>
              </a:ext>
            </a:extLst>
          </p:cNvPr>
          <p:cNvSpPr txBox="1"/>
          <p:nvPr>
            <p:custDataLst>
              <p:tags r:id="rId43"/>
            </p:custDataLst>
          </p:nvPr>
        </p:nvSpPr>
        <p:spPr>
          <a:xfrm>
            <a:off x="8948807" y="3918301"/>
            <a:ext cx="211148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2">
                <a:solidFill>
                  <a:schemeClr val="lt1"/>
                </a:solidFill>
                <a:latin typeface="Calibri" panose="020F0502020204030204" pitchFamily="34" charset="0"/>
              </a:rPr>
              <a:t>Oct</a:t>
            </a:r>
          </a:p>
        </p:txBody>
      </p:sp>
      <p:sp>
        <p:nvSpPr>
          <p:cNvPr id="54" name="OTLSHAPE_TB_00000000000000000000000000000000_TimescaleInterval11">
            <a:extLst>
              <a:ext uri="{FF2B5EF4-FFF2-40B4-BE49-F238E27FC236}">
                <a16:creationId xmlns:a16="http://schemas.microsoft.com/office/drawing/2014/main" id="{E34432F5-55CA-254F-8768-6601930B98D8}"/>
              </a:ext>
            </a:extLst>
          </p:cNvPr>
          <p:cNvSpPr txBox="1"/>
          <p:nvPr>
            <p:custDataLst>
              <p:tags r:id="rId44"/>
            </p:custDataLst>
          </p:nvPr>
        </p:nvSpPr>
        <p:spPr>
          <a:xfrm>
            <a:off x="9826461" y="3918301"/>
            <a:ext cx="237244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2">
                <a:solidFill>
                  <a:schemeClr val="lt1"/>
                </a:solidFill>
                <a:latin typeface="Calibri" panose="020F0502020204030204" pitchFamily="34" charset="0"/>
              </a:rPr>
              <a:t>Dec</a:t>
            </a:r>
          </a:p>
        </p:txBody>
      </p:sp>
      <p:sp>
        <p:nvSpPr>
          <p:cNvPr id="55" name="OTLSHAPE_TB_00000000000000000000000000000000_TimescaleInterval12">
            <a:extLst>
              <a:ext uri="{FF2B5EF4-FFF2-40B4-BE49-F238E27FC236}">
                <a16:creationId xmlns:a16="http://schemas.microsoft.com/office/drawing/2014/main" id="{02BCE254-964B-BB44-A533-C5AAE78041FD}"/>
              </a:ext>
            </a:extLst>
          </p:cNvPr>
          <p:cNvSpPr txBox="1"/>
          <p:nvPr>
            <p:custDataLst>
              <p:tags r:id="rId45"/>
            </p:custDataLst>
          </p:nvPr>
        </p:nvSpPr>
        <p:spPr>
          <a:xfrm>
            <a:off x="10718503" y="3918301"/>
            <a:ext cx="225383" cy="177800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18">
                <a:solidFill>
                  <a:schemeClr val="lt1"/>
                </a:solidFill>
                <a:latin typeface="Calibri" panose="020F0502020204030204" pitchFamily="34" charset="0"/>
              </a:rPr>
              <a:t>Feb</a:t>
            </a:r>
          </a:p>
        </p:txBody>
      </p:sp>
      <p:sp>
        <p:nvSpPr>
          <p:cNvPr id="56" name="OTLSHAPE_TB_00000000000000000000000000000000_ScaleMarking3">
            <a:extLst>
              <a:ext uri="{FF2B5EF4-FFF2-40B4-BE49-F238E27FC236}">
                <a16:creationId xmlns:a16="http://schemas.microsoft.com/office/drawing/2014/main" id="{01FE6F7D-182A-A649-B4D4-F8BFCAB09D25}"/>
              </a:ext>
            </a:extLst>
          </p:cNvPr>
          <p:cNvSpPr txBox="1"/>
          <p:nvPr>
            <p:custDataLst>
              <p:tags r:id="rId46"/>
            </p:custDataLst>
          </p:nvPr>
        </p:nvSpPr>
        <p:spPr>
          <a:xfrm>
            <a:off x="10718503" y="3694146"/>
            <a:ext cx="314189" cy="186055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/>
          <a:p>
            <a:r>
              <a:rPr lang="en-GB" sz="1200" spc="-20">
                <a:solidFill>
                  <a:schemeClr val="dk2"/>
                </a:solidFill>
                <a:latin typeface="Calibri" panose="020F0502020204030204" pitchFamily="34" charset="0"/>
              </a:rPr>
              <a:t>2023</a:t>
            </a:r>
          </a:p>
        </p:txBody>
      </p:sp>
      <p:sp>
        <p:nvSpPr>
          <p:cNvPr id="57" name="OTLSHAPE_SLT_2abe17abfa014da1b51707c5fffb5581_JoinedDate">
            <a:extLst>
              <a:ext uri="{FF2B5EF4-FFF2-40B4-BE49-F238E27FC236}">
                <a16:creationId xmlns:a16="http://schemas.microsoft.com/office/drawing/2014/main" id="{C579727E-540D-7549-B0E2-704718D344B9}"/>
              </a:ext>
            </a:extLst>
          </p:cNvPr>
          <p:cNvSpPr txBox="1"/>
          <p:nvPr>
            <p:custDataLst>
              <p:tags r:id="rId47"/>
            </p:custDataLst>
          </p:nvPr>
        </p:nvSpPr>
        <p:spPr>
          <a:xfrm>
            <a:off x="5992068" y="4944076"/>
            <a:ext cx="1054100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GB" sz="1000" spc="-4">
                <a:solidFill>
                  <a:schemeClr val="dk2"/>
                </a:solidFill>
                <a:latin typeface="Calibri" panose="020F0502020204030204" pitchFamily="34" charset="0"/>
              </a:rPr>
              <a:t>Feb 2 '22 - Mar 1 '22</a:t>
            </a:r>
            <a:endParaRPr lang="en-GB" sz="1000" spc="-4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58" name="OTLSHAPE_SLT_2abe17abfa014da1b51707c5fffb5581_Title">
            <a:extLst>
              <a:ext uri="{FF2B5EF4-FFF2-40B4-BE49-F238E27FC236}">
                <a16:creationId xmlns:a16="http://schemas.microsoft.com/office/drawing/2014/main" id="{D7B29C6D-301C-EA44-9F23-FA599676CACE}"/>
              </a:ext>
            </a:extLst>
          </p:cNvPr>
          <p:cNvSpPr txBox="1"/>
          <p:nvPr>
            <p:custDataLst>
              <p:tags r:id="rId48"/>
            </p:custDataLst>
          </p:nvPr>
        </p:nvSpPr>
        <p:spPr>
          <a:xfrm>
            <a:off x="4430261" y="4930723"/>
            <a:ext cx="1066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r"/>
            <a:r>
              <a:rPr lang="en-GB" sz="1100" b="1" spc="-6">
                <a:solidFill>
                  <a:schemeClr val="dk1"/>
                </a:solidFill>
                <a:latin typeface="Calibri" panose="020F0502020204030204" pitchFamily="34" charset="0"/>
              </a:rPr>
              <a:t>DTL1 Conditioning</a:t>
            </a:r>
          </a:p>
        </p:txBody>
      </p:sp>
      <p:sp>
        <p:nvSpPr>
          <p:cNvPr id="59" name="OTLSHAPE_M_0e28a84cf6724e00a089964be0d24b0c_Shape">
            <a:extLst>
              <a:ext uri="{FF2B5EF4-FFF2-40B4-BE49-F238E27FC236}">
                <a16:creationId xmlns:a16="http://schemas.microsoft.com/office/drawing/2014/main" id="{F5A248FB-3D73-3348-A59B-D650AFFD9132}"/>
              </a:ext>
            </a:extLst>
          </p:cNvPr>
          <p:cNvSpPr/>
          <p:nvPr>
            <p:custDataLst>
              <p:tags r:id="rId49"/>
            </p:custDataLst>
          </p:nvPr>
        </p:nvSpPr>
        <p:spPr>
          <a:xfrm>
            <a:off x="9003332" y="3765901"/>
            <a:ext cx="152400" cy="177800"/>
          </a:xfrm>
          <a:prstGeom prst="diamond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OTLSHAPE_M_e7d42421d9e640a2a107afa423141c46_Shape">
            <a:extLst>
              <a:ext uri="{FF2B5EF4-FFF2-40B4-BE49-F238E27FC236}">
                <a16:creationId xmlns:a16="http://schemas.microsoft.com/office/drawing/2014/main" id="{BF792FC4-C38B-584F-B583-5D89A02A12BC}"/>
              </a:ext>
            </a:extLst>
          </p:cNvPr>
          <p:cNvSpPr/>
          <p:nvPr>
            <p:custDataLst>
              <p:tags r:id="rId50"/>
            </p:custDataLst>
          </p:nvPr>
        </p:nvSpPr>
        <p:spPr>
          <a:xfrm>
            <a:off x="5550268" y="3765901"/>
            <a:ext cx="152400" cy="177800"/>
          </a:xfrm>
          <a:prstGeom prst="diamond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OTLSHAPE_M_177188707e544830b8ce884a45b14d3a_Shape">
            <a:extLst>
              <a:ext uri="{FF2B5EF4-FFF2-40B4-BE49-F238E27FC236}">
                <a16:creationId xmlns:a16="http://schemas.microsoft.com/office/drawing/2014/main" id="{F1545C45-CF28-6B4B-A835-48798DBB6923}"/>
              </a:ext>
            </a:extLst>
          </p:cNvPr>
          <p:cNvSpPr/>
          <p:nvPr>
            <p:custDataLst>
              <p:tags r:id="rId51"/>
            </p:custDataLst>
          </p:nvPr>
        </p:nvSpPr>
        <p:spPr>
          <a:xfrm>
            <a:off x="3219450" y="3765901"/>
            <a:ext cx="152400" cy="177800"/>
          </a:xfrm>
          <a:prstGeom prst="diamond">
            <a:avLst/>
          </a:prstGeom>
          <a:solidFill>
            <a:srgbClr val="B20E12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TLSHAPE_M_177188707e544830b8ce884a45b14d3a_Title">
            <a:extLst>
              <a:ext uri="{FF2B5EF4-FFF2-40B4-BE49-F238E27FC236}">
                <a16:creationId xmlns:a16="http://schemas.microsoft.com/office/drawing/2014/main" id="{48516121-3705-C146-8514-5676D12049A9}"/>
              </a:ext>
            </a:extLst>
          </p:cNvPr>
          <p:cNvSpPr txBox="1"/>
          <p:nvPr>
            <p:custDataLst>
              <p:tags r:id="rId52"/>
            </p:custDataLst>
          </p:nvPr>
        </p:nvSpPr>
        <p:spPr>
          <a:xfrm>
            <a:off x="3099880" y="3389558"/>
            <a:ext cx="38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12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SRR2A</a:t>
            </a:r>
          </a:p>
        </p:txBody>
      </p:sp>
      <p:sp>
        <p:nvSpPr>
          <p:cNvPr id="63" name="OTLSHAPE_M_e7d42421d9e640a2a107afa423141c46_Title">
            <a:extLst>
              <a:ext uri="{FF2B5EF4-FFF2-40B4-BE49-F238E27FC236}">
                <a16:creationId xmlns:a16="http://schemas.microsoft.com/office/drawing/2014/main" id="{DB88B9D5-93F4-E746-9DD8-8BAF6B040185}"/>
              </a:ext>
            </a:extLst>
          </p:cNvPr>
          <p:cNvSpPr txBox="1"/>
          <p:nvPr>
            <p:custDataLst>
              <p:tags r:id="rId53"/>
            </p:custDataLst>
          </p:nvPr>
        </p:nvSpPr>
        <p:spPr>
          <a:xfrm>
            <a:off x="5433873" y="3414958"/>
            <a:ext cx="3810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12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SRR2B</a:t>
            </a:r>
          </a:p>
        </p:txBody>
      </p:sp>
      <p:sp>
        <p:nvSpPr>
          <p:cNvPr id="64" name="OTLSHAPE_M_0e28a84cf6724e00a089964be0d24b0c_Title">
            <a:extLst>
              <a:ext uri="{FF2B5EF4-FFF2-40B4-BE49-F238E27FC236}">
                <a16:creationId xmlns:a16="http://schemas.microsoft.com/office/drawing/2014/main" id="{CE220412-FF07-6D4C-9C42-E4C53607BBC3}"/>
              </a:ext>
            </a:extLst>
          </p:cNvPr>
          <p:cNvSpPr txBox="1"/>
          <p:nvPr>
            <p:custDataLst>
              <p:tags r:id="rId54"/>
            </p:custDataLst>
          </p:nvPr>
        </p:nvSpPr>
        <p:spPr>
          <a:xfrm>
            <a:off x="8926095" y="3414958"/>
            <a:ext cx="304800" cy="170519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-16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SRR3</a:t>
            </a:r>
          </a:p>
        </p:txBody>
      </p:sp>
      <p:sp>
        <p:nvSpPr>
          <p:cNvPr id="65" name="OTLSHAPE_M_177188707e544830b8ce884a45b14d3a_Date">
            <a:extLst>
              <a:ext uri="{FF2B5EF4-FFF2-40B4-BE49-F238E27FC236}">
                <a16:creationId xmlns:a16="http://schemas.microsoft.com/office/drawing/2014/main" id="{EE44ACFF-46E6-7145-9984-42597920D834}"/>
              </a:ext>
            </a:extLst>
          </p:cNvPr>
          <p:cNvSpPr txBox="1"/>
          <p:nvPr>
            <p:custDataLst>
              <p:tags r:id="rId55"/>
            </p:custDataLst>
          </p:nvPr>
        </p:nvSpPr>
        <p:spPr>
          <a:xfrm>
            <a:off x="3055874" y="3585476"/>
            <a:ext cx="4699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>
                <a:solidFill>
                  <a:schemeClr val="dk2"/>
                </a:solidFill>
                <a:latin typeface="Calibri" panose="020F0502020204030204" pitchFamily="34" charset="0"/>
              </a:rPr>
              <a:t>Sep 7 '21</a:t>
            </a:r>
            <a:endParaRPr lang="en-GB" sz="1000" spc="-6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6" name="OTLSHAPE_M_e7d42421d9e640a2a107afa423141c46_Date">
            <a:extLst>
              <a:ext uri="{FF2B5EF4-FFF2-40B4-BE49-F238E27FC236}">
                <a16:creationId xmlns:a16="http://schemas.microsoft.com/office/drawing/2014/main" id="{73E8A3C9-6386-FC48-B106-FA9B4EBDA447}"/>
              </a:ext>
            </a:extLst>
          </p:cNvPr>
          <p:cNvSpPr txBox="1"/>
          <p:nvPr>
            <p:custDataLst>
              <p:tags r:id="rId56"/>
            </p:custDataLst>
          </p:nvPr>
        </p:nvSpPr>
        <p:spPr>
          <a:xfrm>
            <a:off x="5355429" y="3585476"/>
            <a:ext cx="533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8">
                <a:solidFill>
                  <a:schemeClr val="dk2"/>
                </a:solidFill>
                <a:latin typeface="Calibri" panose="020F0502020204030204" pitchFamily="34" charset="0"/>
              </a:rPr>
              <a:t>Feb 16 '22</a:t>
            </a:r>
            <a:endParaRPr lang="en-GB" sz="1000" spc="-8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7" name="OTLSHAPE_M_0e28a84cf6724e00a089964be0d24b0c_Date">
            <a:extLst>
              <a:ext uri="{FF2B5EF4-FFF2-40B4-BE49-F238E27FC236}">
                <a16:creationId xmlns:a16="http://schemas.microsoft.com/office/drawing/2014/main" id="{64C04C6F-5C79-E940-B350-26F437941EBE}"/>
              </a:ext>
            </a:extLst>
          </p:cNvPr>
          <p:cNvSpPr txBox="1"/>
          <p:nvPr>
            <p:custDataLst>
              <p:tags r:id="rId57"/>
            </p:custDataLst>
          </p:nvPr>
        </p:nvSpPr>
        <p:spPr>
          <a:xfrm>
            <a:off x="8811520" y="3585476"/>
            <a:ext cx="533400" cy="15502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en-GB" sz="1000" spc="-6">
                <a:solidFill>
                  <a:schemeClr val="dk2"/>
                </a:solidFill>
                <a:latin typeface="Calibri" panose="020F0502020204030204" pitchFamily="34" charset="0"/>
              </a:rPr>
              <a:t>Oct 14 '22</a:t>
            </a:r>
            <a:endParaRPr lang="en-GB" sz="1000" spc="-6" dirty="0">
              <a:solidFill>
                <a:schemeClr val="dk2"/>
              </a:solidFill>
              <a:latin typeface="Calibri" panose="020F0502020204030204" pitchFamily="34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194980A-9CDC-5945-B616-B89DADEBBE63}"/>
              </a:ext>
            </a:extLst>
          </p:cNvPr>
          <p:cNvSpPr txBox="1"/>
          <p:nvPr/>
        </p:nvSpPr>
        <p:spPr>
          <a:xfrm>
            <a:off x="9880801" y="6144685"/>
            <a:ext cx="218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Courtesy: </a:t>
            </a:r>
            <a:r>
              <a:rPr lang="sv-SE" dirty="0">
                <a:solidFill>
                  <a:srgbClr val="FF0000"/>
                </a:solidFill>
              </a:rPr>
              <a:t>C. </a:t>
            </a:r>
            <a:r>
              <a:rPr lang="sv-SE" dirty="0" err="1">
                <a:solidFill>
                  <a:srgbClr val="FF0000"/>
                </a:solidFill>
              </a:rPr>
              <a:t>Plostinar</a:t>
            </a:r>
            <a:endParaRPr lang="sv-SE" dirty="0">
              <a:solidFill>
                <a:srgbClr val="FF0000"/>
              </a:solidFill>
            </a:endParaRPr>
          </a:p>
          <a:p>
            <a:pPr algn="l"/>
            <a:endParaRPr lang="en-US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824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5DD61-714B-574E-B8BB-287AE45DB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Schedule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258026-40BC-CB47-BB71-B4BC7AA6C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ESS Accelerator Status and Commissioning Plans</a:t>
            </a:r>
            <a:endParaRPr lang="sv-S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72024-7D9F-D543-ACAF-ACE0D546E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83078-D760-1647-8B80-66BA8B52336D}" type="slidenum">
              <a:rPr lang="sv-SE" smtClean="0"/>
              <a:t>8</a:t>
            </a:fld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4F13C0-AD5A-9346-909D-C8DD01827B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Latest Schedule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7E7F11-23D7-9943-96CC-0ED193DF3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D21B20-4F25-2F4B-84A5-AF263B09A54A}" type="datetime1">
              <a:rPr lang="sv-SE" smtClean="0"/>
              <a:t>2021-09-08</a:t>
            </a:fld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F66A51-A521-5B4A-8A54-72689E69C1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992" y="1484658"/>
            <a:ext cx="10087922" cy="502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955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F361A0A-2528-42EB-8E6A-DA01C6577F4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EE8596B-CFC4-494E-833A-CBBEC30781C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10" name="Platshållare för bild 9">
            <a:extLst>
              <a:ext uri="{FF2B5EF4-FFF2-40B4-BE49-F238E27FC236}">
                <a16:creationId xmlns:a16="http://schemas.microsoft.com/office/drawing/2014/main" id="{1CCB1AEE-A06D-4938-95DD-62DEE574A39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D11693FE-8633-4CDA-ABA8-92FAAA0C73F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sz="4400" dirty="0"/>
              <a:t>Current Status of the ESS Accelerator</a:t>
            </a:r>
            <a:endParaRPr lang="en-GB" dirty="0"/>
          </a:p>
        </p:txBody>
      </p:sp>
      <p:sp>
        <p:nvSpPr>
          <p:cNvPr id="14" name="Platshållare för text 13">
            <a:extLst>
              <a:ext uri="{FF2B5EF4-FFF2-40B4-BE49-F238E27FC236}">
                <a16:creationId xmlns:a16="http://schemas.microsoft.com/office/drawing/2014/main" id="{DF2049D6-33EF-411A-8631-A29E542083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3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C1EB6-CE9E-4749-99D0-13C36D6DDF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6826" y="0"/>
            <a:ext cx="6709273" cy="28491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B0314BE-FDF8-2F42-84EE-671EA4E35F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6826" y="2849143"/>
            <a:ext cx="6094931" cy="406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86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wk"/>
  <p:tag name="OTLSPACING" val="3"/>
  <p:tag name="OTLSHAPETHICKNESSTYPE" val="Thin"/>
  <p:tag name="OTLSTARTDATE" val="2022-08-26T00:00:00.0000000Z"/>
  <p:tag name="OTLENDDATE" val="2022-10-13T23:59:00.0000000Z"/>
  <p:tag name="OTLDATEFORMATSTRING" val="MMM d &quot;'&quot;yy"/>
  <p:tag name="OTLMARKERSHAPE" val="OTL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wk"/>
  <p:tag name="OTLSPACING" val="3"/>
  <p:tag name="OTLSHAPETHICKNESSTYPE" val="Thin"/>
  <p:tag name="OTLSTARTDATE" val="2022-08-22T00:00:00.0000000Z"/>
  <p:tag name="OTLENDDATE" val="2022-10-07T23:59:00.0000000Z"/>
  <p:tag name="OTLDATEFORMATSTRING" val="MMM d &quot;'&quot;yy"/>
  <p:tag name="OTLMARKERSHAPE" val="OTL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STARTDATE" val="2022-02-02T00:00:00.0000000Z"/>
  <p:tag name="OTLENDDATE" val="2022-03-01T23:59:00.0000000Z"/>
  <p:tag name="OTLDURATIONFORMAT" val="wk"/>
  <p:tag name="OTLSPACING" val="3"/>
  <p:tag name="OTLSHAPETHICKNESSTYPE" val="Thin"/>
  <p:tag name="OTLDATEFORMATSTRING" val="MMM d &quot;'&quot;yy"/>
  <p:tag name="OTLMARKERSHAPE" val="OTL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ELAPSEDSTYLE" val="Thick"/>
  <p:tag name="OTLMARKERSHAPE" val="OTL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ODAYPOSITION" val="Above"/>
  <p:tag name="OTLMARKERSHAPE" val="OTL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TIMEBANDCULTUREINFO" val="en-US"/>
  <p:tag name="OTLTIMEBANDSCALEFORMAT" val="MMM"/>
  <p:tag name="OTLTIMEBANDQUICKPOSITION" val="Custom"/>
  <p:tag name="OTLTIMEBANDSHAPETYPE" val="RoundedCornerRectangleTimeband"/>
  <p:tag name="OTLTIMEBANDTHREEDEFFECTS" val="None"/>
  <p:tag name="OTLTIMEBANDAUTODATERANGE" val="True"/>
  <p:tag name="OTLTIMEBANDSTARTDATE" val="2019-01-01T11:59:00.0000000"/>
  <p:tag name="OTLTIMEBANDWORKINGDAYS" val="Standard"/>
  <p:tag name="OTLTIMEBANDELAPSEDTIMEEXTENSION" val="False"/>
  <p:tag name="OTLTIMEBANDUSETIME" val="False"/>
  <p:tag name="OTLTIMEBANDTIMECONFIGWORKDAYSTART" val="00:00:00"/>
  <p:tag name="OTLTIMEBANDTIMECONFIGWORKDAYEND" val="23:59:00"/>
  <p:tag name="OTLTIMEBANDAPPENDYEARONYEARCHANGE" val="False"/>
  <p:tag name="OTLTIMEBANDSCALEMARKING" val="Years"/>
  <p:tag name="OTLRIGHTENDCAPSMARGINRIGHT" val="20"/>
  <p:tag name="OTLLEFTENDCAPSMARGINLEFT" val="20"/>
  <p:tag name="OTLTIMEBANDSHAPEPADDINGTOP" val="3"/>
  <p:tag name="OTLTIMEBANDFYSTARTMONTH" val="January"/>
  <p:tag name="OTLTIMEBANDSHOWFYLABEL" val="True"/>
  <p:tag name="OTLTIMEBANDUSESTARTINGOFTHEYEARFORFYNUMBERING" val="True"/>
  <p:tag name="OTLTIMEBANDSCALETYPE" val="Months"/>
  <p:tag name="OTLTIMEBANDENDDATE" val="2023-02-06T23:59:00.0000000"/>
  <p:tag name="OTLMARKERSHAPE" val="OTL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DURATIONFORMAT" val="wk"/>
  <p:tag name="OTLSPACING" val="3"/>
  <p:tag name="OTLSHAPETHICKNESSTYPE" val="Thin"/>
  <p:tag name="OTLWEEKNUMBERINGFORMAT" val="WNFormat1"/>
  <p:tag name="OTLWEEKNUMBERINGISVISIBLE" val="False"/>
  <p:tag name="OTLENDDATE" val="2021-07-30T11:59:00.0000000Z"/>
  <p:tag name="OTLDATEFORMATSTRING" val="MMM d &quot;'&quot;yy"/>
  <p:tag name="OTLSTARTDATE" val="2021-06-09T11:59:00.0000000Z"/>
  <p:tag name="OTLMARKERSHAPE" val="OTL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SRR3"/>
  <p:tag name="OTLDATE" val="2022-10-14T11:59:00.0000000"/>
  <p:tag name="OTLPOSITIONONTASK" val="None"/>
  <p:tag name="OTLRELATEDTASKID" val="00000000-0000-0000-0000-000000000000"/>
  <p:tag name="OTLDATEFORMATSTRING" val="MMM d &quot;'&quot;yy"/>
  <p:tag name="OTLMARKERSHAPE" val="OTL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DURATIONFORMAT" val="wk"/>
  <p:tag name="OTLSPACING" val="3"/>
  <p:tag name="OTLSHAPETHICKNESSTYPE" val="Thin"/>
  <p:tag name="OTLWEEKNUMBERINGFORMAT" val="WNFormat1"/>
  <p:tag name="OTLWEEKNUMBERINGISVISIBLE" val="False"/>
  <p:tag name="OTLSTARTDATE" val="2021-09-20T11:59:00.0000000Z"/>
  <p:tag name="OTLENDDATE" val="2021-11-19T11:59:00.0000000Z"/>
  <p:tag name="OTLDATEFORMATSTRING" val="MMM d &quot;'&quot;yy"/>
  <p:tag name="OTLMARKERSHAPE" val="OTL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SRR2B"/>
  <p:tag name="OTLPOSITIONONTASK" val="None"/>
  <p:tag name="OTLRELATEDTASKID" val="00000000-0000-0000-0000-000000000000"/>
  <p:tag name="OTLDATEFORMATSTRING" val="MMM d &quot;'&quot;yy"/>
  <p:tag name="OTLDATE" val="2022-02-16T11:59:00.0000000"/>
  <p:tag name="OTLMARKERSHAPE" val="OTL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MTITLE" val="SRR2A"/>
  <p:tag name="OTLPOSITIONONTASK" val="None"/>
  <p:tag name="OTLRELATEDTASKID" val="00000000-0000-0000-0000-000000000000"/>
  <p:tag name="OTLDATEFORMATSTRING" val="MMM d &quot;'&quot;yy"/>
  <p:tag name="OTLMARKERSHAPE" val="OTL"/>
  <p:tag name="OTLDATE" val="2021-09-07T11:59:00.000000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MARKERSHAPE" val="OTL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DURATIONFORMAT" val="wk"/>
  <p:tag name="OTLSPACING" val="3"/>
  <p:tag name="OTLSHAPETHICKNESSTYPE" val="Thin"/>
  <p:tag name="OTLWEEKNUMBERINGFORMAT" val="WNFormat1"/>
  <p:tag name="OTLWEEKNUMBERINGISVISIBLE" val="False"/>
  <p:tag name="OTLSTARTDATE" val="2022-02-02T00:00:00.0000000Z"/>
  <p:tag name="OTLENDDATE" val="2022-03-01T23:59:00.0000000Z"/>
  <p:tag name="OTLDATEFORMATSTRING" val="MMM d &quot;'&quot;yy"/>
  <p:tag name="OTLMARKERSHAPE" val="OTL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DURATIONFORMAT" val="wk"/>
  <p:tag name="OTLSPACING" val="3"/>
  <p:tag name="OTLSHAPETHICKNESSTYPE" val="Thin"/>
  <p:tag name="OTLWEEKNUMBERINGFORMAT" val="WNFormat1"/>
  <p:tag name="OTLWEEKNUMBERINGISVISIBLE" val="False"/>
  <p:tag name="OTLSTARTDATE" val="2022-03-02T00:00:00.0000000Z"/>
  <p:tag name="OTLENDDATE" val="2022-04-12T23:59:00.0000000Z"/>
  <p:tag name="OTLDATEFORMATSTRING" val="MMM d &quot;'&quot;yy"/>
  <p:tag name="OTLMARKERSHAPE" val="OTL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DURATIONFORMAT" val="wk"/>
  <p:tag name="OTLSPACING" val="3"/>
  <p:tag name="OTLSHAPETHICKNESSTYPE" val="Thin"/>
  <p:tag name="OTLWEEKNUMBERINGFORMAT" val="WNFormat1"/>
  <p:tag name="OTLWEEKNUMBERINGISVISIBLE" val="False"/>
  <p:tag name="OTLSTARTDATE" val="2022-10-28T00:00:00.0000000Z"/>
  <p:tag name="OTLENDDATE" val="2023-02-06T23:59:00.0000000Z"/>
  <p:tag name="OTLDATEFORMATSTRING" val="MMM d &quot;'&quot;yy"/>
  <p:tag name="OTLMARKERSHAPE" val="OTL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TLDATEFORMATSEPARATOR" val="/"/>
  <p:tag name="OTLDATEFORMATUSEUS" val="True"/>
  <p:tag name="OTLDATEFORMATDATEISVISIBLE" val="True"/>
  <p:tag name="OTLDATEFORMATTIMEISVISIBLE" val="False"/>
  <p:tag name="OTLDATEFORMATAMPMDESIGNATOR" val="AmPmLowerCase"/>
  <p:tag name="OTLDATEFORMATHOURDIGITS" val="H"/>
  <p:tag name="OTLDATEFORMATTRIM00MINUTES" val="False"/>
  <p:tag name="OTLWEEKNUMBERINGFORMAT" val="WNFormat1"/>
  <p:tag name="OTLWEEKNUMBERINGISVISIBLE" val="False"/>
  <p:tag name="OTLDURATIONFORMAT" val="wk"/>
  <p:tag name="OTLSPACING" val="3"/>
  <p:tag name="OTLSHAPETHICKNESSTYPE" val="Thin"/>
  <p:tag name="OTLSTARTDATE" val="2022-08-19T00:00:00.0000000Z"/>
  <p:tag name="OTLENDDATE" val="2022-10-06T23:59:00.0000000Z"/>
  <p:tag name="OTLDATEFORMATSTRING" val="MMM d &quot;'&quot;yy"/>
  <p:tag name="OTLMARKERSHAPE" val="OTL"/>
</p:tagLst>
</file>

<file path=ppt/theme/theme1.xml><?xml version="1.0" encoding="utf-8"?>
<a:theme xmlns:a="http://schemas.openxmlformats.org/drawingml/2006/main" name="Office-tema">
  <a:themeElements>
    <a:clrScheme name="ESS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99DC"/>
      </a:accent1>
      <a:accent2>
        <a:srgbClr val="003366"/>
      </a:accent2>
      <a:accent3>
        <a:srgbClr val="99BE00"/>
      </a:accent3>
      <a:accent4>
        <a:srgbClr val="006646"/>
      </a:accent4>
      <a:accent5>
        <a:srgbClr val="FF7D00"/>
      </a:accent5>
      <a:accent6>
        <a:srgbClr val="821482"/>
      </a:accent6>
      <a:hlink>
        <a:srgbClr val="0099DC"/>
      </a:hlink>
      <a:folHlink>
        <a:srgbClr val="0099DC"/>
      </a:folHlink>
    </a:clrScheme>
    <a:fontScheme name="ESS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mtClean="0">
            <a:solidFill>
              <a:srgbClr val="666666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C8E05FD6-4408-40A1-AAFA-F1913A6B3D38}" vid="{2ACFAA60-6D1B-4172-9AA5-52CCB5CBBC40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1533</TotalTime>
  <Words>1014</Words>
  <Application>Microsoft Macintosh PowerPoint</Application>
  <PresentationFormat>Widescreen</PresentationFormat>
  <Paragraphs>206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Courier New</vt:lpstr>
      <vt:lpstr>Segoe UI</vt:lpstr>
      <vt:lpstr>Segoe UI Light</vt:lpstr>
      <vt:lpstr>Segoe UI Semibold</vt:lpstr>
      <vt:lpstr>Wingdings</vt:lpstr>
      <vt:lpstr>Office-tema</vt:lpstr>
      <vt:lpstr>PowerPoint Presentation</vt:lpstr>
      <vt:lpstr>ESS Accelerator Status and Commissioning Plans</vt:lpstr>
      <vt:lpstr>Agenda</vt:lpstr>
      <vt:lpstr>PowerPoint Presentation</vt:lpstr>
      <vt:lpstr>The ESS Project</vt:lpstr>
      <vt:lpstr>PowerPoint Presentation</vt:lpstr>
      <vt:lpstr>Schedule</vt:lpstr>
      <vt:lpstr>Overall Schedule</vt:lpstr>
      <vt:lpstr>PowerPoint Presentation</vt:lpstr>
      <vt:lpstr>Normal Conducting Linac</vt:lpstr>
      <vt:lpstr>Normal Conducting Linac</vt:lpstr>
      <vt:lpstr>Normal Conducting Linac</vt:lpstr>
      <vt:lpstr>Infra and Support</vt:lpstr>
      <vt:lpstr>Infra and Support</vt:lpstr>
      <vt:lpstr>Infra and Support</vt:lpstr>
      <vt:lpstr>PowerPoint Presentation</vt:lpstr>
      <vt:lpstr>NCL Conditioning and Commissioning Phases</vt:lpstr>
      <vt:lpstr>PowerPoint Presentation</vt:lpstr>
      <vt:lpstr>Superconducting Linac</vt:lpstr>
      <vt:lpstr>Superconducting Linac</vt:lpstr>
      <vt:lpstr>PowerPoint Presentation</vt:lpstr>
      <vt:lpstr>Construction Schedule and Power Ramp-up</vt:lpstr>
      <vt:lpstr>ESSnuSB and Muon Collider Collaboration</vt:lpstr>
      <vt:lpstr>Thank you!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Natalia Milas</dc:creator>
  <cp:keywords/>
  <dc:description/>
  <cp:lastModifiedBy>Natalia Milas</cp:lastModifiedBy>
  <cp:revision>31</cp:revision>
  <cp:lastPrinted>2019-03-08T10:27:30Z</cp:lastPrinted>
  <dcterms:created xsi:type="dcterms:W3CDTF">2021-08-12T12:20:21Z</dcterms:created>
  <dcterms:modified xsi:type="dcterms:W3CDTF">2021-09-08T10:37:22Z</dcterms:modified>
  <cp:category/>
</cp:coreProperties>
</file>