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7"/>
  </p:notesMasterIdLst>
  <p:sldIdLst>
    <p:sldId id="256" r:id="rId2"/>
    <p:sldId id="257" r:id="rId3"/>
    <p:sldId id="258" r:id="rId4"/>
    <p:sldId id="259" r:id="rId5"/>
    <p:sldId id="260" r:id="rId6"/>
    <p:sldId id="261" r:id="rId7"/>
    <p:sldId id="262" r:id="rId8"/>
    <p:sldId id="264" r:id="rId9"/>
    <p:sldId id="265" r:id="rId10"/>
    <p:sldId id="266" r:id="rId11"/>
    <p:sldId id="267" r:id="rId12"/>
    <p:sldId id="268" r:id="rId13"/>
    <p:sldId id="269" r:id="rId14"/>
    <p:sldId id="283" r:id="rId15"/>
    <p:sldId id="282" r:id="rId16"/>
  </p:sldIdLst>
  <p:sldSz cx="12192000" cy="6858000"/>
  <p:notesSz cx="6858000" cy="9144000"/>
  <p:embeddedFontLst>
    <p:embeddedFont>
      <p:font typeface="Calibri" panose="020F0502020204030204" pitchFamily="34" charset="0"/>
      <p:regular r:id="rId18"/>
      <p:bold r:id="rId19"/>
      <p:italic r:id="rId20"/>
      <p:boldItalic r:id="rId21"/>
    </p:embeddedFont>
    <p:embeddedFont>
      <p:font typeface="Raleway" pitchFamily="2" charset="0"/>
      <p:regular r:id="rId22"/>
      <p:bold r:id="rId23"/>
      <p:italic r:id="rId24"/>
      <p:boldItalic r:id="rId25"/>
    </p:embeddedFont>
    <p:embeddedFont>
      <p:font typeface="Source Sans Pro" panose="020B0503030403020204" pitchFamily="34"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3840">
          <p15:clr>
            <a:srgbClr val="000000"/>
          </p15:clr>
        </p15:guide>
      </p15:sldGuideLst>
    </p:ext>
    <p:ext uri="{2D200454-40CA-4A62-9FC3-DE9A4176ACB9}">
      <p15:notesGuideLst xmlns:p15="http://schemas.microsoft.com/office/powerpoint/2012/main">
        <p15:guide id="1" orient="horz" pos="2880">
          <p15:clr>
            <a:srgbClr val="000000"/>
          </p15:clr>
        </p15:guide>
        <p15:guide id="2" pos="2160">
          <p15:clr>
            <a:srgbClr val="000000"/>
          </p15:clr>
        </p15:guide>
      </p15:notes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4" roundtripDataSignature="AMtx7miZcLY6wDwFH5/vYW3bY3a8u97BC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83" autoAdjust="0"/>
  </p:normalViewPr>
  <p:slideViewPr>
    <p:cSldViewPr snapToGrid="0">
      <p:cViewPr>
        <p:scale>
          <a:sx n="78" d="100"/>
          <a:sy n="78" d="100"/>
        </p:scale>
        <p:origin x="192" y="-48"/>
      </p:cViewPr>
      <p:guideLst>
        <p:guide orient="horz" pos="2160"/>
        <p:guide pos="3840"/>
      </p:guideLst>
    </p:cSldViewPr>
  </p:slideViewPr>
  <p:outlineViewPr>
    <p:cViewPr>
      <p:scale>
        <a:sx n="33" d="100"/>
        <a:sy n="33" d="100"/>
      </p:scale>
      <p:origin x="0" y="-4040"/>
    </p:cViewPr>
  </p:outlineViewPr>
  <p:notesTextViewPr>
    <p:cViewPr>
      <p:scale>
        <a:sx n="1" d="1"/>
        <a:sy n="1" d="1"/>
      </p:scale>
      <p:origin x="0" y="0"/>
    </p:cViewPr>
  </p:notesTextViewPr>
  <p:notesViewPr>
    <p:cSldViewPr snapToGrid="0">
      <p:cViewPr varScale="1">
        <p:scale>
          <a:sx n="60" d="100"/>
          <a:sy n="60" d="100"/>
        </p:scale>
        <p:origin x="2500"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1.fntdata"/><Relationship Id="rId26"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font" Target="fonts/font4.fntdata"/><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font" Target="fonts/font8.fntdata"/><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3.fntdata"/><Relationship Id="rId29"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7.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6.fntdata"/><Relationship Id="rId28" Type="http://schemas.openxmlformats.org/officeDocument/2006/relationships/font" Target="fonts/font11.fntdata"/><Relationship Id="rId10" Type="http://schemas.openxmlformats.org/officeDocument/2006/relationships/slide" Target="slides/slide9.xml"/><Relationship Id="rId19" Type="http://schemas.openxmlformats.org/officeDocument/2006/relationships/font" Target="fonts/font2.fntdata"/><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5.fntdata"/><Relationship Id="rId27" Type="http://schemas.openxmlformats.org/officeDocument/2006/relationships/font" Target="fonts/font10.fntdata"/><Relationship Id="rId48"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n.unesco.org/stemed"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6" name="Google Shape;66;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67" name="Google Shape;67;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1" name="Google Shape;131;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1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7" name="Google Shape;137;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Cracking the code: Girls’ and women’s education in science, technology, engineering and mathematics (STEM)</a:t>
            </a:r>
            <a:endParaRPr/>
          </a:p>
        </p:txBody>
      </p:sp>
      <p:sp>
        <p:nvSpPr>
          <p:cNvPr id="150" name="Google Shape;150;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75" name="Google Shape;7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1" name="Google Shape;81;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7" name="Google Shape;87;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3" name="Google Shape;9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FF"/>
              </a:buClr>
              <a:buSzPts val="1800"/>
              <a:buFont typeface="Calibri"/>
              <a:buNone/>
            </a:pPr>
            <a:r>
              <a:rPr lang="en-US" sz="1800" u="sng">
                <a:solidFill>
                  <a:srgbClr val="0000FF"/>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https://en.unesco.org/stemed</a:t>
            </a:r>
            <a:r>
              <a:rPr lang="en-US" sz="1800" u="sng">
                <a:solidFill>
                  <a:srgbClr val="0000FF"/>
                </a:solidFill>
                <a:latin typeface="Calibri"/>
                <a:ea typeface="Calibri"/>
                <a:cs typeface="Calibri"/>
                <a:sym typeface="Calibri"/>
              </a:rPr>
              <a:t>)</a:t>
            </a:r>
            <a:endParaRPr sz="1800">
              <a:latin typeface="Calibri"/>
              <a:ea typeface="Calibri"/>
              <a:cs typeface="Calibri"/>
              <a:sym typeface="Calibri"/>
            </a:endParaRPr>
          </a:p>
          <a:p>
            <a:pPr marL="0" lvl="0" indent="0" algn="l" rtl="0">
              <a:spcBef>
                <a:spcPts val="0"/>
              </a:spcBef>
              <a:spcAft>
                <a:spcPts val="0"/>
              </a:spcAft>
              <a:buNone/>
            </a:pPr>
            <a:endParaRPr/>
          </a:p>
        </p:txBody>
      </p:sp>
      <p:sp>
        <p:nvSpPr>
          <p:cNvPr id="94" name="Google Shape;9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0" name="Google Shape;100;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6" name="Google Shape;106;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9: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8" name="Google Shape;11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1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geebaf507a6_1_311"/>
          <p:cNvSpPr/>
          <p:nvPr/>
        </p:nvSpPr>
        <p:spPr>
          <a:xfrm>
            <a:off x="107600" y="3534800"/>
            <a:ext cx="11976900" cy="32157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15" name="Google Shape;15;geebaf507a6_1_311"/>
          <p:cNvSpPr txBox="1">
            <a:spLocks noGrp="1"/>
          </p:cNvSpPr>
          <p:nvPr>
            <p:ph type="ctrTitle"/>
          </p:nvPr>
        </p:nvSpPr>
        <p:spPr>
          <a:xfrm>
            <a:off x="647833" y="352633"/>
            <a:ext cx="10911600" cy="1964700"/>
          </a:xfrm>
          <a:prstGeom prst="rect">
            <a:avLst/>
          </a:prstGeom>
        </p:spPr>
        <p:txBody>
          <a:bodyPr spcFirstLastPara="1" wrap="square" lIns="121900" tIns="121900" rIns="121900" bIns="121900" anchor="b" anchorCtr="0">
            <a:normAutofit/>
          </a:bodyPr>
          <a:lstStyle>
            <a:lvl1pPr lvl="0">
              <a:spcBef>
                <a:spcPts val="0"/>
              </a:spcBef>
              <a:spcAft>
                <a:spcPts val="0"/>
              </a:spcAft>
              <a:buSzPts val="5600"/>
              <a:buNone/>
              <a:defRPr sz="5600"/>
            </a:lvl1pPr>
            <a:lvl2pPr lvl="1">
              <a:spcBef>
                <a:spcPts val="0"/>
              </a:spcBef>
              <a:spcAft>
                <a:spcPts val="0"/>
              </a:spcAft>
              <a:buSzPts val="5600"/>
              <a:buNone/>
              <a:defRPr sz="5600"/>
            </a:lvl2pPr>
            <a:lvl3pPr lvl="2">
              <a:spcBef>
                <a:spcPts val="0"/>
              </a:spcBef>
              <a:spcAft>
                <a:spcPts val="0"/>
              </a:spcAft>
              <a:buSzPts val="5600"/>
              <a:buNone/>
              <a:defRPr sz="5600"/>
            </a:lvl3pPr>
            <a:lvl4pPr lvl="3">
              <a:spcBef>
                <a:spcPts val="0"/>
              </a:spcBef>
              <a:spcAft>
                <a:spcPts val="0"/>
              </a:spcAft>
              <a:buSzPts val="5600"/>
              <a:buNone/>
              <a:defRPr sz="5600"/>
            </a:lvl4pPr>
            <a:lvl5pPr lvl="4">
              <a:spcBef>
                <a:spcPts val="0"/>
              </a:spcBef>
              <a:spcAft>
                <a:spcPts val="0"/>
              </a:spcAft>
              <a:buSzPts val="5600"/>
              <a:buNone/>
              <a:defRPr sz="5600"/>
            </a:lvl5pPr>
            <a:lvl6pPr lvl="5">
              <a:spcBef>
                <a:spcPts val="0"/>
              </a:spcBef>
              <a:spcAft>
                <a:spcPts val="0"/>
              </a:spcAft>
              <a:buSzPts val="5600"/>
              <a:buNone/>
              <a:defRPr sz="5600"/>
            </a:lvl6pPr>
            <a:lvl7pPr lvl="6">
              <a:spcBef>
                <a:spcPts val="0"/>
              </a:spcBef>
              <a:spcAft>
                <a:spcPts val="0"/>
              </a:spcAft>
              <a:buSzPts val="5600"/>
              <a:buNone/>
              <a:defRPr sz="5600"/>
            </a:lvl7pPr>
            <a:lvl8pPr lvl="7">
              <a:spcBef>
                <a:spcPts val="0"/>
              </a:spcBef>
              <a:spcAft>
                <a:spcPts val="0"/>
              </a:spcAft>
              <a:buSzPts val="5600"/>
              <a:buNone/>
              <a:defRPr sz="5600"/>
            </a:lvl8pPr>
            <a:lvl9pPr lvl="8">
              <a:spcBef>
                <a:spcPts val="0"/>
              </a:spcBef>
              <a:spcAft>
                <a:spcPts val="0"/>
              </a:spcAft>
              <a:buSzPts val="5600"/>
              <a:buNone/>
              <a:defRPr sz="5600"/>
            </a:lvl9pPr>
          </a:lstStyle>
          <a:p>
            <a:endParaRPr/>
          </a:p>
        </p:txBody>
      </p:sp>
      <p:sp>
        <p:nvSpPr>
          <p:cNvPr id="16" name="Google Shape;16;geebaf507a6_1_311"/>
          <p:cNvSpPr txBox="1">
            <a:spLocks noGrp="1"/>
          </p:cNvSpPr>
          <p:nvPr>
            <p:ph type="subTitle" idx="1"/>
          </p:nvPr>
        </p:nvSpPr>
        <p:spPr>
          <a:xfrm>
            <a:off x="647833" y="2317433"/>
            <a:ext cx="10911600" cy="1148100"/>
          </a:xfrm>
          <a:prstGeom prst="rect">
            <a:avLst/>
          </a:prstGeom>
          <a:ln w="9525" cap="flat" cmpd="sng">
            <a:solidFill>
              <a:schemeClr val="dk2"/>
            </a:solidFill>
            <a:prstDash val="solid"/>
            <a:round/>
            <a:headEnd type="none" w="sm" len="sm"/>
            <a:tailEnd type="none" w="sm" len="sm"/>
          </a:ln>
        </p:spPr>
        <p:txBody>
          <a:bodyPr spcFirstLastPara="1" wrap="square" lIns="121900" tIns="121900" rIns="121900" bIns="121900" anchor="t" anchorCtr="0">
            <a:normAutofit/>
          </a:bodyPr>
          <a:lstStyle>
            <a:lvl1pPr lvl="0">
              <a:lnSpc>
                <a:spcPct val="100000"/>
              </a:lnSpc>
              <a:spcBef>
                <a:spcPts val="0"/>
              </a:spcBef>
              <a:spcAft>
                <a:spcPts val="0"/>
              </a:spcAft>
              <a:buSzPts val="3200"/>
              <a:buNone/>
              <a:defRPr sz="3200"/>
            </a:lvl1pPr>
            <a:lvl2pPr lvl="1">
              <a:lnSpc>
                <a:spcPct val="100000"/>
              </a:lnSpc>
              <a:spcBef>
                <a:spcPts val="0"/>
              </a:spcBef>
              <a:spcAft>
                <a:spcPts val="0"/>
              </a:spcAft>
              <a:buSzPts val="3200"/>
              <a:buNone/>
              <a:defRPr sz="3200"/>
            </a:lvl2pPr>
            <a:lvl3pPr lvl="2">
              <a:lnSpc>
                <a:spcPct val="100000"/>
              </a:lnSpc>
              <a:spcBef>
                <a:spcPts val="0"/>
              </a:spcBef>
              <a:spcAft>
                <a:spcPts val="0"/>
              </a:spcAft>
              <a:buSzPts val="3200"/>
              <a:buNone/>
              <a:defRPr sz="3200"/>
            </a:lvl3pPr>
            <a:lvl4pPr lvl="3">
              <a:lnSpc>
                <a:spcPct val="100000"/>
              </a:lnSpc>
              <a:spcBef>
                <a:spcPts val="0"/>
              </a:spcBef>
              <a:spcAft>
                <a:spcPts val="0"/>
              </a:spcAft>
              <a:buSzPts val="3200"/>
              <a:buNone/>
              <a:defRPr sz="3200"/>
            </a:lvl4pPr>
            <a:lvl5pPr lvl="4">
              <a:lnSpc>
                <a:spcPct val="100000"/>
              </a:lnSpc>
              <a:spcBef>
                <a:spcPts val="0"/>
              </a:spcBef>
              <a:spcAft>
                <a:spcPts val="0"/>
              </a:spcAft>
              <a:buSzPts val="3200"/>
              <a:buNone/>
              <a:defRPr sz="3200"/>
            </a:lvl5pPr>
            <a:lvl6pPr lvl="5">
              <a:lnSpc>
                <a:spcPct val="100000"/>
              </a:lnSpc>
              <a:spcBef>
                <a:spcPts val="0"/>
              </a:spcBef>
              <a:spcAft>
                <a:spcPts val="0"/>
              </a:spcAft>
              <a:buSzPts val="3200"/>
              <a:buNone/>
              <a:defRPr sz="3200"/>
            </a:lvl6pPr>
            <a:lvl7pPr lvl="6">
              <a:lnSpc>
                <a:spcPct val="100000"/>
              </a:lnSpc>
              <a:spcBef>
                <a:spcPts val="0"/>
              </a:spcBef>
              <a:spcAft>
                <a:spcPts val="0"/>
              </a:spcAft>
              <a:buSzPts val="3200"/>
              <a:buNone/>
              <a:defRPr sz="3200"/>
            </a:lvl7pPr>
            <a:lvl8pPr lvl="7">
              <a:lnSpc>
                <a:spcPct val="100000"/>
              </a:lnSpc>
              <a:spcBef>
                <a:spcPts val="0"/>
              </a:spcBef>
              <a:spcAft>
                <a:spcPts val="0"/>
              </a:spcAft>
              <a:buSzPts val="3200"/>
              <a:buNone/>
              <a:defRPr sz="3200"/>
            </a:lvl8pPr>
            <a:lvl9pPr lvl="8">
              <a:lnSpc>
                <a:spcPct val="100000"/>
              </a:lnSpc>
              <a:spcBef>
                <a:spcPts val="0"/>
              </a:spcBef>
              <a:spcAft>
                <a:spcPts val="0"/>
              </a:spcAft>
              <a:buSzPts val="3200"/>
              <a:buNone/>
              <a:defRPr sz="3200"/>
            </a:lvl9pPr>
          </a:lstStyle>
          <a:p>
            <a:endParaRPr/>
          </a:p>
        </p:txBody>
      </p:sp>
      <p:sp>
        <p:nvSpPr>
          <p:cNvPr id="17" name="Google Shape;17;geebaf507a6_1_311"/>
          <p:cNvSpPr txBox="1">
            <a:spLocks noGrp="1"/>
          </p:cNvSpPr>
          <p:nvPr>
            <p:ph type="sldNum" idx="12"/>
          </p:nvPr>
        </p:nvSpPr>
        <p:spPr>
          <a:xfrm>
            <a:off x="11330666" y="6251679"/>
            <a:ext cx="731700" cy="524700"/>
          </a:xfrm>
          <a:prstGeom prst="rect">
            <a:avLst/>
          </a:prstGeom>
        </p:spPr>
        <p:txBody>
          <a:bodyPr spcFirstLastPara="1" wrap="square" lIns="121900" tIns="121900" rIns="121900" bIns="121900"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1"/>
        <p:cNvGrpSpPr/>
        <p:nvPr/>
      </p:nvGrpSpPr>
      <p:grpSpPr>
        <a:xfrm>
          <a:off x="0" y="0"/>
          <a:ext cx="0" cy="0"/>
          <a:chOff x="0" y="0"/>
          <a:chExt cx="0" cy="0"/>
        </a:xfrm>
      </p:grpSpPr>
      <p:sp>
        <p:nvSpPr>
          <p:cNvPr id="52" name="Google Shape;52;geebaf507a6_1_349"/>
          <p:cNvSpPr/>
          <p:nvPr/>
        </p:nvSpPr>
        <p:spPr>
          <a:xfrm>
            <a:off x="107600" y="3534800"/>
            <a:ext cx="11976900" cy="32157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53" name="Google Shape;53;geebaf507a6_1_349"/>
          <p:cNvSpPr txBox="1">
            <a:spLocks noGrp="1"/>
          </p:cNvSpPr>
          <p:nvPr>
            <p:ph type="title" hasCustomPrompt="1"/>
          </p:nvPr>
        </p:nvSpPr>
        <p:spPr>
          <a:xfrm>
            <a:off x="415600" y="990668"/>
            <a:ext cx="11360700" cy="2675100"/>
          </a:xfrm>
          <a:prstGeom prst="rect">
            <a:avLst/>
          </a:prstGeom>
        </p:spPr>
        <p:txBody>
          <a:bodyPr spcFirstLastPara="1" wrap="square" lIns="121900" tIns="121900" rIns="121900" bIns="121900" anchor="b" anchorCtr="0">
            <a:normAutofit/>
          </a:bodyPr>
          <a:lstStyle>
            <a:lvl1pPr lvl="0" algn="ctr">
              <a:spcBef>
                <a:spcPts val="0"/>
              </a:spcBef>
              <a:spcAft>
                <a:spcPts val="0"/>
              </a:spcAft>
              <a:buSzPts val="16000"/>
              <a:buFont typeface="Source Sans Pro"/>
              <a:buNone/>
              <a:defRPr sz="16000">
                <a:latin typeface="Source Sans Pro"/>
                <a:ea typeface="Source Sans Pro"/>
                <a:cs typeface="Source Sans Pro"/>
                <a:sym typeface="Source Sans Pro"/>
              </a:defRPr>
            </a:lvl1pPr>
            <a:lvl2pPr lvl="1" algn="ctr">
              <a:spcBef>
                <a:spcPts val="0"/>
              </a:spcBef>
              <a:spcAft>
                <a:spcPts val="0"/>
              </a:spcAft>
              <a:buSzPts val="16000"/>
              <a:buFont typeface="Source Sans Pro"/>
              <a:buNone/>
              <a:defRPr sz="16000">
                <a:latin typeface="Source Sans Pro"/>
                <a:ea typeface="Source Sans Pro"/>
                <a:cs typeface="Source Sans Pro"/>
                <a:sym typeface="Source Sans Pro"/>
              </a:defRPr>
            </a:lvl2pPr>
            <a:lvl3pPr lvl="2" algn="ctr">
              <a:spcBef>
                <a:spcPts val="0"/>
              </a:spcBef>
              <a:spcAft>
                <a:spcPts val="0"/>
              </a:spcAft>
              <a:buSzPts val="16000"/>
              <a:buFont typeface="Source Sans Pro"/>
              <a:buNone/>
              <a:defRPr sz="16000">
                <a:latin typeface="Source Sans Pro"/>
                <a:ea typeface="Source Sans Pro"/>
                <a:cs typeface="Source Sans Pro"/>
                <a:sym typeface="Source Sans Pro"/>
              </a:defRPr>
            </a:lvl3pPr>
            <a:lvl4pPr lvl="3" algn="ctr">
              <a:spcBef>
                <a:spcPts val="0"/>
              </a:spcBef>
              <a:spcAft>
                <a:spcPts val="0"/>
              </a:spcAft>
              <a:buSzPts val="16000"/>
              <a:buFont typeface="Source Sans Pro"/>
              <a:buNone/>
              <a:defRPr sz="16000">
                <a:latin typeface="Source Sans Pro"/>
                <a:ea typeface="Source Sans Pro"/>
                <a:cs typeface="Source Sans Pro"/>
                <a:sym typeface="Source Sans Pro"/>
              </a:defRPr>
            </a:lvl4pPr>
            <a:lvl5pPr lvl="4" algn="ctr">
              <a:spcBef>
                <a:spcPts val="0"/>
              </a:spcBef>
              <a:spcAft>
                <a:spcPts val="0"/>
              </a:spcAft>
              <a:buSzPts val="16000"/>
              <a:buFont typeface="Source Sans Pro"/>
              <a:buNone/>
              <a:defRPr sz="16000">
                <a:latin typeface="Source Sans Pro"/>
                <a:ea typeface="Source Sans Pro"/>
                <a:cs typeface="Source Sans Pro"/>
                <a:sym typeface="Source Sans Pro"/>
              </a:defRPr>
            </a:lvl5pPr>
            <a:lvl6pPr lvl="5" algn="ctr">
              <a:spcBef>
                <a:spcPts val="0"/>
              </a:spcBef>
              <a:spcAft>
                <a:spcPts val="0"/>
              </a:spcAft>
              <a:buSzPts val="16000"/>
              <a:buFont typeface="Source Sans Pro"/>
              <a:buNone/>
              <a:defRPr sz="16000">
                <a:latin typeface="Source Sans Pro"/>
                <a:ea typeface="Source Sans Pro"/>
                <a:cs typeface="Source Sans Pro"/>
                <a:sym typeface="Source Sans Pro"/>
              </a:defRPr>
            </a:lvl6pPr>
            <a:lvl7pPr lvl="6" algn="ctr">
              <a:spcBef>
                <a:spcPts val="0"/>
              </a:spcBef>
              <a:spcAft>
                <a:spcPts val="0"/>
              </a:spcAft>
              <a:buSzPts val="16000"/>
              <a:buFont typeface="Source Sans Pro"/>
              <a:buNone/>
              <a:defRPr sz="16000">
                <a:latin typeface="Source Sans Pro"/>
                <a:ea typeface="Source Sans Pro"/>
                <a:cs typeface="Source Sans Pro"/>
                <a:sym typeface="Source Sans Pro"/>
              </a:defRPr>
            </a:lvl7pPr>
            <a:lvl8pPr lvl="7" algn="ctr">
              <a:spcBef>
                <a:spcPts val="0"/>
              </a:spcBef>
              <a:spcAft>
                <a:spcPts val="0"/>
              </a:spcAft>
              <a:buSzPts val="16000"/>
              <a:buFont typeface="Source Sans Pro"/>
              <a:buNone/>
              <a:defRPr sz="16000">
                <a:latin typeface="Source Sans Pro"/>
                <a:ea typeface="Source Sans Pro"/>
                <a:cs typeface="Source Sans Pro"/>
                <a:sym typeface="Source Sans Pro"/>
              </a:defRPr>
            </a:lvl8pPr>
            <a:lvl9pPr lvl="8" algn="ctr">
              <a:spcBef>
                <a:spcPts val="0"/>
              </a:spcBef>
              <a:spcAft>
                <a:spcPts val="0"/>
              </a:spcAft>
              <a:buSzPts val="16000"/>
              <a:buFont typeface="Source Sans Pro"/>
              <a:buNone/>
              <a:defRPr sz="16000">
                <a:latin typeface="Source Sans Pro"/>
                <a:ea typeface="Source Sans Pro"/>
                <a:cs typeface="Source Sans Pro"/>
                <a:sym typeface="Source Sans Pro"/>
              </a:defRPr>
            </a:lvl9pPr>
          </a:lstStyle>
          <a:p>
            <a:r>
              <a:t>xx%</a:t>
            </a:r>
          </a:p>
        </p:txBody>
      </p:sp>
      <p:sp>
        <p:nvSpPr>
          <p:cNvPr id="54" name="Google Shape;54;geebaf507a6_1_349"/>
          <p:cNvSpPr txBox="1">
            <a:spLocks noGrp="1"/>
          </p:cNvSpPr>
          <p:nvPr>
            <p:ph type="body" idx="1"/>
          </p:nvPr>
        </p:nvSpPr>
        <p:spPr>
          <a:xfrm>
            <a:off x="415600" y="3793576"/>
            <a:ext cx="11360700" cy="1734300"/>
          </a:xfrm>
          <a:prstGeom prst="rect">
            <a:avLst/>
          </a:prstGeom>
        </p:spPr>
        <p:txBody>
          <a:bodyPr spcFirstLastPara="1" wrap="square" lIns="121900" tIns="121900" rIns="121900" bIns="121900" anchor="t" anchorCtr="0">
            <a:normAutofit/>
          </a:bodyPr>
          <a:lstStyle>
            <a:lvl1pPr marL="457200" lvl="0" indent="-381000" algn="ctr">
              <a:spcBef>
                <a:spcPts val="0"/>
              </a:spcBef>
              <a:spcAft>
                <a:spcPts val="0"/>
              </a:spcAft>
              <a:buClr>
                <a:schemeClr val="lt1"/>
              </a:buClr>
              <a:buSzPts val="2400"/>
              <a:buChar char="●"/>
              <a:defRPr>
                <a:solidFill>
                  <a:schemeClr val="lt1"/>
                </a:solidFill>
              </a:defRPr>
            </a:lvl1pPr>
            <a:lvl2pPr marL="914400" lvl="1" indent="-349250" algn="ctr">
              <a:spcBef>
                <a:spcPts val="0"/>
              </a:spcBef>
              <a:spcAft>
                <a:spcPts val="0"/>
              </a:spcAft>
              <a:buClr>
                <a:schemeClr val="lt1"/>
              </a:buClr>
              <a:buSzPts val="1900"/>
              <a:buChar char="○"/>
              <a:defRPr>
                <a:solidFill>
                  <a:schemeClr val="lt1"/>
                </a:solidFill>
              </a:defRPr>
            </a:lvl2pPr>
            <a:lvl3pPr marL="1371600" lvl="2" indent="-349250" algn="ctr">
              <a:spcBef>
                <a:spcPts val="0"/>
              </a:spcBef>
              <a:spcAft>
                <a:spcPts val="0"/>
              </a:spcAft>
              <a:buClr>
                <a:schemeClr val="lt1"/>
              </a:buClr>
              <a:buSzPts val="1900"/>
              <a:buChar char="■"/>
              <a:defRPr>
                <a:solidFill>
                  <a:schemeClr val="lt1"/>
                </a:solidFill>
              </a:defRPr>
            </a:lvl3pPr>
            <a:lvl4pPr marL="1828800" lvl="3" indent="-349250" algn="ctr">
              <a:spcBef>
                <a:spcPts val="0"/>
              </a:spcBef>
              <a:spcAft>
                <a:spcPts val="0"/>
              </a:spcAft>
              <a:buClr>
                <a:schemeClr val="lt1"/>
              </a:buClr>
              <a:buSzPts val="1900"/>
              <a:buChar char="●"/>
              <a:defRPr>
                <a:solidFill>
                  <a:schemeClr val="lt1"/>
                </a:solidFill>
              </a:defRPr>
            </a:lvl4pPr>
            <a:lvl5pPr marL="2286000" lvl="4" indent="-349250" algn="ctr">
              <a:spcBef>
                <a:spcPts val="0"/>
              </a:spcBef>
              <a:spcAft>
                <a:spcPts val="0"/>
              </a:spcAft>
              <a:buClr>
                <a:schemeClr val="lt1"/>
              </a:buClr>
              <a:buSzPts val="1900"/>
              <a:buChar char="○"/>
              <a:defRPr>
                <a:solidFill>
                  <a:schemeClr val="lt1"/>
                </a:solidFill>
              </a:defRPr>
            </a:lvl5pPr>
            <a:lvl6pPr marL="2743200" lvl="5" indent="-349250" algn="ctr">
              <a:spcBef>
                <a:spcPts val="0"/>
              </a:spcBef>
              <a:spcAft>
                <a:spcPts val="0"/>
              </a:spcAft>
              <a:buClr>
                <a:schemeClr val="lt1"/>
              </a:buClr>
              <a:buSzPts val="1900"/>
              <a:buChar char="■"/>
              <a:defRPr>
                <a:solidFill>
                  <a:schemeClr val="lt1"/>
                </a:solidFill>
              </a:defRPr>
            </a:lvl6pPr>
            <a:lvl7pPr marL="3200400" lvl="6" indent="-349250" algn="ctr">
              <a:spcBef>
                <a:spcPts val="0"/>
              </a:spcBef>
              <a:spcAft>
                <a:spcPts val="0"/>
              </a:spcAft>
              <a:buClr>
                <a:schemeClr val="lt1"/>
              </a:buClr>
              <a:buSzPts val="1900"/>
              <a:buChar char="●"/>
              <a:defRPr>
                <a:solidFill>
                  <a:schemeClr val="lt1"/>
                </a:solidFill>
              </a:defRPr>
            </a:lvl7pPr>
            <a:lvl8pPr marL="3657600" lvl="7" indent="-349250" algn="ctr">
              <a:spcBef>
                <a:spcPts val="0"/>
              </a:spcBef>
              <a:spcAft>
                <a:spcPts val="0"/>
              </a:spcAft>
              <a:buClr>
                <a:schemeClr val="lt1"/>
              </a:buClr>
              <a:buSzPts val="1900"/>
              <a:buChar char="○"/>
              <a:defRPr>
                <a:solidFill>
                  <a:schemeClr val="lt1"/>
                </a:solidFill>
              </a:defRPr>
            </a:lvl8pPr>
            <a:lvl9pPr marL="4114800" lvl="8" indent="-349250" algn="ctr">
              <a:spcBef>
                <a:spcPts val="0"/>
              </a:spcBef>
              <a:spcAft>
                <a:spcPts val="0"/>
              </a:spcAft>
              <a:buClr>
                <a:schemeClr val="lt1"/>
              </a:buClr>
              <a:buSzPts val="1900"/>
              <a:buChar char="■"/>
              <a:defRPr>
                <a:solidFill>
                  <a:schemeClr val="lt1"/>
                </a:solidFill>
              </a:defRPr>
            </a:lvl9pPr>
          </a:lstStyle>
          <a:p>
            <a:endParaRPr/>
          </a:p>
        </p:txBody>
      </p:sp>
      <p:sp>
        <p:nvSpPr>
          <p:cNvPr id="55" name="Google Shape;55;geebaf507a6_1_349"/>
          <p:cNvSpPr txBox="1">
            <a:spLocks noGrp="1"/>
          </p:cNvSpPr>
          <p:nvPr>
            <p:ph type="sldNum" idx="12"/>
          </p:nvPr>
        </p:nvSpPr>
        <p:spPr>
          <a:xfrm>
            <a:off x="11330666" y="6251679"/>
            <a:ext cx="731700" cy="524700"/>
          </a:xfrm>
          <a:prstGeom prst="rect">
            <a:avLst/>
          </a:prstGeom>
        </p:spPr>
        <p:txBody>
          <a:bodyPr spcFirstLastPara="1" wrap="square" lIns="121900" tIns="121900" rIns="121900" bIns="121900"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geebaf507a6_1_354"/>
          <p:cNvSpPr txBox="1">
            <a:spLocks noGrp="1"/>
          </p:cNvSpPr>
          <p:nvPr>
            <p:ph type="sldNum" idx="12"/>
          </p:nvPr>
        </p:nvSpPr>
        <p:spPr>
          <a:xfrm>
            <a:off x="11330666" y="6251679"/>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8"/>
        <p:cNvGrpSpPr/>
        <p:nvPr/>
      </p:nvGrpSpPr>
      <p:grpSpPr>
        <a:xfrm>
          <a:off x="0" y="0"/>
          <a:ext cx="0" cy="0"/>
          <a:chOff x="0" y="0"/>
          <a:chExt cx="0" cy="0"/>
        </a:xfrm>
      </p:grpSpPr>
      <p:sp>
        <p:nvSpPr>
          <p:cNvPr id="59" name="Google Shape;59;geebaf507a6_1_35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lvl1pPr lvl="0" algn="l" rtl="0">
              <a:lnSpc>
                <a:spcPct val="90000"/>
              </a:lnSpc>
              <a:spcBef>
                <a:spcPts val="0"/>
              </a:spcBef>
              <a:spcAft>
                <a:spcPts val="0"/>
              </a:spcAft>
              <a:buClr>
                <a:schemeClr val="dk1"/>
              </a:buClr>
              <a:buSzPts val="1800"/>
              <a:buNone/>
              <a:defRPr/>
            </a:lvl1pPr>
            <a:lvl2pPr lvl="1" rtl="0">
              <a:spcBef>
                <a:spcPts val="0"/>
              </a:spcBef>
              <a:spcAft>
                <a:spcPts val="0"/>
              </a:spcAft>
              <a:buSzPts val="4000"/>
              <a:buNone/>
              <a:defRPr/>
            </a:lvl2pPr>
            <a:lvl3pPr lvl="2" rtl="0">
              <a:spcBef>
                <a:spcPts val="0"/>
              </a:spcBef>
              <a:spcAft>
                <a:spcPts val="0"/>
              </a:spcAft>
              <a:buSzPts val="4000"/>
              <a:buNone/>
              <a:defRPr/>
            </a:lvl3pPr>
            <a:lvl4pPr lvl="3" rtl="0">
              <a:spcBef>
                <a:spcPts val="0"/>
              </a:spcBef>
              <a:spcAft>
                <a:spcPts val="0"/>
              </a:spcAft>
              <a:buSzPts val="4000"/>
              <a:buNone/>
              <a:defRPr/>
            </a:lvl4pPr>
            <a:lvl5pPr lvl="4" rtl="0">
              <a:spcBef>
                <a:spcPts val="0"/>
              </a:spcBef>
              <a:spcAft>
                <a:spcPts val="0"/>
              </a:spcAft>
              <a:buSzPts val="4000"/>
              <a:buNone/>
              <a:defRPr/>
            </a:lvl5pPr>
            <a:lvl6pPr lvl="5" rtl="0">
              <a:spcBef>
                <a:spcPts val="0"/>
              </a:spcBef>
              <a:spcAft>
                <a:spcPts val="0"/>
              </a:spcAft>
              <a:buSzPts val="4000"/>
              <a:buNone/>
              <a:defRPr/>
            </a:lvl6pPr>
            <a:lvl7pPr lvl="6" rtl="0">
              <a:spcBef>
                <a:spcPts val="0"/>
              </a:spcBef>
              <a:spcAft>
                <a:spcPts val="0"/>
              </a:spcAft>
              <a:buSzPts val="4000"/>
              <a:buNone/>
              <a:defRPr/>
            </a:lvl7pPr>
            <a:lvl8pPr lvl="7" rtl="0">
              <a:spcBef>
                <a:spcPts val="0"/>
              </a:spcBef>
              <a:spcAft>
                <a:spcPts val="0"/>
              </a:spcAft>
              <a:buSzPts val="4000"/>
              <a:buNone/>
              <a:defRPr/>
            </a:lvl8pPr>
            <a:lvl9pPr lvl="8" rtl="0">
              <a:spcBef>
                <a:spcPts val="0"/>
              </a:spcBef>
              <a:spcAft>
                <a:spcPts val="0"/>
              </a:spcAft>
              <a:buSzPts val="4000"/>
              <a:buNone/>
              <a:defRPr/>
            </a:lvl9pPr>
          </a:lstStyle>
          <a:p>
            <a:endParaRPr/>
          </a:p>
        </p:txBody>
      </p:sp>
      <p:sp>
        <p:nvSpPr>
          <p:cNvPr id="60" name="Google Shape;60;geebaf507a6_1_356"/>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lvl="0" indent="-342900" algn="l" rtl="0">
              <a:lnSpc>
                <a:spcPct val="90000"/>
              </a:lnSpc>
              <a:spcBef>
                <a:spcPts val="1000"/>
              </a:spcBef>
              <a:spcAft>
                <a:spcPts val="0"/>
              </a:spcAft>
              <a:buClr>
                <a:schemeClr val="dk1"/>
              </a:buClr>
              <a:buSzPts val="1800"/>
              <a:buChar char="●"/>
              <a:defRPr/>
            </a:lvl1pPr>
            <a:lvl2pPr marL="914400" lvl="1" indent="-342900" algn="l" rtl="0">
              <a:lnSpc>
                <a:spcPct val="90000"/>
              </a:lnSpc>
              <a:spcBef>
                <a:spcPts val="1600"/>
              </a:spcBef>
              <a:spcAft>
                <a:spcPts val="0"/>
              </a:spcAft>
              <a:buClr>
                <a:schemeClr val="dk1"/>
              </a:buClr>
              <a:buSzPts val="1800"/>
              <a:buChar char="○"/>
              <a:defRPr/>
            </a:lvl2pPr>
            <a:lvl3pPr marL="1371600" lvl="2" indent="-342900" algn="l" rtl="0">
              <a:lnSpc>
                <a:spcPct val="90000"/>
              </a:lnSpc>
              <a:spcBef>
                <a:spcPts val="1600"/>
              </a:spcBef>
              <a:spcAft>
                <a:spcPts val="0"/>
              </a:spcAft>
              <a:buClr>
                <a:schemeClr val="dk1"/>
              </a:buClr>
              <a:buSzPts val="1800"/>
              <a:buChar char="■"/>
              <a:defRPr/>
            </a:lvl3pPr>
            <a:lvl4pPr marL="1828800" lvl="3" indent="-342900" algn="l" rtl="0">
              <a:lnSpc>
                <a:spcPct val="90000"/>
              </a:lnSpc>
              <a:spcBef>
                <a:spcPts val="1600"/>
              </a:spcBef>
              <a:spcAft>
                <a:spcPts val="0"/>
              </a:spcAft>
              <a:buClr>
                <a:schemeClr val="dk1"/>
              </a:buClr>
              <a:buSzPts val="1800"/>
              <a:buChar char="●"/>
              <a:defRPr/>
            </a:lvl4pPr>
            <a:lvl5pPr marL="2286000" lvl="4" indent="-342900" algn="l" rtl="0">
              <a:lnSpc>
                <a:spcPct val="90000"/>
              </a:lnSpc>
              <a:spcBef>
                <a:spcPts val="1600"/>
              </a:spcBef>
              <a:spcAft>
                <a:spcPts val="0"/>
              </a:spcAft>
              <a:buClr>
                <a:schemeClr val="dk1"/>
              </a:buClr>
              <a:buSzPts val="1800"/>
              <a:buChar char="○"/>
              <a:defRPr/>
            </a:lvl5pPr>
            <a:lvl6pPr marL="2743200" lvl="5" indent="-342900" algn="l" rtl="0">
              <a:lnSpc>
                <a:spcPct val="90000"/>
              </a:lnSpc>
              <a:spcBef>
                <a:spcPts val="1600"/>
              </a:spcBef>
              <a:spcAft>
                <a:spcPts val="0"/>
              </a:spcAft>
              <a:buClr>
                <a:schemeClr val="dk1"/>
              </a:buClr>
              <a:buSzPts val="1800"/>
              <a:buChar char="■"/>
              <a:defRPr/>
            </a:lvl6pPr>
            <a:lvl7pPr marL="3200400" lvl="6" indent="-342900" algn="l" rtl="0">
              <a:lnSpc>
                <a:spcPct val="90000"/>
              </a:lnSpc>
              <a:spcBef>
                <a:spcPts val="1600"/>
              </a:spcBef>
              <a:spcAft>
                <a:spcPts val="0"/>
              </a:spcAft>
              <a:buClr>
                <a:schemeClr val="dk1"/>
              </a:buClr>
              <a:buSzPts val="1800"/>
              <a:buChar char="●"/>
              <a:defRPr/>
            </a:lvl7pPr>
            <a:lvl8pPr marL="3657600" lvl="7" indent="-342900" algn="l" rtl="0">
              <a:lnSpc>
                <a:spcPct val="90000"/>
              </a:lnSpc>
              <a:spcBef>
                <a:spcPts val="1600"/>
              </a:spcBef>
              <a:spcAft>
                <a:spcPts val="0"/>
              </a:spcAft>
              <a:buClr>
                <a:schemeClr val="dk1"/>
              </a:buClr>
              <a:buSzPts val="1800"/>
              <a:buChar char="○"/>
              <a:defRPr/>
            </a:lvl8pPr>
            <a:lvl9pPr marL="4114800" lvl="8" indent="-342900" algn="l" rtl="0">
              <a:lnSpc>
                <a:spcPct val="90000"/>
              </a:lnSpc>
              <a:spcBef>
                <a:spcPts val="1600"/>
              </a:spcBef>
              <a:spcAft>
                <a:spcPts val="1600"/>
              </a:spcAft>
              <a:buClr>
                <a:schemeClr val="dk1"/>
              </a:buClr>
              <a:buSzPts val="1800"/>
              <a:buChar char="■"/>
              <a:defRPr/>
            </a:lvl9pPr>
          </a:lstStyle>
          <a:p>
            <a:endParaRPr/>
          </a:p>
        </p:txBody>
      </p:sp>
      <p:sp>
        <p:nvSpPr>
          <p:cNvPr id="61" name="Google Shape;61;geebaf507a6_1_356"/>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2" name="Google Shape;62;geebaf507a6_1_356"/>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63" name="Google Shape;63;geebaf507a6_1_356"/>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rm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8"/>
        <p:cNvGrpSpPr/>
        <p:nvPr/>
      </p:nvGrpSpPr>
      <p:grpSpPr>
        <a:xfrm>
          <a:off x="0" y="0"/>
          <a:ext cx="0" cy="0"/>
          <a:chOff x="0" y="0"/>
          <a:chExt cx="0" cy="0"/>
        </a:xfrm>
      </p:grpSpPr>
      <p:sp>
        <p:nvSpPr>
          <p:cNvPr id="19" name="Google Shape;19;geebaf507a6_1_316"/>
          <p:cNvSpPr/>
          <p:nvPr/>
        </p:nvSpPr>
        <p:spPr>
          <a:xfrm>
            <a:off x="107600" y="3534800"/>
            <a:ext cx="11976900" cy="32157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sp>
        <p:nvSpPr>
          <p:cNvPr id="20" name="Google Shape;20;geebaf507a6_1_316"/>
          <p:cNvSpPr txBox="1">
            <a:spLocks noGrp="1"/>
          </p:cNvSpPr>
          <p:nvPr>
            <p:ph type="title"/>
          </p:nvPr>
        </p:nvSpPr>
        <p:spPr>
          <a:xfrm>
            <a:off x="647833" y="2286000"/>
            <a:ext cx="10911600" cy="1047600"/>
          </a:xfrm>
          <a:prstGeom prst="rect">
            <a:avLst/>
          </a:prstGeom>
        </p:spPr>
        <p:txBody>
          <a:bodyPr spcFirstLastPara="1" wrap="square" lIns="121900" tIns="121900" rIns="121900" bIns="121900" anchor="b"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21" name="Google Shape;21;geebaf507a6_1_316"/>
          <p:cNvSpPr txBox="1">
            <a:spLocks noGrp="1"/>
          </p:cNvSpPr>
          <p:nvPr>
            <p:ph type="sldNum" idx="12"/>
          </p:nvPr>
        </p:nvSpPr>
        <p:spPr>
          <a:xfrm>
            <a:off x="11330666" y="6251679"/>
            <a:ext cx="731700" cy="524700"/>
          </a:xfrm>
          <a:prstGeom prst="rect">
            <a:avLst/>
          </a:prstGeom>
        </p:spPr>
        <p:txBody>
          <a:bodyPr spcFirstLastPara="1" wrap="square" lIns="121900" tIns="121900" rIns="121900" bIns="121900"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2"/>
        <p:cNvGrpSpPr/>
        <p:nvPr/>
      </p:nvGrpSpPr>
      <p:grpSpPr>
        <a:xfrm>
          <a:off x="0" y="0"/>
          <a:ext cx="0" cy="0"/>
          <a:chOff x="0" y="0"/>
          <a:chExt cx="0" cy="0"/>
        </a:xfrm>
      </p:grpSpPr>
      <p:sp>
        <p:nvSpPr>
          <p:cNvPr id="23" name="Google Shape;23;geebaf507a6_1_320"/>
          <p:cNvSpPr txBox="1">
            <a:spLocks noGrp="1"/>
          </p:cNvSpPr>
          <p:nvPr>
            <p:ph type="title"/>
          </p:nvPr>
        </p:nvSpPr>
        <p:spPr>
          <a:xfrm>
            <a:off x="415600" y="593367"/>
            <a:ext cx="11360700" cy="831300"/>
          </a:xfrm>
          <a:prstGeom prst="rect">
            <a:avLst/>
          </a:prstGeom>
        </p:spPr>
        <p:txBody>
          <a:bodyPr spcFirstLastPara="1" wrap="square" lIns="121900" tIns="121900" rIns="121900" bIns="121900" anchor="t" anchorCtr="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24" name="Google Shape;24;geebaf507a6_1_320"/>
          <p:cNvSpPr txBox="1">
            <a:spLocks noGrp="1"/>
          </p:cNvSpPr>
          <p:nvPr>
            <p:ph type="body" idx="1"/>
          </p:nvPr>
        </p:nvSpPr>
        <p:spPr>
          <a:xfrm>
            <a:off x="415600" y="1536633"/>
            <a:ext cx="11360700" cy="4555200"/>
          </a:xfrm>
          <a:prstGeom prst="rect">
            <a:avLst/>
          </a:prstGeom>
          <a:ln w="9525" cap="flat" cmpd="sng">
            <a:solidFill>
              <a:srgbClr val="222222"/>
            </a:solidFill>
            <a:prstDash val="solid"/>
            <a:round/>
            <a:headEnd type="none" w="sm" len="sm"/>
            <a:tailEnd type="none" w="sm" len="sm"/>
          </a:ln>
        </p:spPr>
        <p:txBody>
          <a:bodyPr spcFirstLastPara="1" wrap="square" lIns="121900" tIns="121900" rIns="121900" bIns="121900" anchor="t" anchorCtr="0">
            <a:normAutofit/>
          </a:bodyPr>
          <a:lstStyle>
            <a:lvl1pPr marL="457200" lvl="0" indent="-381000">
              <a:spcBef>
                <a:spcPts val="0"/>
              </a:spcBef>
              <a:spcAft>
                <a:spcPts val="0"/>
              </a:spcAft>
              <a:buSzPts val="2400"/>
              <a:buChar char="●"/>
              <a:defRPr/>
            </a:lvl1pPr>
            <a:lvl2pPr marL="914400" lvl="1" indent="-349250">
              <a:spcBef>
                <a:spcPts val="0"/>
              </a:spcBef>
              <a:spcAft>
                <a:spcPts val="0"/>
              </a:spcAft>
              <a:buSzPts val="1900"/>
              <a:buChar char="○"/>
              <a:defRPr/>
            </a:lvl2pPr>
            <a:lvl3pPr marL="1371600" lvl="2" indent="-349250">
              <a:spcBef>
                <a:spcPts val="0"/>
              </a:spcBef>
              <a:spcAft>
                <a:spcPts val="0"/>
              </a:spcAft>
              <a:buSzPts val="1900"/>
              <a:buChar char="■"/>
              <a:defRPr/>
            </a:lvl3pPr>
            <a:lvl4pPr marL="1828800" lvl="3" indent="-349250">
              <a:spcBef>
                <a:spcPts val="0"/>
              </a:spcBef>
              <a:spcAft>
                <a:spcPts val="0"/>
              </a:spcAft>
              <a:buSzPts val="1900"/>
              <a:buChar char="●"/>
              <a:defRPr/>
            </a:lvl4pPr>
            <a:lvl5pPr marL="2286000" lvl="4" indent="-349250">
              <a:spcBef>
                <a:spcPts val="0"/>
              </a:spcBef>
              <a:spcAft>
                <a:spcPts val="0"/>
              </a:spcAft>
              <a:buSzPts val="1900"/>
              <a:buChar char="○"/>
              <a:defRPr/>
            </a:lvl5pPr>
            <a:lvl6pPr marL="2743200" lvl="5" indent="-349250">
              <a:spcBef>
                <a:spcPts val="0"/>
              </a:spcBef>
              <a:spcAft>
                <a:spcPts val="0"/>
              </a:spcAft>
              <a:buSzPts val="1900"/>
              <a:buChar char="■"/>
              <a:defRPr/>
            </a:lvl6pPr>
            <a:lvl7pPr marL="3200400" lvl="6" indent="-349250">
              <a:spcBef>
                <a:spcPts val="0"/>
              </a:spcBef>
              <a:spcAft>
                <a:spcPts val="0"/>
              </a:spcAft>
              <a:buSzPts val="1900"/>
              <a:buChar char="●"/>
              <a:defRPr/>
            </a:lvl7pPr>
            <a:lvl8pPr marL="3657600" lvl="7" indent="-349250">
              <a:spcBef>
                <a:spcPts val="0"/>
              </a:spcBef>
              <a:spcAft>
                <a:spcPts val="0"/>
              </a:spcAft>
              <a:buSzPts val="1900"/>
              <a:buChar char="○"/>
              <a:defRPr/>
            </a:lvl8pPr>
            <a:lvl9pPr marL="4114800" lvl="8" indent="-349250">
              <a:spcBef>
                <a:spcPts val="0"/>
              </a:spcBef>
              <a:spcAft>
                <a:spcPts val="0"/>
              </a:spcAft>
              <a:buSzPts val="1900"/>
              <a:buChar char="■"/>
              <a:defRPr/>
            </a:lvl9pPr>
          </a:lstStyle>
          <a:p>
            <a:endParaRPr/>
          </a:p>
        </p:txBody>
      </p:sp>
      <p:sp>
        <p:nvSpPr>
          <p:cNvPr id="25" name="Google Shape;25;geebaf507a6_1_320"/>
          <p:cNvSpPr txBox="1">
            <a:spLocks noGrp="1"/>
          </p:cNvSpPr>
          <p:nvPr>
            <p:ph type="sldNum" idx="12"/>
          </p:nvPr>
        </p:nvSpPr>
        <p:spPr>
          <a:xfrm>
            <a:off x="11330666" y="6251679"/>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6"/>
        <p:cNvGrpSpPr/>
        <p:nvPr/>
      </p:nvGrpSpPr>
      <p:grpSpPr>
        <a:xfrm>
          <a:off x="0" y="0"/>
          <a:ext cx="0" cy="0"/>
          <a:chOff x="0" y="0"/>
          <a:chExt cx="0" cy="0"/>
        </a:xfrm>
      </p:grpSpPr>
      <p:sp>
        <p:nvSpPr>
          <p:cNvPr id="27" name="Google Shape;27;geebaf507a6_1_324"/>
          <p:cNvSpPr txBox="1">
            <a:spLocks noGrp="1"/>
          </p:cNvSpPr>
          <p:nvPr>
            <p:ph type="title"/>
          </p:nvPr>
        </p:nvSpPr>
        <p:spPr>
          <a:xfrm>
            <a:off x="415600" y="593367"/>
            <a:ext cx="11360700" cy="831300"/>
          </a:xfrm>
          <a:prstGeom prst="rect">
            <a:avLst/>
          </a:prstGeom>
        </p:spPr>
        <p:txBody>
          <a:bodyPr spcFirstLastPara="1" wrap="square" lIns="121900" tIns="121900" rIns="121900" bIns="121900" anchor="t" anchorCtr="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28" name="Google Shape;28;geebaf507a6_1_324"/>
          <p:cNvSpPr txBox="1">
            <a:spLocks noGrp="1"/>
          </p:cNvSpPr>
          <p:nvPr>
            <p:ph type="body" idx="1"/>
          </p:nvPr>
        </p:nvSpPr>
        <p:spPr>
          <a:xfrm>
            <a:off x="415600" y="1536633"/>
            <a:ext cx="5333100" cy="4555200"/>
          </a:xfrm>
          <a:prstGeom prst="rect">
            <a:avLst/>
          </a:prstGeom>
        </p:spPr>
        <p:txBody>
          <a:bodyPr spcFirstLastPara="1" wrap="square" lIns="121900" tIns="121900" rIns="121900" bIns="12190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29" name="Google Shape;29;geebaf507a6_1_324"/>
          <p:cNvSpPr txBox="1">
            <a:spLocks noGrp="1"/>
          </p:cNvSpPr>
          <p:nvPr>
            <p:ph type="body" idx="2"/>
          </p:nvPr>
        </p:nvSpPr>
        <p:spPr>
          <a:xfrm>
            <a:off x="6443200" y="1536633"/>
            <a:ext cx="5333100" cy="4555200"/>
          </a:xfrm>
          <a:prstGeom prst="rect">
            <a:avLst/>
          </a:prstGeom>
        </p:spPr>
        <p:txBody>
          <a:bodyPr spcFirstLastPara="1" wrap="square" lIns="121900" tIns="121900" rIns="121900" bIns="121900" anchor="t" anchorCtr="0">
            <a:normAutofit/>
          </a:bodyPr>
          <a:lstStyle>
            <a:lvl1pPr marL="457200" lvl="0" indent="-349250">
              <a:spcBef>
                <a:spcPts val="0"/>
              </a:spcBef>
              <a:spcAft>
                <a:spcPts val="0"/>
              </a:spcAft>
              <a:buSzPts val="1900"/>
              <a:buChar char="●"/>
              <a:defRPr sz="19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30" name="Google Shape;30;geebaf507a6_1_324"/>
          <p:cNvSpPr txBox="1">
            <a:spLocks noGrp="1"/>
          </p:cNvSpPr>
          <p:nvPr>
            <p:ph type="sldNum" idx="12"/>
          </p:nvPr>
        </p:nvSpPr>
        <p:spPr>
          <a:xfrm>
            <a:off x="11330666" y="6251679"/>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geebaf507a6_1_329"/>
          <p:cNvSpPr txBox="1">
            <a:spLocks noGrp="1"/>
          </p:cNvSpPr>
          <p:nvPr>
            <p:ph type="title"/>
          </p:nvPr>
        </p:nvSpPr>
        <p:spPr>
          <a:xfrm>
            <a:off x="415600" y="593367"/>
            <a:ext cx="11360700" cy="831300"/>
          </a:xfrm>
          <a:prstGeom prst="rect">
            <a:avLst/>
          </a:prstGeom>
        </p:spPr>
        <p:txBody>
          <a:bodyPr spcFirstLastPara="1" wrap="square" lIns="121900" tIns="121900" rIns="121900" bIns="121900" anchor="t" anchorCtr="0">
            <a:norm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a:endParaRPr/>
          </a:p>
        </p:txBody>
      </p:sp>
      <p:sp>
        <p:nvSpPr>
          <p:cNvPr id="33" name="Google Shape;33;geebaf507a6_1_329"/>
          <p:cNvSpPr txBox="1">
            <a:spLocks noGrp="1"/>
          </p:cNvSpPr>
          <p:nvPr>
            <p:ph type="sldNum" idx="12"/>
          </p:nvPr>
        </p:nvSpPr>
        <p:spPr>
          <a:xfrm>
            <a:off x="11330666" y="6251679"/>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sp>
        <p:nvSpPr>
          <p:cNvPr id="35" name="Google Shape;35;geebaf507a6_1_332"/>
          <p:cNvSpPr txBox="1">
            <a:spLocks noGrp="1"/>
          </p:cNvSpPr>
          <p:nvPr>
            <p:ph type="title"/>
          </p:nvPr>
        </p:nvSpPr>
        <p:spPr>
          <a:xfrm>
            <a:off x="415600" y="740800"/>
            <a:ext cx="3744000" cy="1007700"/>
          </a:xfrm>
          <a:prstGeom prst="rect">
            <a:avLst/>
          </a:prstGeom>
        </p:spPr>
        <p:txBody>
          <a:bodyPr spcFirstLastPara="1" wrap="square" lIns="121900" tIns="121900" rIns="121900" bIns="121900" anchor="b" anchorCtr="0">
            <a:normAutofit/>
          </a:bodyPr>
          <a:lstStyle>
            <a:lvl1pPr lvl="0">
              <a:spcBef>
                <a:spcPts val="0"/>
              </a:spcBef>
              <a:spcAft>
                <a:spcPts val="0"/>
              </a:spcAft>
              <a:buSzPts val="3200"/>
              <a:buNone/>
              <a:defRPr sz="3200"/>
            </a:lvl1pPr>
            <a:lvl2pPr lvl="1">
              <a:spcBef>
                <a:spcPts val="0"/>
              </a:spcBef>
              <a:spcAft>
                <a:spcPts val="0"/>
              </a:spcAft>
              <a:buSzPts val="3200"/>
              <a:buNone/>
              <a:defRPr sz="3200"/>
            </a:lvl2pPr>
            <a:lvl3pPr lvl="2">
              <a:spcBef>
                <a:spcPts val="0"/>
              </a:spcBef>
              <a:spcAft>
                <a:spcPts val="0"/>
              </a:spcAft>
              <a:buSzPts val="3200"/>
              <a:buNone/>
              <a:defRPr sz="3200"/>
            </a:lvl3pPr>
            <a:lvl4pPr lvl="3">
              <a:spcBef>
                <a:spcPts val="0"/>
              </a:spcBef>
              <a:spcAft>
                <a:spcPts val="0"/>
              </a:spcAft>
              <a:buSzPts val="3200"/>
              <a:buNone/>
              <a:defRPr sz="3200"/>
            </a:lvl4pPr>
            <a:lvl5pPr lvl="4">
              <a:spcBef>
                <a:spcPts val="0"/>
              </a:spcBef>
              <a:spcAft>
                <a:spcPts val="0"/>
              </a:spcAft>
              <a:buSzPts val="3200"/>
              <a:buNone/>
              <a:defRPr sz="3200"/>
            </a:lvl5pPr>
            <a:lvl6pPr lvl="5">
              <a:spcBef>
                <a:spcPts val="0"/>
              </a:spcBef>
              <a:spcAft>
                <a:spcPts val="0"/>
              </a:spcAft>
              <a:buSzPts val="3200"/>
              <a:buNone/>
              <a:defRPr sz="3200"/>
            </a:lvl6pPr>
            <a:lvl7pPr lvl="6">
              <a:spcBef>
                <a:spcPts val="0"/>
              </a:spcBef>
              <a:spcAft>
                <a:spcPts val="0"/>
              </a:spcAft>
              <a:buSzPts val="3200"/>
              <a:buNone/>
              <a:defRPr sz="3200"/>
            </a:lvl7pPr>
            <a:lvl8pPr lvl="7">
              <a:spcBef>
                <a:spcPts val="0"/>
              </a:spcBef>
              <a:spcAft>
                <a:spcPts val="0"/>
              </a:spcAft>
              <a:buSzPts val="3200"/>
              <a:buNone/>
              <a:defRPr sz="3200"/>
            </a:lvl8pPr>
            <a:lvl9pPr lvl="8">
              <a:spcBef>
                <a:spcPts val="0"/>
              </a:spcBef>
              <a:spcAft>
                <a:spcPts val="0"/>
              </a:spcAft>
              <a:buSzPts val="3200"/>
              <a:buNone/>
              <a:defRPr sz="3200"/>
            </a:lvl9pPr>
          </a:lstStyle>
          <a:p>
            <a:endParaRPr/>
          </a:p>
        </p:txBody>
      </p:sp>
      <p:sp>
        <p:nvSpPr>
          <p:cNvPr id="36" name="Google Shape;36;geebaf507a6_1_332"/>
          <p:cNvSpPr txBox="1">
            <a:spLocks noGrp="1"/>
          </p:cNvSpPr>
          <p:nvPr>
            <p:ph type="body" idx="1"/>
          </p:nvPr>
        </p:nvSpPr>
        <p:spPr>
          <a:xfrm>
            <a:off x="415600" y="1852800"/>
            <a:ext cx="3744000" cy="4239300"/>
          </a:xfrm>
          <a:prstGeom prst="rect">
            <a:avLst/>
          </a:prstGeom>
        </p:spPr>
        <p:txBody>
          <a:bodyPr spcFirstLastPara="1" wrap="square" lIns="121900" tIns="121900" rIns="121900" bIns="121900" anchor="t" anchorCtr="0">
            <a:normAutofit/>
          </a:bodyPr>
          <a:lstStyle>
            <a:lvl1pPr marL="457200" lvl="0" indent="-330200">
              <a:spcBef>
                <a:spcPts val="0"/>
              </a:spcBef>
              <a:spcAft>
                <a:spcPts val="0"/>
              </a:spcAft>
              <a:buSzPts val="1600"/>
              <a:buChar char="●"/>
              <a:defRPr sz="1600"/>
            </a:lvl1pPr>
            <a:lvl2pPr marL="914400" lvl="1" indent="-330200">
              <a:spcBef>
                <a:spcPts val="0"/>
              </a:spcBef>
              <a:spcAft>
                <a:spcPts val="0"/>
              </a:spcAft>
              <a:buSzPts val="1600"/>
              <a:buChar char="○"/>
              <a:defRPr sz="1600"/>
            </a:lvl2pPr>
            <a:lvl3pPr marL="1371600" lvl="2" indent="-330200">
              <a:spcBef>
                <a:spcPts val="0"/>
              </a:spcBef>
              <a:spcAft>
                <a:spcPts val="0"/>
              </a:spcAft>
              <a:buSzPts val="1600"/>
              <a:buChar char="■"/>
              <a:defRPr sz="1600"/>
            </a:lvl3pPr>
            <a:lvl4pPr marL="1828800" lvl="3" indent="-330200">
              <a:spcBef>
                <a:spcPts val="0"/>
              </a:spcBef>
              <a:spcAft>
                <a:spcPts val="0"/>
              </a:spcAft>
              <a:buSzPts val="1600"/>
              <a:buChar char="●"/>
              <a:defRPr sz="1600"/>
            </a:lvl4pPr>
            <a:lvl5pPr marL="2286000" lvl="4" indent="-330200">
              <a:spcBef>
                <a:spcPts val="0"/>
              </a:spcBef>
              <a:spcAft>
                <a:spcPts val="0"/>
              </a:spcAft>
              <a:buSzPts val="1600"/>
              <a:buChar char="○"/>
              <a:defRPr sz="1600"/>
            </a:lvl5pPr>
            <a:lvl6pPr marL="2743200" lvl="5" indent="-330200">
              <a:spcBef>
                <a:spcPts val="0"/>
              </a:spcBef>
              <a:spcAft>
                <a:spcPts val="0"/>
              </a:spcAft>
              <a:buSzPts val="1600"/>
              <a:buChar char="■"/>
              <a:defRPr sz="1600"/>
            </a:lvl6pPr>
            <a:lvl7pPr marL="3200400" lvl="6" indent="-330200">
              <a:spcBef>
                <a:spcPts val="0"/>
              </a:spcBef>
              <a:spcAft>
                <a:spcPts val="0"/>
              </a:spcAft>
              <a:buSzPts val="1600"/>
              <a:buChar char="●"/>
              <a:defRPr sz="1600"/>
            </a:lvl7pPr>
            <a:lvl8pPr marL="3657600" lvl="7" indent="-330200">
              <a:spcBef>
                <a:spcPts val="0"/>
              </a:spcBef>
              <a:spcAft>
                <a:spcPts val="0"/>
              </a:spcAft>
              <a:buSzPts val="1600"/>
              <a:buChar char="○"/>
              <a:defRPr sz="1600"/>
            </a:lvl8pPr>
            <a:lvl9pPr marL="4114800" lvl="8" indent="-330200">
              <a:spcBef>
                <a:spcPts val="0"/>
              </a:spcBef>
              <a:spcAft>
                <a:spcPts val="0"/>
              </a:spcAft>
              <a:buSzPts val="1600"/>
              <a:buChar char="■"/>
              <a:defRPr sz="1600"/>
            </a:lvl9pPr>
          </a:lstStyle>
          <a:p>
            <a:endParaRPr/>
          </a:p>
        </p:txBody>
      </p:sp>
      <p:sp>
        <p:nvSpPr>
          <p:cNvPr id="37" name="Google Shape;37;geebaf507a6_1_332"/>
          <p:cNvSpPr txBox="1">
            <a:spLocks noGrp="1"/>
          </p:cNvSpPr>
          <p:nvPr>
            <p:ph type="sldNum" idx="12"/>
          </p:nvPr>
        </p:nvSpPr>
        <p:spPr>
          <a:xfrm>
            <a:off x="11330666" y="6251679"/>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2"/>
        </a:solidFill>
        <a:effectLst/>
      </p:bgPr>
    </p:bg>
    <p:spTree>
      <p:nvGrpSpPr>
        <p:cNvPr id="1" name="Shape 38"/>
        <p:cNvGrpSpPr/>
        <p:nvPr/>
      </p:nvGrpSpPr>
      <p:grpSpPr>
        <a:xfrm>
          <a:off x="0" y="0"/>
          <a:ext cx="0" cy="0"/>
          <a:chOff x="0" y="0"/>
          <a:chExt cx="0" cy="0"/>
        </a:xfrm>
      </p:grpSpPr>
      <p:sp>
        <p:nvSpPr>
          <p:cNvPr id="39" name="Google Shape;39;geebaf507a6_1_336"/>
          <p:cNvSpPr txBox="1">
            <a:spLocks noGrp="1"/>
          </p:cNvSpPr>
          <p:nvPr>
            <p:ph type="title"/>
          </p:nvPr>
        </p:nvSpPr>
        <p:spPr>
          <a:xfrm>
            <a:off x="653667" y="701800"/>
            <a:ext cx="7472100" cy="5454300"/>
          </a:xfrm>
          <a:prstGeom prst="rect">
            <a:avLst/>
          </a:prstGeom>
        </p:spPr>
        <p:txBody>
          <a:bodyPr spcFirstLastPara="1" wrap="square" lIns="121900" tIns="121900" rIns="121900" bIns="121900" anchor="ctr" anchorCtr="0">
            <a:normAutofit/>
          </a:bodyPr>
          <a:lstStyle>
            <a:lvl1pPr lvl="0">
              <a:spcBef>
                <a:spcPts val="0"/>
              </a:spcBef>
              <a:spcAft>
                <a:spcPts val="0"/>
              </a:spcAft>
              <a:buClr>
                <a:schemeClr val="lt1"/>
              </a:buClr>
              <a:buSzPts val="6400"/>
              <a:buNone/>
              <a:defRPr sz="6400">
                <a:solidFill>
                  <a:schemeClr val="lt1"/>
                </a:solidFill>
              </a:defRPr>
            </a:lvl1pPr>
            <a:lvl2pPr lvl="1">
              <a:spcBef>
                <a:spcPts val="0"/>
              </a:spcBef>
              <a:spcAft>
                <a:spcPts val="0"/>
              </a:spcAft>
              <a:buClr>
                <a:schemeClr val="lt1"/>
              </a:buClr>
              <a:buSzPts val="6400"/>
              <a:buNone/>
              <a:defRPr sz="6400">
                <a:solidFill>
                  <a:schemeClr val="lt1"/>
                </a:solidFill>
              </a:defRPr>
            </a:lvl2pPr>
            <a:lvl3pPr lvl="2">
              <a:spcBef>
                <a:spcPts val="0"/>
              </a:spcBef>
              <a:spcAft>
                <a:spcPts val="0"/>
              </a:spcAft>
              <a:buClr>
                <a:schemeClr val="lt1"/>
              </a:buClr>
              <a:buSzPts val="6400"/>
              <a:buNone/>
              <a:defRPr sz="6400">
                <a:solidFill>
                  <a:schemeClr val="lt1"/>
                </a:solidFill>
              </a:defRPr>
            </a:lvl3pPr>
            <a:lvl4pPr lvl="3">
              <a:spcBef>
                <a:spcPts val="0"/>
              </a:spcBef>
              <a:spcAft>
                <a:spcPts val="0"/>
              </a:spcAft>
              <a:buClr>
                <a:schemeClr val="lt1"/>
              </a:buClr>
              <a:buSzPts val="6400"/>
              <a:buNone/>
              <a:defRPr sz="6400">
                <a:solidFill>
                  <a:schemeClr val="lt1"/>
                </a:solidFill>
              </a:defRPr>
            </a:lvl4pPr>
            <a:lvl5pPr lvl="4">
              <a:spcBef>
                <a:spcPts val="0"/>
              </a:spcBef>
              <a:spcAft>
                <a:spcPts val="0"/>
              </a:spcAft>
              <a:buClr>
                <a:schemeClr val="lt1"/>
              </a:buClr>
              <a:buSzPts val="6400"/>
              <a:buNone/>
              <a:defRPr sz="6400">
                <a:solidFill>
                  <a:schemeClr val="lt1"/>
                </a:solidFill>
              </a:defRPr>
            </a:lvl5pPr>
            <a:lvl6pPr lvl="5">
              <a:spcBef>
                <a:spcPts val="0"/>
              </a:spcBef>
              <a:spcAft>
                <a:spcPts val="0"/>
              </a:spcAft>
              <a:buClr>
                <a:schemeClr val="lt1"/>
              </a:buClr>
              <a:buSzPts val="6400"/>
              <a:buNone/>
              <a:defRPr sz="6400">
                <a:solidFill>
                  <a:schemeClr val="lt1"/>
                </a:solidFill>
              </a:defRPr>
            </a:lvl6pPr>
            <a:lvl7pPr lvl="6">
              <a:spcBef>
                <a:spcPts val="0"/>
              </a:spcBef>
              <a:spcAft>
                <a:spcPts val="0"/>
              </a:spcAft>
              <a:buClr>
                <a:schemeClr val="lt1"/>
              </a:buClr>
              <a:buSzPts val="6400"/>
              <a:buNone/>
              <a:defRPr sz="6400">
                <a:solidFill>
                  <a:schemeClr val="lt1"/>
                </a:solidFill>
              </a:defRPr>
            </a:lvl7pPr>
            <a:lvl8pPr lvl="7">
              <a:spcBef>
                <a:spcPts val="0"/>
              </a:spcBef>
              <a:spcAft>
                <a:spcPts val="0"/>
              </a:spcAft>
              <a:buClr>
                <a:schemeClr val="lt1"/>
              </a:buClr>
              <a:buSzPts val="6400"/>
              <a:buNone/>
              <a:defRPr sz="6400">
                <a:solidFill>
                  <a:schemeClr val="lt1"/>
                </a:solidFill>
              </a:defRPr>
            </a:lvl8pPr>
            <a:lvl9pPr lvl="8">
              <a:spcBef>
                <a:spcPts val="0"/>
              </a:spcBef>
              <a:spcAft>
                <a:spcPts val="0"/>
              </a:spcAft>
              <a:buClr>
                <a:schemeClr val="lt1"/>
              </a:buClr>
              <a:buSzPts val="6400"/>
              <a:buNone/>
              <a:defRPr sz="6400">
                <a:solidFill>
                  <a:schemeClr val="lt1"/>
                </a:solidFill>
              </a:defRPr>
            </a:lvl9pPr>
          </a:lstStyle>
          <a:p>
            <a:endParaRPr/>
          </a:p>
        </p:txBody>
      </p:sp>
      <p:sp>
        <p:nvSpPr>
          <p:cNvPr id="40" name="Google Shape;40;geebaf507a6_1_336"/>
          <p:cNvSpPr txBox="1">
            <a:spLocks noGrp="1"/>
          </p:cNvSpPr>
          <p:nvPr>
            <p:ph type="sldNum" idx="12"/>
          </p:nvPr>
        </p:nvSpPr>
        <p:spPr>
          <a:xfrm>
            <a:off x="11330666" y="6251679"/>
            <a:ext cx="731700" cy="524700"/>
          </a:xfrm>
          <a:prstGeom prst="rect">
            <a:avLst/>
          </a:prstGeom>
        </p:spPr>
        <p:txBody>
          <a:bodyPr spcFirstLastPara="1" wrap="square" lIns="121900" tIns="121900" rIns="121900" bIns="121900"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1"/>
        <p:cNvGrpSpPr/>
        <p:nvPr/>
      </p:nvGrpSpPr>
      <p:grpSpPr>
        <a:xfrm>
          <a:off x="0" y="0"/>
          <a:ext cx="0" cy="0"/>
          <a:chOff x="0" y="0"/>
          <a:chExt cx="0" cy="0"/>
        </a:xfrm>
      </p:grpSpPr>
      <p:sp>
        <p:nvSpPr>
          <p:cNvPr id="42" name="Google Shape;42;geebaf507a6_1_339"/>
          <p:cNvSpPr/>
          <p:nvPr/>
        </p:nvSpPr>
        <p:spPr>
          <a:xfrm>
            <a:off x="6182400" y="107600"/>
            <a:ext cx="5901900" cy="6642900"/>
          </a:xfrm>
          <a:prstGeom prst="rect">
            <a:avLst/>
          </a:prstGeom>
          <a:solidFill>
            <a:schemeClr val="accen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a:p>
        </p:txBody>
      </p:sp>
      <p:cxnSp>
        <p:nvCxnSpPr>
          <p:cNvPr id="43" name="Google Shape;43;geebaf507a6_1_339"/>
          <p:cNvCxnSpPr/>
          <p:nvPr/>
        </p:nvCxnSpPr>
        <p:spPr>
          <a:xfrm>
            <a:off x="6706233" y="5994000"/>
            <a:ext cx="624300" cy="0"/>
          </a:xfrm>
          <a:prstGeom prst="straightConnector1">
            <a:avLst/>
          </a:prstGeom>
          <a:noFill/>
          <a:ln w="19050" cap="flat" cmpd="sng">
            <a:solidFill>
              <a:schemeClr val="lt1"/>
            </a:solidFill>
            <a:prstDash val="solid"/>
            <a:round/>
            <a:headEnd type="none" w="sm" len="sm"/>
            <a:tailEnd type="none" w="sm" len="sm"/>
          </a:ln>
        </p:spPr>
      </p:cxnSp>
      <p:sp>
        <p:nvSpPr>
          <p:cNvPr id="44" name="Google Shape;44;geebaf507a6_1_339"/>
          <p:cNvSpPr txBox="1">
            <a:spLocks noGrp="1"/>
          </p:cNvSpPr>
          <p:nvPr>
            <p:ph type="title"/>
          </p:nvPr>
        </p:nvSpPr>
        <p:spPr>
          <a:xfrm>
            <a:off x="354000" y="1575600"/>
            <a:ext cx="5393700" cy="2044800"/>
          </a:xfrm>
          <a:prstGeom prst="rect">
            <a:avLst/>
          </a:prstGeom>
        </p:spPr>
        <p:txBody>
          <a:bodyPr spcFirstLastPara="1" wrap="square" lIns="121900" tIns="121900" rIns="121900" bIns="121900" anchor="b" anchorCtr="0">
            <a:normAutofit/>
          </a:bodyPr>
          <a:lstStyle>
            <a:lvl1pPr lvl="0" algn="ctr">
              <a:spcBef>
                <a:spcPts val="0"/>
              </a:spcBef>
              <a:spcAft>
                <a:spcPts val="0"/>
              </a:spcAft>
              <a:buSzPts val="5100"/>
              <a:buNone/>
              <a:defRPr sz="5100"/>
            </a:lvl1pPr>
            <a:lvl2pPr lvl="1" algn="ctr">
              <a:spcBef>
                <a:spcPts val="0"/>
              </a:spcBef>
              <a:spcAft>
                <a:spcPts val="0"/>
              </a:spcAft>
              <a:buSzPts val="5100"/>
              <a:buNone/>
              <a:defRPr sz="5100"/>
            </a:lvl2pPr>
            <a:lvl3pPr lvl="2" algn="ctr">
              <a:spcBef>
                <a:spcPts val="0"/>
              </a:spcBef>
              <a:spcAft>
                <a:spcPts val="0"/>
              </a:spcAft>
              <a:buSzPts val="5100"/>
              <a:buNone/>
              <a:defRPr sz="5100"/>
            </a:lvl3pPr>
            <a:lvl4pPr lvl="3" algn="ctr">
              <a:spcBef>
                <a:spcPts val="0"/>
              </a:spcBef>
              <a:spcAft>
                <a:spcPts val="0"/>
              </a:spcAft>
              <a:buSzPts val="5100"/>
              <a:buNone/>
              <a:defRPr sz="5100"/>
            </a:lvl4pPr>
            <a:lvl5pPr lvl="4" algn="ctr">
              <a:spcBef>
                <a:spcPts val="0"/>
              </a:spcBef>
              <a:spcAft>
                <a:spcPts val="0"/>
              </a:spcAft>
              <a:buSzPts val="5100"/>
              <a:buNone/>
              <a:defRPr sz="5100"/>
            </a:lvl5pPr>
            <a:lvl6pPr lvl="5" algn="ctr">
              <a:spcBef>
                <a:spcPts val="0"/>
              </a:spcBef>
              <a:spcAft>
                <a:spcPts val="0"/>
              </a:spcAft>
              <a:buSzPts val="5100"/>
              <a:buNone/>
              <a:defRPr sz="5100"/>
            </a:lvl6pPr>
            <a:lvl7pPr lvl="6" algn="ctr">
              <a:spcBef>
                <a:spcPts val="0"/>
              </a:spcBef>
              <a:spcAft>
                <a:spcPts val="0"/>
              </a:spcAft>
              <a:buSzPts val="5100"/>
              <a:buNone/>
              <a:defRPr sz="5100"/>
            </a:lvl7pPr>
            <a:lvl8pPr lvl="7" algn="ctr">
              <a:spcBef>
                <a:spcPts val="0"/>
              </a:spcBef>
              <a:spcAft>
                <a:spcPts val="0"/>
              </a:spcAft>
              <a:buSzPts val="5100"/>
              <a:buNone/>
              <a:defRPr sz="5100"/>
            </a:lvl8pPr>
            <a:lvl9pPr lvl="8" algn="ctr">
              <a:spcBef>
                <a:spcPts val="0"/>
              </a:spcBef>
              <a:spcAft>
                <a:spcPts val="0"/>
              </a:spcAft>
              <a:buSzPts val="5100"/>
              <a:buNone/>
              <a:defRPr sz="5100"/>
            </a:lvl9pPr>
          </a:lstStyle>
          <a:p>
            <a:endParaRPr/>
          </a:p>
        </p:txBody>
      </p:sp>
      <p:sp>
        <p:nvSpPr>
          <p:cNvPr id="45" name="Google Shape;45;geebaf507a6_1_339"/>
          <p:cNvSpPr txBox="1">
            <a:spLocks noGrp="1"/>
          </p:cNvSpPr>
          <p:nvPr>
            <p:ph type="subTitle" idx="1"/>
          </p:nvPr>
        </p:nvSpPr>
        <p:spPr>
          <a:xfrm>
            <a:off x="354000" y="3692001"/>
            <a:ext cx="5393700" cy="1794000"/>
          </a:xfrm>
          <a:prstGeom prst="rect">
            <a:avLst/>
          </a:prstGeom>
        </p:spPr>
        <p:txBody>
          <a:bodyPr spcFirstLastPara="1" wrap="square" lIns="121900" tIns="121900" rIns="121900" bIns="121900"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46" name="Google Shape;46;geebaf507a6_1_339"/>
          <p:cNvSpPr txBox="1">
            <a:spLocks noGrp="1"/>
          </p:cNvSpPr>
          <p:nvPr>
            <p:ph type="body" idx="2"/>
          </p:nvPr>
        </p:nvSpPr>
        <p:spPr>
          <a:xfrm>
            <a:off x="6586000" y="965600"/>
            <a:ext cx="5115900" cy="4926900"/>
          </a:xfrm>
          <a:prstGeom prst="rect">
            <a:avLst/>
          </a:prstGeom>
        </p:spPr>
        <p:txBody>
          <a:bodyPr spcFirstLastPara="1" wrap="square" lIns="121900" tIns="121900" rIns="121900" bIns="121900" anchor="ctr" anchorCtr="0">
            <a:normAutofit/>
          </a:bodyPr>
          <a:lstStyle>
            <a:lvl1pPr marL="457200" lvl="0" indent="-381000">
              <a:spcBef>
                <a:spcPts val="0"/>
              </a:spcBef>
              <a:spcAft>
                <a:spcPts val="0"/>
              </a:spcAft>
              <a:buClr>
                <a:schemeClr val="lt1"/>
              </a:buClr>
              <a:buSzPts val="2400"/>
              <a:buChar char="●"/>
              <a:defRPr>
                <a:solidFill>
                  <a:schemeClr val="lt1"/>
                </a:solidFill>
              </a:defRPr>
            </a:lvl1pPr>
            <a:lvl2pPr marL="914400" lvl="1" indent="-349250">
              <a:spcBef>
                <a:spcPts val="0"/>
              </a:spcBef>
              <a:spcAft>
                <a:spcPts val="0"/>
              </a:spcAft>
              <a:buClr>
                <a:schemeClr val="lt1"/>
              </a:buClr>
              <a:buSzPts val="1900"/>
              <a:buChar char="○"/>
              <a:defRPr>
                <a:solidFill>
                  <a:schemeClr val="lt1"/>
                </a:solidFill>
              </a:defRPr>
            </a:lvl2pPr>
            <a:lvl3pPr marL="1371600" lvl="2" indent="-349250">
              <a:spcBef>
                <a:spcPts val="0"/>
              </a:spcBef>
              <a:spcAft>
                <a:spcPts val="0"/>
              </a:spcAft>
              <a:buClr>
                <a:schemeClr val="lt1"/>
              </a:buClr>
              <a:buSzPts val="1900"/>
              <a:buChar char="■"/>
              <a:defRPr>
                <a:solidFill>
                  <a:schemeClr val="lt1"/>
                </a:solidFill>
              </a:defRPr>
            </a:lvl3pPr>
            <a:lvl4pPr marL="1828800" lvl="3" indent="-349250">
              <a:spcBef>
                <a:spcPts val="0"/>
              </a:spcBef>
              <a:spcAft>
                <a:spcPts val="0"/>
              </a:spcAft>
              <a:buClr>
                <a:schemeClr val="lt1"/>
              </a:buClr>
              <a:buSzPts val="1900"/>
              <a:buChar char="●"/>
              <a:defRPr>
                <a:solidFill>
                  <a:schemeClr val="lt1"/>
                </a:solidFill>
              </a:defRPr>
            </a:lvl4pPr>
            <a:lvl5pPr marL="2286000" lvl="4" indent="-349250">
              <a:spcBef>
                <a:spcPts val="0"/>
              </a:spcBef>
              <a:spcAft>
                <a:spcPts val="0"/>
              </a:spcAft>
              <a:buClr>
                <a:schemeClr val="lt1"/>
              </a:buClr>
              <a:buSzPts val="1900"/>
              <a:buChar char="○"/>
              <a:defRPr>
                <a:solidFill>
                  <a:schemeClr val="lt1"/>
                </a:solidFill>
              </a:defRPr>
            </a:lvl5pPr>
            <a:lvl6pPr marL="2743200" lvl="5" indent="-349250">
              <a:spcBef>
                <a:spcPts val="0"/>
              </a:spcBef>
              <a:spcAft>
                <a:spcPts val="0"/>
              </a:spcAft>
              <a:buClr>
                <a:schemeClr val="lt1"/>
              </a:buClr>
              <a:buSzPts val="1900"/>
              <a:buChar char="■"/>
              <a:defRPr>
                <a:solidFill>
                  <a:schemeClr val="lt1"/>
                </a:solidFill>
              </a:defRPr>
            </a:lvl6pPr>
            <a:lvl7pPr marL="3200400" lvl="6" indent="-349250">
              <a:spcBef>
                <a:spcPts val="0"/>
              </a:spcBef>
              <a:spcAft>
                <a:spcPts val="0"/>
              </a:spcAft>
              <a:buClr>
                <a:schemeClr val="lt1"/>
              </a:buClr>
              <a:buSzPts val="1900"/>
              <a:buChar char="●"/>
              <a:defRPr>
                <a:solidFill>
                  <a:schemeClr val="lt1"/>
                </a:solidFill>
              </a:defRPr>
            </a:lvl7pPr>
            <a:lvl8pPr marL="3657600" lvl="7" indent="-349250">
              <a:spcBef>
                <a:spcPts val="0"/>
              </a:spcBef>
              <a:spcAft>
                <a:spcPts val="0"/>
              </a:spcAft>
              <a:buClr>
                <a:schemeClr val="lt1"/>
              </a:buClr>
              <a:buSzPts val="1900"/>
              <a:buChar char="○"/>
              <a:defRPr>
                <a:solidFill>
                  <a:schemeClr val="lt1"/>
                </a:solidFill>
              </a:defRPr>
            </a:lvl8pPr>
            <a:lvl9pPr marL="4114800" lvl="8" indent="-349250">
              <a:spcBef>
                <a:spcPts val="0"/>
              </a:spcBef>
              <a:spcAft>
                <a:spcPts val="0"/>
              </a:spcAft>
              <a:buClr>
                <a:schemeClr val="lt1"/>
              </a:buClr>
              <a:buSzPts val="1900"/>
              <a:buChar char="■"/>
              <a:defRPr>
                <a:solidFill>
                  <a:schemeClr val="lt1"/>
                </a:solidFill>
              </a:defRPr>
            </a:lvl9pPr>
          </a:lstStyle>
          <a:p>
            <a:endParaRPr/>
          </a:p>
        </p:txBody>
      </p:sp>
      <p:sp>
        <p:nvSpPr>
          <p:cNvPr id="47" name="Google Shape;47;geebaf507a6_1_339"/>
          <p:cNvSpPr txBox="1">
            <a:spLocks noGrp="1"/>
          </p:cNvSpPr>
          <p:nvPr>
            <p:ph type="sldNum" idx="12"/>
          </p:nvPr>
        </p:nvSpPr>
        <p:spPr>
          <a:xfrm>
            <a:off x="11330666" y="6251679"/>
            <a:ext cx="731700" cy="524700"/>
          </a:xfrm>
          <a:prstGeom prst="rect">
            <a:avLst/>
          </a:prstGeom>
        </p:spPr>
        <p:txBody>
          <a:bodyPr spcFirstLastPara="1" wrap="square" lIns="121900" tIns="121900" rIns="121900" bIns="121900"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8"/>
        <p:cNvGrpSpPr/>
        <p:nvPr/>
      </p:nvGrpSpPr>
      <p:grpSpPr>
        <a:xfrm>
          <a:off x="0" y="0"/>
          <a:ext cx="0" cy="0"/>
          <a:chOff x="0" y="0"/>
          <a:chExt cx="0" cy="0"/>
        </a:xfrm>
      </p:grpSpPr>
      <p:sp>
        <p:nvSpPr>
          <p:cNvPr id="49" name="Google Shape;49;geebaf507a6_1_346"/>
          <p:cNvSpPr txBox="1">
            <a:spLocks noGrp="1"/>
          </p:cNvSpPr>
          <p:nvPr>
            <p:ph type="body" idx="1"/>
          </p:nvPr>
        </p:nvSpPr>
        <p:spPr>
          <a:xfrm>
            <a:off x="415600" y="5640767"/>
            <a:ext cx="7998300" cy="806700"/>
          </a:xfrm>
          <a:prstGeom prst="rect">
            <a:avLst/>
          </a:prstGeom>
        </p:spPr>
        <p:txBody>
          <a:bodyPr spcFirstLastPara="1" wrap="square" lIns="121900" tIns="121900" rIns="121900" bIns="121900" anchor="ctr" anchorCtr="0">
            <a:normAutofit/>
          </a:bodyPr>
          <a:lstStyle>
            <a:lvl1pPr marL="457200" lvl="0" indent="-228600">
              <a:lnSpc>
                <a:spcPct val="100000"/>
              </a:lnSpc>
              <a:spcBef>
                <a:spcPts val="0"/>
              </a:spcBef>
              <a:spcAft>
                <a:spcPts val="0"/>
              </a:spcAft>
              <a:buSzPts val="2800"/>
              <a:buNone/>
              <a:defRPr sz="2800"/>
            </a:lvl1pPr>
          </a:lstStyle>
          <a:p>
            <a:endParaRPr/>
          </a:p>
        </p:txBody>
      </p:sp>
      <p:sp>
        <p:nvSpPr>
          <p:cNvPr id="50" name="Google Shape;50;geebaf507a6_1_346"/>
          <p:cNvSpPr txBox="1">
            <a:spLocks noGrp="1"/>
          </p:cNvSpPr>
          <p:nvPr>
            <p:ph type="sldNum" idx="12"/>
          </p:nvPr>
        </p:nvSpPr>
        <p:spPr>
          <a:xfrm>
            <a:off x="11330666" y="6251679"/>
            <a:ext cx="731700" cy="524700"/>
          </a:xfrm>
          <a:prstGeom prst="rect">
            <a:avLst/>
          </a:prstGeom>
        </p:spPr>
        <p:txBody>
          <a:bodyPr spcFirstLastPara="1" wrap="square" lIns="121900" tIns="121900" rIns="121900" bIns="121900"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plum">
    <p:bg>
      <p:bgPr>
        <a:solidFill>
          <a:schemeClr val="lt1"/>
        </a:solidFill>
        <a:effectLst/>
      </p:bgPr>
    </p:bg>
    <p:spTree>
      <p:nvGrpSpPr>
        <p:cNvPr id="1" name="Shape 9"/>
        <p:cNvGrpSpPr/>
        <p:nvPr/>
      </p:nvGrpSpPr>
      <p:grpSpPr>
        <a:xfrm>
          <a:off x="0" y="0"/>
          <a:ext cx="0" cy="0"/>
          <a:chOff x="0" y="0"/>
          <a:chExt cx="0" cy="0"/>
        </a:xfrm>
      </p:grpSpPr>
      <p:sp>
        <p:nvSpPr>
          <p:cNvPr id="10" name="Google Shape;10;geebaf507a6_1_307"/>
          <p:cNvSpPr txBox="1">
            <a:spLocks noGrp="1"/>
          </p:cNvSpPr>
          <p:nvPr>
            <p:ph type="title"/>
          </p:nvPr>
        </p:nvSpPr>
        <p:spPr>
          <a:xfrm>
            <a:off x="415600" y="593367"/>
            <a:ext cx="11360700" cy="831300"/>
          </a:xfrm>
          <a:prstGeom prst="rect">
            <a:avLst/>
          </a:prstGeom>
          <a:noFill/>
          <a:ln>
            <a:noFill/>
          </a:ln>
        </p:spPr>
        <p:txBody>
          <a:bodyPr spcFirstLastPara="1" wrap="square" lIns="121900" tIns="121900" rIns="121900" bIns="121900" anchor="t" anchorCtr="0">
            <a:normAutofit/>
          </a:bodyPr>
          <a:lstStyle>
            <a:lvl1pPr lvl="0">
              <a:spcBef>
                <a:spcPts val="0"/>
              </a:spcBef>
              <a:spcAft>
                <a:spcPts val="0"/>
              </a:spcAft>
              <a:buClr>
                <a:schemeClr val="dk2"/>
              </a:buClr>
              <a:buSzPts val="4000"/>
              <a:buFont typeface="Raleway"/>
              <a:buNone/>
              <a:defRPr sz="4000" b="1">
                <a:solidFill>
                  <a:schemeClr val="dk2"/>
                </a:solidFill>
                <a:latin typeface="Raleway"/>
                <a:ea typeface="Raleway"/>
                <a:cs typeface="Raleway"/>
                <a:sym typeface="Raleway"/>
              </a:defRPr>
            </a:lvl1pPr>
            <a:lvl2pPr lvl="1">
              <a:spcBef>
                <a:spcPts val="0"/>
              </a:spcBef>
              <a:spcAft>
                <a:spcPts val="0"/>
              </a:spcAft>
              <a:buClr>
                <a:schemeClr val="dk2"/>
              </a:buClr>
              <a:buSzPts val="4000"/>
              <a:buFont typeface="Raleway"/>
              <a:buNone/>
              <a:defRPr sz="4000" b="1">
                <a:solidFill>
                  <a:schemeClr val="dk2"/>
                </a:solidFill>
                <a:latin typeface="Raleway"/>
                <a:ea typeface="Raleway"/>
                <a:cs typeface="Raleway"/>
                <a:sym typeface="Raleway"/>
              </a:defRPr>
            </a:lvl2pPr>
            <a:lvl3pPr lvl="2">
              <a:spcBef>
                <a:spcPts val="0"/>
              </a:spcBef>
              <a:spcAft>
                <a:spcPts val="0"/>
              </a:spcAft>
              <a:buClr>
                <a:schemeClr val="dk2"/>
              </a:buClr>
              <a:buSzPts val="4000"/>
              <a:buFont typeface="Raleway"/>
              <a:buNone/>
              <a:defRPr sz="4000" b="1">
                <a:solidFill>
                  <a:schemeClr val="dk2"/>
                </a:solidFill>
                <a:latin typeface="Raleway"/>
                <a:ea typeface="Raleway"/>
                <a:cs typeface="Raleway"/>
                <a:sym typeface="Raleway"/>
              </a:defRPr>
            </a:lvl3pPr>
            <a:lvl4pPr lvl="3">
              <a:spcBef>
                <a:spcPts val="0"/>
              </a:spcBef>
              <a:spcAft>
                <a:spcPts val="0"/>
              </a:spcAft>
              <a:buClr>
                <a:schemeClr val="dk2"/>
              </a:buClr>
              <a:buSzPts val="4000"/>
              <a:buFont typeface="Raleway"/>
              <a:buNone/>
              <a:defRPr sz="4000" b="1">
                <a:solidFill>
                  <a:schemeClr val="dk2"/>
                </a:solidFill>
                <a:latin typeface="Raleway"/>
                <a:ea typeface="Raleway"/>
                <a:cs typeface="Raleway"/>
                <a:sym typeface="Raleway"/>
              </a:defRPr>
            </a:lvl4pPr>
            <a:lvl5pPr lvl="4">
              <a:spcBef>
                <a:spcPts val="0"/>
              </a:spcBef>
              <a:spcAft>
                <a:spcPts val="0"/>
              </a:spcAft>
              <a:buClr>
                <a:schemeClr val="dk2"/>
              </a:buClr>
              <a:buSzPts val="4000"/>
              <a:buFont typeface="Raleway"/>
              <a:buNone/>
              <a:defRPr sz="4000" b="1">
                <a:solidFill>
                  <a:schemeClr val="dk2"/>
                </a:solidFill>
                <a:latin typeface="Raleway"/>
                <a:ea typeface="Raleway"/>
                <a:cs typeface="Raleway"/>
                <a:sym typeface="Raleway"/>
              </a:defRPr>
            </a:lvl5pPr>
            <a:lvl6pPr lvl="5">
              <a:spcBef>
                <a:spcPts val="0"/>
              </a:spcBef>
              <a:spcAft>
                <a:spcPts val="0"/>
              </a:spcAft>
              <a:buClr>
                <a:schemeClr val="dk2"/>
              </a:buClr>
              <a:buSzPts val="4000"/>
              <a:buFont typeface="Raleway"/>
              <a:buNone/>
              <a:defRPr sz="4000" b="1">
                <a:solidFill>
                  <a:schemeClr val="dk2"/>
                </a:solidFill>
                <a:latin typeface="Raleway"/>
                <a:ea typeface="Raleway"/>
                <a:cs typeface="Raleway"/>
                <a:sym typeface="Raleway"/>
              </a:defRPr>
            </a:lvl6pPr>
            <a:lvl7pPr lvl="6">
              <a:spcBef>
                <a:spcPts val="0"/>
              </a:spcBef>
              <a:spcAft>
                <a:spcPts val="0"/>
              </a:spcAft>
              <a:buClr>
                <a:schemeClr val="dk2"/>
              </a:buClr>
              <a:buSzPts val="4000"/>
              <a:buFont typeface="Raleway"/>
              <a:buNone/>
              <a:defRPr sz="4000" b="1">
                <a:solidFill>
                  <a:schemeClr val="dk2"/>
                </a:solidFill>
                <a:latin typeface="Raleway"/>
                <a:ea typeface="Raleway"/>
                <a:cs typeface="Raleway"/>
                <a:sym typeface="Raleway"/>
              </a:defRPr>
            </a:lvl7pPr>
            <a:lvl8pPr lvl="7">
              <a:spcBef>
                <a:spcPts val="0"/>
              </a:spcBef>
              <a:spcAft>
                <a:spcPts val="0"/>
              </a:spcAft>
              <a:buClr>
                <a:schemeClr val="dk2"/>
              </a:buClr>
              <a:buSzPts val="4000"/>
              <a:buFont typeface="Raleway"/>
              <a:buNone/>
              <a:defRPr sz="4000" b="1">
                <a:solidFill>
                  <a:schemeClr val="dk2"/>
                </a:solidFill>
                <a:latin typeface="Raleway"/>
                <a:ea typeface="Raleway"/>
                <a:cs typeface="Raleway"/>
                <a:sym typeface="Raleway"/>
              </a:defRPr>
            </a:lvl8pPr>
            <a:lvl9pPr lvl="8">
              <a:spcBef>
                <a:spcPts val="0"/>
              </a:spcBef>
              <a:spcAft>
                <a:spcPts val="0"/>
              </a:spcAft>
              <a:buClr>
                <a:schemeClr val="dk2"/>
              </a:buClr>
              <a:buSzPts val="4000"/>
              <a:buFont typeface="Raleway"/>
              <a:buNone/>
              <a:defRPr sz="4000" b="1">
                <a:solidFill>
                  <a:schemeClr val="dk2"/>
                </a:solidFill>
                <a:latin typeface="Raleway"/>
                <a:ea typeface="Raleway"/>
                <a:cs typeface="Raleway"/>
                <a:sym typeface="Raleway"/>
              </a:defRPr>
            </a:lvl9pPr>
          </a:lstStyle>
          <a:p>
            <a:endParaRPr/>
          </a:p>
        </p:txBody>
      </p:sp>
      <p:sp>
        <p:nvSpPr>
          <p:cNvPr id="11" name="Google Shape;11;geebaf507a6_1_307"/>
          <p:cNvSpPr txBox="1">
            <a:spLocks noGrp="1"/>
          </p:cNvSpPr>
          <p:nvPr>
            <p:ph type="body" idx="1"/>
          </p:nvPr>
        </p:nvSpPr>
        <p:spPr>
          <a:xfrm>
            <a:off x="415600" y="1536633"/>
            <a:ext cx="11360700" cy="4555200"/>
          </a:xfrm>
          <a:prstGeom prst="rect">
            <a:avLst/>
          </a:prstGeom>
          <a:noFill/>
          <a:ln w="9525" cap="flat" cmpd="sng">
            <a:solidFill>
              <a:srgbClr val="222222"/>
            </a:solidFill>
            <a:prstDash val="solid"/>
            <a:round/>
            <a:headEnd type="none" w="sm" len="sm"/>
            <a:tailEnd type="none" w="sm" len="sm"/>
          </a:ln>
        </p:spPr>
        <p:txBody>
          <a:bodyPr spcFirstLastPara="1" wrap="square" lIns="121900" tIns="121900" rIns="121900" bIns="121900" anchor="t" anchorCtr="0">
            <a:normAutofit/>
          </a:bodyPr>
          <a:lstStyle>
            <a:lvl1pPr marL="457200" lvl="0" indent="-381000">
              <a:lnSpc>
                <a:spcPct val="115000"/>
              </a:lnSpc>
              <a:spcBef>
                <a:spcPts val="0"/>
              </a:spcBef>
              <a:spcAft>
                <a:spcPts val="0"/>
              </a:spcAft>
              <a:buClr>
                <a:schemeClr val="lt2"/>
              </a:buClr>
              <a:buSzPts val="2400"/>
              <a:buFont typeface="Source Sans Pro"/>
              <a:buChar char="●"/>
              <a:defRPr sz="2400">
                <a:solidFill>
                  <a:schemeClr val="lt2"/>
                </a:solidFill>
                <a:latin typeface="Source Sans Pro"/>
                <a:ea typeface="Source Sans Pro"/>
                <a:cs typeface="Source Sans Pro"/>
                <a:sym typeface="Source Sans Pro"/>
              </a:defRPr>
            </a:lvl1pPr>
            <a:lvl2pPr marL="914400" lvl="1" indent="-349250">
              <a:lnSpc>
                <a:spcPct val="115000"/>
              </a:lnSpc>
              <a:spcBef>
                <a:spcPts val="0"/>
              </a:spcBef>
              <a:spcAft>
                <a:spcPts val="0"/>
              </a:spcAft>
              <a:buClr>
                <a:schemeClr val="lt2"/>
              </a:buClr>
              <a:buSzPts val="1900"/>
              <a:buFont typeface="Source Sans Pro"/>
              <a:buChar char="○"/>
              <a:defRPr sz="1900">
                <a:solidFill>
                  <a:schemeClr val="lt2"/>
                </a:solidFill>
                <a:latin typeface="Source Sans Pro"/>
                <a:ea typeface="Source Sans Pro"/>
                <a:cs typeface="Source Sans Pro"/>
                <a:sym typeface="Source Sans Pro"/>
              </a:defRPr>
            </a:lvl2pPr>
            <a:lvl3pPr marL="1371600" lvl="2" indent="-349250">
              <a:lnSpc>
                <a:spcPct val="115000"/>
              </a:lnSpc>
              <a:spcBef>
                <a:spcPts val="0"/>
              </a:spcBef>
              <a:spcAft>
                <a:spcPts val="0"/>
              </a:spcAft>
              <a:buClr>
                <a:schemeClr val="lt2"/>
              </a:buClr>
              <a:buSzPts val="1900"/>
              <a:buFont typeface="Source Sans Pro"/>
              <a:buChar char="■"/>
              <a:defRPr sz="1900">
                <a:solidFill>
                  <a:schemeClr val="lt2"/>
                </a:solidFill>
                <a:latin typeface="Source Sans Pro"/>
                <a:ea typeface="Source Sans Pro"/>
                <a:cs typeface="Source Sans Pro"/>
                <a:sym typeface="Source Sans Pro"/>
              </a:defRPr>
            </a:lvl3pPr>
            <a:lvl4pPr marL="1828800" lvl="3" indent="-349250">
              <a:lnSpc>
                <a:spcPct val="115000"/>
              </a:lnSpc>
              <a:spcBef>
                <a:spcPts val="0"/>
              </a:spcBef>
              <a:spcAft>
                <a:spcPts val="0"/>
              </a:spcAft>
              <a:buClr>
                <a:schemeClr val="lt2"/>
              </a:buClr>
              <a:buSzPts val="1900"/>
              <a:buFont typeface="Source Sans Pro"/>
              <a:buChar char="●"/>
              <a:defRPr sz="1900">
                <a:solidFill>
                  <a:schemeClr val="lt2"/>
                </a:solidFill>
                <a:latin typeface="Source Sans Pro"/>
                <a:ea typeface="Source Sans Pro"/>
                <a:cs typeface="Source Sans Pro"/>
                <a:sym typeface="Source Sans Pro"/>
              </a:defRPr>
            </a:lvl4pPr>
            <a:lvl5pPr marL="2286000" lvl="4" indent="-349250">
              <a:lnSpc>
                <a:spcPct val="115000"/>
              </a:lnSpc>
              <a:spcBef>
                <a:spcPts val="0"/>
              </a:spcBef>
              <a:spcAft>
                <a:spcPts val="0"/>
              </a:spcAft>
              <a:buClr>
                <a:schemeClr val="lt2"/>
              </a:buClr>
              <a:buSzPts val="1900"/>
              <a:buFont typeface="Source Sans Pro"/>
              <a:buChar char="○"/>
              <a:defRPr sz="1900">
                <a:solidFill>
                  <a:schemeClr val="lt2"/>
                </a:solidFill>
                <a:latin typeface="Source Sans Pro"/>
                <a:ea typeface="Source Sans Pro"/>
                <a:cs typeface="Source Sans Pro"/>
                <a:sym typeface="Source Sans Pro"/>
              </a:defRPr>
            </a:lvl5pPr>
            <a:lvl6pPr marL="2743200" lvl="5" indent="-349250">
              <a:lnSpc>
                <a:spcPct val="115000"/>
              </a:lnSpc>
              <a:spcBef>
                <a:spcPts val="0"/>
              </a:spcBef>
              <a:spcAft>
                <a:spcPts val="0"/>
              </a:spcAft>
              <a:buClr>
                <a:schemeClr val="lt2"/>
              </a:buClr>
              <a:buSzPts val="1900"/>
              <a:buFont typeface="Source Sans Pro"/>
              <a:buChar char="■"/>
              <a:defRPr sz="1900">
                <a:solidFill>
                  <a:schemeClr val="lt2"/>
                </a:solidFill>
                <a:latin typeface="Source Sans Pro"/>
                <a:ea typeface="Source Sans Pro"/>
                <a:cs typeface="Source Sans Pro"/>
                <a:sym typeface="Source Sans Pro"/>
              </a:defRPr>
            </a:lvl6pPr>
            <a:lvl7pPr marL="3200400" lvl="6" indent="-349250">
              <a:lnSpc>
                <a:spcPct val="115000"/>
              </a:lnSpc>
              <a:spcBef>
                <a:spcPts val="0"/>
              </a:spcBef>
              <a:spcAft>
                <a:spcPts val="0"/>
              </a:spcAft>
              <a:buClr>
                <a:schemeClr val="lt2"/>
              </a:buClr>
              <a:buSzPts val="1900"/>
              <a:buFont typeface="Source Sans Pro"/>
              <a:buChar char="●"/>
              <a:defRPr sz="1900">
                <a:solidFill>
                  <a:schemeClr val="lt2"/>
                </a:solidFill>
                <a:latin typeface="Source Sans Pro"/>
                <a:ea typeface="Source Sans Pro"/>
                <a:cs typeface="Source Sans Pro"/>
                <a:sym typeface="Source Sans Pro"/>
              </a:defRPr>
            </a:lvl7pPr>
            <a:lvl8pPr marL="3657600" lvl="7" indent="-349250">
              <a:lnSpc>
                <a:spcPct val="115000"/>
              </a:lnSpc>
              <a:spcBef>
                <a:spcPts val="0"/>
              </a:spcBef>
              <a:spcAft>
                <a:spcPts val="0"/>
              </a:spcAft>
              <a:buClr>
                <a:schemeClr val="lt2"/>
              </a:buClr>
              <a:buSzPts val="1900"/>
              <a:buFont typeface="Source Sans Pro"/>
              <a:buChar char="○"/>
              <a:defRPr sz="1900">
                <a:solidFill>
                  <a:schemeClr val="lt2"/>
                </a:solidFill>
                <a:latin typeface="Source Sans Pro"/>
                <a:ea typeface="Source Sans Pro"/>
                <a:cs typeface="Source Sans Pro"/>
                <a:sym typeface="Source Sans Pro"/>
              </a:defRPr>
            </a:lvl8pPr>
            <a:lvl9pPr marL="4114800" lvl="8" indent="-349250">
              <a:lnSpc>
                <a:spcPct val="115000"/>
              </a:lnSpc>
              <a:spcBef>
                <a:spcPts val="0"/>
              </a:spcBef>
              <a:spcAft>
                <a:spcPts val="0"/>
              </a:spcAft>
              <a:buClr>
                <a:schemeClr val="lt2"/>
              </a:buClr>
              <a:buSzPts val="1900"/>
              <a:buFont typeface="Source Sans Pro"/>
              <a:buChar char="■"/>
              <a:defRPr sz="1900">
                <a:solidFill>
                  <a:schemeClr val="lt2"/>
                </a:solidFill>
                <a:latin typeface="Source Sans Pro"/>
                <a:ea typeface="Source Sans Pro"/>
                <a:cs typeface="Source Sans Pro"/>
                <a:sym typeface="Source Sans Pro"/>
              </a:defRPr>
            </a:lvl9pPr>
          </a:lstStyle>
          <a:p>
            <a:endParaRPr/>
          </a:p>
        </p:txBody>
      </p:sp>
      <p:sp>
        <p:nvSpPr>
          <p:cNvPr id="12" name="Google Shape;12;geebaf507a6_1_307"/>
          <p:cNvSpPr txBox="1">
            <a:spLocks noGrp="1"/>
          </p:cNvSpPr>
          <p:nvPr>
            <p:ph type="sldNum" idx="12"/>
          </p:nvPr>
        </p:nvSpPr>
        <p:spPr>
          <a:xfrm>
            <a:off x="11330666" y="6251679"/>
            <a:ext cx="731700" cy="524700"/>
          </a:xfrm>
          <a:prstGeom prst="rect">
            <a:avLst/>
          </a:prstGeom>
          <a:noFill/>
          <a:ln>
            <a:noFill/>
          </a:ln>
        </p:spPr>
        <p:txBody>
          <a:bodyPr spcFirstLastPara="1" wrap="square" lIns="121900" tIns="121900" rIns="121900" bIns="121900" anchor="ctr" anchorCtr="0">
            <a:normAutofit/>
          </a:bodyPr>
          <a:lstStyle>
            <a:lvl1pPr lvl="0" algn="r">
              <a:buNone/>
              <a:defRPr sz="1300">
                <a:solidFill>
                  <a:schemeClr val="lt2"/>
                </a:solidFill>
                <a:latin typeface="Source Sans Pro"/>
                <a:ea typeface="Source Sans Pro"/>
                <a:cs typeface="Source Sans Pro"/>
                <a:sym typeface="Source Sans Pro"/>
              </a:defRPr>
            </a:lvl1pPr>
            <a:lvl2pPr lvl="1" algn="r">
              <a:buNone/>
              <a:defRPr sz="1300">
                <a:solidFill>
                  <a:schemeClr val="lt2"/>
                </a:solidFill>
                <a:latin typeface="Source Sans Pro"/>
                <a:ea typeface="Source Sans Pro"/>
                <a:cs typeface="Source Sans Pro"/>
                <a:sym typeface="Source Sans Pro"/>
              </a:defRPr>
            </a:lvl2pPr>
            <a:lvl3pPr lvl="2" algn="r">
              <a:buNone/>
              <a:defRPr sz="1300">
                <a:solidFill>
                  <a:schemeClr val="lt2"/>
                </a:solidFill>
                <a:latin typeface="Source Sans Pro"/>
                <a:ea typeface="Source Sans Pro"/>
                <a:cs typeface="Source Sans Pro"/>
                <a:sym typeface="Source Sans Pro"/>
              </a:defRPr>
            </a:lvl3pPr>
            <a:lvl4pPr lvl="3" algn="r">
              <a:buNone/>
              <a:defRPr sz="1300">
                <a:solidFill>
                  <a:schemeClr val="lt2"/>
                </a:solidFill>
                <a:latin typeface="Source Sans Pro"/>
                <a:ea typeface="Source Sans Pro"/>
                <a:cs typeface="Source Sans Pro"/>
                <a:sym typeface="Source Sans Pro"/>
              </a:defRPr>
            </a:lvl4pPr>
            <a:lvl5pPr lvl="4" algn="r">
              <a:buNone/>
              <a:defRPr sz="1300">
                <a:solidFill>
                  <a:schemeClr val="lt2"/>
                </a:solidFill>
                <a:latin typeface="Source Sans Pro"/>
                <a:ea typeface="Source Sans Pro"/>
                <a:cs typeface="Source Sans Pro"/>
                <a:sym typeface="Source Sans Pro"/>
              </a:defRPr>
            </a:lvl5pPr>
            <a:lvl6pPr lvl="5" algn="r">
              <a:buNone/>
              <a:defRPr sz="1300">
                <a:solidFill>
                  <a:schemeClr val="lt2"/>
                </a:solidFill>
                <a:latin typeface="Source Sans Pro"/>
                <a:ea typeface="Source Sans Pro"/>
                <a:cs typeface="Source Sans Pro"/>
                <a:sym typeface="Source Sans Pro"/>
              </a:defRPr>
            </a:lvl6pPr>
            <a:lvl7pPr lvl="6" algn="r">
              <a:buNone/>
              <a:defRPr sz="1300">
                <a:solidFill>
                  <a:schemeClr val="lt2"/>
                </a:solidFill>
                <a:latin typeface="Source Sans Pro"/>
                <a:ea typeface="Source Sans Pro"/>
                <a:cs typeface="Source Sans Pro"/>
                <a:sym typeface="Source Sans Pro"/>
              </a:defRPr>
            </a:lvl7pPr>
            <a:lvl8pPr lvl="7" algn="r">
              <a:buNone/>
              <a:defRPr sz="1300">
                <a:solidFill>
                  <a:schemeClr val="lt2"/>
                </a:solidFill>
                <a:latin typeface="Source Sans Pro"/>
                <a:ea typeface="Source Sans Pro"/>
                <a:cs typeface="Source Sans Pro"/>
                <a:sym typeface="Source Sans Pro"/>
              </a:defRPr>
            </a:lvl8pPr>
            <a:lvl9pPr lvl="8" algn="r">
              <a:buNone/>
              <a:defRPr sz="1300">
                <a:solidFill>
                  <a:schemeClr val="lt2"/>
                </a:solidFill>
                <a:latin typeface="Source Sans Pro"/>
                <a:ea typeface="Source Sans Pro"/>
                <a:cs typeface="Source Sans Pro"/>
                <a:sym typeface="Source Sans Pro"/>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hyperlink" Target="https://www.mhrd.gov.in/sites/upload_files/mhrd/files/statistics-new/ESAG-2018.pdf"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s://www.indiatoday.in/education-today/news/story/smriti-irani-inaugurates-women-science-congress-with-inspiring-speech-html-1424127-2019-01-05" TargetMode="External"/><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
          <p:cNvSpPr txBox="1">
            <a:spLocks noGrp="1"/>
          </p:cNvSpPr>
          <p:nvPr>
            <p:ph type="ctrTitle"/>
          </p:nvPr>
        </p:nvSpPr>
        <p:spPr>
          <a:xfrm>
            <a:off x="640208" y="1377863"/>
            <a:ext cx="10911600" cy="19647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ct val="107142"/>
              <a:buFont typeface="Calibri"/>
              <a:buNone/>
            </a:pPr>
            <a:r>
              <a:rPr lang="en-US" dirty="0"/>
              <a:t>How High School Teachers can help narrow the gender gap in STEM Education</a:t>
            </a:r>
            <a:endParaRPr dirty="0"/>
          </a:p>
        </p:txBody>
      </p:sp>
      <p:sp>
        <p:nvSpPr>
          <p:cNvPr id="70" name="Google Shape;70;p1"/>
          <p:cNvSpPr txBox="1"/>
          <p:nvPr/>
        </p:nvSpPr>
        <p:spPr>
          <a:xfrm>
            <a:off x="305124" y="174350"/>
            <a:ext cx="6053343" cy="44624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700" dirty="0"/>
              <a:t>22</a:t>
            </a:r>
            <a:r>
              <a:rPr lang="en-US" sz="1700" baseline="30000" dirty="0"/>
              <a:t>nd</a:t>
            </a:r>
            <a:r>
              <a:rPr lang="en-US" sz="1700" dirty="0"/>
              <a:t> International Workshop on Neutrinos from Accelerators</a:t>
            </a:r>
            <a:endParaRPr sz="1800" dirty="0"/>
          </a:p>
        </p:txBody>
      </p:sp>
      <p:sp>
        <p:nvSpPr>
          <p:cNvPr id="71" name="Google Shape;71;p1"/>
          <p:cNvSpPr txBox="1"/>
          <p:nvPr/>
        </p:nvSpPr>
        <p:spPr>
          <a:xfrm>
            <a:off x="8939893" y="174350"/>
            <a:ext cx="2607407" cy="44624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700" dirty="0"/>
              <a:t>10 September 2021</a:t>
            </a:r>
            <a:endParaRPr sz="1800" dirty="0"/>
          </a:p>
        </p:txBody>
      </p:sp>
      <p:sp>
        <p:nvSpPr>
          <p:cNvPr id="72" name="Google Shape;72;p1"/>
          <p:cNvSpPr txBox="1"/>
          <p:nvPr/>
        </p:nvSpPr>
        <p:spPr>
          <a:xfrm>
            <a:off x="2703300" y="3661500"/>
            <a:ext cx="6785400" cy="13545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US" sz="1900" b="1">
                <a:solidFill>
                  <a:schemeClr val="lt1"/>
                </a:solidFill>
                <a:latin typeface="Raleway"/>
                <a:ea typeface="Raleway"/>
                <a:cs typeface="Raleway"/>
                <a:sym typeface="Raleway"/>
              </a:rPr>
              <a:t>Niharika Kulshreshtha</a:t>
            </a:r>
            <a:endParaRPr sz="1900" b="1">
              <a:solidFill>
                <a:schemeClr val="lt1"/>
              </a:solidFill>
              <a:latin typeface="Raleway"/>
              <a:ea typeface="Raleway"/>
              <a:cs typeface="Raleway"/>
              <a:sym typeface="Raleway"/>
            </a:endParaRPr>
          </a:p>
          <a:p>
            <a:pPr marL="0" lvl="0" indent="0" algn="ctr" rtl="0">
              <a:spcBef>
                <a:spcPts val="0"/>
              </a:spcBef>
              <a:spcAft>
                <a:spcPts val="0"/>
              </a:spcAft>
              <a:buNone/>
            </a:pPr>
            <a:r>
              <a:rPr lang="en-US" sz="1900" b="1">
                <a:solidFill>
                  <a:schemeClr val="lt1"/>
                </a:solidFill>
                <a:latin typeface="Raleway"/>
                <a:ea typeface="Raleway"/>
                <a:cs typeface="Raleway"/>
                <a:sym typeface="Raleway"/>
              </a:rPr>
              <a:t>The Scindia School</a:t>
            </a:r>
            <a:endParaRPr sz="1900" b="1">
              <a:solidFill>
                <a:schemeClr val="lt1"/>
              </a:solidFill>
              <a:latin typeface="Raleway"/>
              <a:ea typeface="Raleway"/>
              <a:cs typeface="Raleway"/>
              <a:sym typeface="Raleway"/>
            </a:endParaRPr>
          </a:p>
          <a:p>
            <a:pPr marL="0" lvl="0" indent="0" algn="ctr" rtl="0">
              <a:spcBef>
                <a:spcPts val="0"/>
              </a:spcBef>
              <a:spcAft>
                <a:spcPts val="0"/>
              </a:spcAft>
              <a:buNone/>
            </a:pPr>
            <a:r>
              <a:rPr lang="en-US" sz="1900" b="1">
                <a:solidFill>
                  <a:schemeClr val="lt1"/>
                </a:solidFill>
                <a:latin typeface="Raleway"/>
                <a:ea typeface="Raleway"/>
                <a:cs typeface="Raleway"/>
                <a:sym typeface="Raleway"/>
              </a:rPr>
              <a:t>Fulbright Scholar 2011-’12</a:t>
            </a:r>
            <a:endParaRPr sz="1900" b="1">
              <a:solidFill>
                <a:schemeClr val="lt1"/>
              </a:solidFill>
              <a:latin typeface="Raleway"/>
              <a:ea typeface="Raleway"/>
              <a:cs typeface="Raleway"/>
              <a:sym typeface="Raleway"/>
            </a:endParaRPr>
          </a:p>
          <a:p>
            <a:pPr marL="0" lvl="0" indent="0" algn="ctr" rtl="0">
              <a:spcBef>
                <a:spcPts val="0"/>
              </a:spcBef>
              <a:spcAft>
                <a:spcPts val="0"/>
              </a:spcAft>
              <a:buNone/>
            </a:pPr>
            <a:endParaRPr sz="1900" b="1">
              <a:solidFill>
                <a:schemeClr val="lt1"/>
              </a:solidFill>
              <a:latin typeface="Raleway"/>
              <a:ea typeface="Raleway"/>
              <a:cs typeface="Raleway"/>
              <a:sym typeface="Raleway"/>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Why it Matters</a:t>
            </a:r>
            <a:endParaRPr dirty="0"/>
          </a:p>
        </p:txBody>
      </p:sp>
      <p:sp>
        <p:nvSpPr>
          <p:cNvPr id="134" name="Google Shape;134;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03200" algn="l" rtl="0">
              <a:lnSpc>
                <a:spcPct val="90000"/>
              </a:lnSpc>
              <a:spcBef>
                <a:spcPts val="0"/>
              </a:spcBef>
              <a:spcAft>
                <a:spcPts val="0"/>
              </a:spcAft>
              <a:buClr>
                <a:schemeClr val="lt2"/>
              </a:buClr>
              <a:buSzPts val="3200"/>
              <a:buFont typeface="Arial"/>
              <a:buChar char="●"/>
            </a:pPr>
            <a:r>
              <a:rPr lang="en-US" sz="3200" dirty="0">
                <a:latin typeface="Arial"/>
                <a:ea typeface="Arial"/>
                <a:cs typeface="Arial"/>
                <a:sym typeface="Arial"/>
              </a:rPr>
              <a:t>The under-representation of women in STEM puts them at a high risk of being displaced by technology.</a:t>
            </a:r>
            <a:endParaRPr sz="3200" dirty="0">
              <a:latin typeface="Arial"/>
              <a:ea typeface="Arial"/>
              <a:cs typeface="Arial"/>
              <a:sym typeface="Arial"/>
            </a:endParaRPr>
          </a:p>
          <a:p>
            <a:pPr marL="228600" lvl="0" indent="-203200" algn="l" rtl="0">
              <a:lnSpc>
                <a:spcPct val="90000"/>
              </a:lnSpc>
              <a:spcBef>
                <a:spcPts val="1000"/>
              </a:spcBef>
              <a:spcAft>
                <a:spcPts val="0"/>
              </a:spcAft>
              <a:buClr>
                <a:schemeClr val="lt2"/>
              </a:buClr>
              <a:buSzPts val="3200"/>
              <a:buFont typeface="Arial"/>
              <a:buChar char="●"/>
            </a:pPr>
            <a:r>
              <a:rPr lang="en-US" sz="3200" dirty="0">
                <a:latin typeface="Arial"/>
                <a:ea typeface="Arial"/>
                <a:cs typeface="Arial"/>
                <a:sym typeface="Arial"/>
              </a:rPr>
              <a:t>49.6% of the world population is female.</a:t>
            </a:r>
            <a:endParaRPr sz="3200" dirty="0">
              <a:latin typeface="Arial"/>
              <a:ea typeface="Arial"/>
              <a:cs typeface="Arial"/>
              <a:sym typeface="Arial"/>
            </a:endParaRPr>
          </a:p>
          <a:p>
            <a:pPr marL="0" lvl="0" indent="0" algn="l" rtl="0">
              <a:lnSpc>
                <a:spcPct val="90000"/>
              </a:lnSpc>
              <a:spcBef>
                <a:spcPts val="1000"/>
              </a:spcBef>
              <a:spcAft>
                <a:spcPts val="0"/>
              </a:spcAft>
              <a:buClr>
                <a:schemeClr val="dk1"/>
              </a:buClr>
              <a:buSzPts val="3600"/>
              <a:buNone/>
            </a:pPr>
            <a:endParaRPr sz="3200" dirty="0">
              <a:latin typeface="Arial"/>
              <a:ea typeface="Arial"/>
              <a:cs typeface="Arial"/>
              <a:sym typeface="Arial"/>
            </a:endParaRPr>
          </a:p>
          <a:p>
            <a:pPr marL="228600" lvl="0" indent="-25400" algn="l" rtl="0">
              <a:lnSpc>
                <a:spcPct val="90000"/>
              </a:lnSpc>
              <a:spcBef>
                <a:spcPts val="1000"/>
              </a:spcBef>
              <a:spcAft>
                <a:spcPts val="0"/>
              </a:spcAft>
              <a:buClr>
                <a:schemeClr val="dk1"/>
              </a:buClr>
              <a:buSzPts val="3200"/>
              <a:buNone/>
            </a:pPr>
            <a:endParaRPr sz="3200" dirty="0">
              <a:latin typeface="Arial"/>
              <a:ea typeface="Arial"/>
              <a:cs typeface="Arial"/>
              <a:sym typeface="Arial"/>
            </a:endParaRPr>
          </a:p>
          <a:p>
            <a:pPr marL="228600" lvl="0" indent="-50800" algn="l" rtl="0">
              <a:lnSpc>
                <a:spcPct val="90000"/>
              </a:lnSpc>
              <a:spcBef>
                <a:spcPts val="1000"/>
              </a:spcBef>
              <a:spcAft>
                <a:spcPts val="1600"/>
              </a:spcAft>
              <a:buClr>
                <a:schemeClr val="dk1"/>
              </a:buClr>
              <a:buSzPts val="2800"/>
              <a:buNone/>
            </a:pPr>
            <a:endParaRPr sz="3200" dirty="0">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Google Shape;139;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latin typeface="Arial"/>
                <a:ea typeface="Arial"/>
                <a:cs typeface="Arial"/>
                <a:sym typeface="Arial"/>
              </a:rPr>
              <a:t>Why it Matters</a:t>
            </a:r>
            <a:endParaRPr dirty="0">
              <a:latin typeface="Arial"/>
              <a:ea typeface="Arial"/>
              <a:cs typeface="Arial"/>
              <a:sym typeface="Arial"/>
            </a:endParaRPr>
          </a:p>
        </p:txBody>
      </p:sp>
      <p:sp>
        <p:nvSpPr>
          <p:cNvPr id="140" name="Google Shape;140;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79400" algn="l" rtl="0">
              <a:lnSpc>
                <a:spcPct val="90000"/>
              </a:lnSpc>
              <a:spcBef>
                <a:spcPts val="0"/>
              </a:spcBef>
              <a:spcAft>
                <a:spcPts val="0"/>
              </a:spcAft>
              <a:buClr>
                <a:schemeClr val="lt2"/>
              </a:buClr>
              <a:buSzPts val="3600"/>
              <a:buFont typeface="Arial"/>
              <a:buChar char="●"/>
            </a:pPr>
            <a:r>
              <a:rPr lang="en-US" sz="3200" dirty="0">
                <a:latin typeface="Arial"/>
                <a:ea typeface="Arial"/>
                <a:cs typeface="Arial"/>
                <a:sym typeface="Arial"/>
              </a:rPr>
              <a:t>Results in unequal opportunities</a:t>
            </a:r>
            <a:endParaRPr sz="3200" dirty="0">
              <a:latin typeface="Arial"/>
              <a:ea typeface="Arial"/>
              <a:cs typeface="Arial"/>
              <a:sym typeface="Arial"/>
            </a:endParaRPr>
          </a:p>
          <a:p>
            <a:pPr marL="228600" lvl="0" indent="-215900" algn="l" rtl="0">
              <a:lnSpc>
                <a:spcPct val="90000"/>
              </a:lnSpc>
              <a:spcBef>
                <a:spcPts val="0"/>
              </a:spcBef>
              <a:spcAft>
                <a:spcPts val="0"/>
              </a:spcAft>
              <a:buClr>
                <a:schemeClr val="lt2"/>
              </a:buClr>
              <a:buSzPts val="2600"/>
              <a:buFont typeface="Arial"/>
              <a:buChar char="●"/>
            </a:pPr>
            <a:r>
              <a:rPr lang="en-US" sz="3200" dirty="0">
                <a:latin typeface="Arial"/>
                <a:ea typeface="Arial"/>
                <a:cs typeface="Arial"/>
                <a:sym typeface="Arial"/>
              </a:rPr>
              <a:t>Opportunity Cost: Lost potential</a:t>
            </a:r>
            <a:endParaRPr sz="3200" dirty="0">
              <a:latin typeface="Arial"/>
              <a:ea typeface="Arial"/>
              <a:cs typeface="Arial"/>
              <a:sym typeface="Arial"/>
            </a:endParaRPr>
          </a:p>
          <a:p>
            <a:pPr marL="228600" lvl="0" indent="-50800" algn="l" rtl="0">
              <a:lnSpc>
                <a:spcPct val="90000"/>
              </a:lnSpc>
              <a:spcBef>
                <a:spcPts val="1000"/>
              </a:spcBef>
              <a:spcAft>
                <a:spcPts val="1600"/>
              </a:spcAft>
              <a:buClr>
                <a:schemeClr val="dk1"/>
              </a:buClr>
              <a:buSzPts val="2800"/>
              <a:buNone/>
            </a:pPr>
            <a:endParaRPr sz="3200" dirty="0">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Role of Teachers</a:t>
            </a:r>
            <a:endParaRPr dirty="0"/>
          </a:p>
        </p:txBody>
      </p:sp>
      <p:sp>
        <p:nvSpPr>
          <p:cNvPr id="146" name="Google Shape;146;p1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lt2"/>
              </a:buClr>
              <a:buSzPts val="3600"/>
              <a:buFont typeface="Arial"/>
              <a:buChar char="●"/>
            </a:pPr>
            <a:r>
              <a:rPr lang="en-US" sz="3600" dirty="0">
                <a:latin typeface="Arial"/>
                <a:ea typeface="Arial"/>
                <a:cs typeface="Arial"/>
                <a:sym typeface="Arial"/>
              </a:rPr>
              <a:t>Teachers can play a significant role in dissipating stereotypes in STEM education. The most effective way to narrow the gender gap in STEM is to prevent it in the first place. By taking an early-age approach, I believe that the pipeline can be plugged before it begins to leak.</a:t>
            </a:r>
            <a:endParaRPr sz="3600" dirty="0">
              <a:latin typeface="Arial"/>
              <a:ea typeface="Arial"/>
              <a:cs typeface="Arial"/>
              <a:sym typeface="Arial"/>
            </a:endParaRPr>
          </a:p>
          <a:p>
            <a:pPr marL="228600" lvl="0" indent="-50800" algn="l" rtl="0">
              <a:lnSpc>
                <a:spcPct val="90000"/>
              </a:lnSpc>
              <a:spcBef>
                <a:spcPts val="1000"/>
              </a:spcBef>
              <a:spcAft>
                <a:spcPts val="1600"/>
              </a:spcAft>
              <a:buClr>
                <a:schemeClr val="dk1"/>
              </a:buClr>
              <a:buSzPts val="2800"/>
              <a:buNone/>
            </a:pPr>
            <a:endParaRPr dirty="0">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Strategies</a:t>
            </a:r>
            <a:endParaRPr dirty="0"/>
          </a:p>
        </p:txBody>
      </p:sp>
      <p:sp>
        <p:nvSpPr>
          <p:cNvPr id="153" name="Google Shape;153;p1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03200" algn="l" rtl="0">
              <a:lnSpc>
                <a:spcPct val="90000"/>
              </a:lnSpc>
              <a:spcBef>
                <a:spcPts val="0"/>
              </a:spcBef>
              <a:spcAft>
                <a:spcPts val="0"/>
              </a:spcAft>
              <a:buClr>
                <a:schemeClr val="lt2"/>
              </a:buClr>
              <a:buSzPts val="3200"/>
              <a:buFont typeface="Arial"/>
              <a:buChar char="●"/>
            </a:pPr>
            <a:r>
              <a:rPr lang="en-US" sz="3600" dirty="0">
                <a:latin typeface="+mn-lt"/>
                <a:ea typeface="Arial"/>
                <a:cs typeface="Arial"/>
                <a:sym typeface="Arial"/>
              </a:rPr>
              <a:t>Catch them Young</a:t>
            </a:r>
          </a:p>
          <a:p>
            <a:pPr marL="228600" lvl="0" indent="-203200" algn="l" rtl="0">
              <a:lnSpc>
                <a:spcPct val="90000"/>
              </a:lnSpc>
              <a:spcBef>
                <a:spcPts val="0"/>
              </a:spcBef>
              <a:spcAft>
                <a:spcPts val="0"/>
              </a:spcAft>
              <a:buClr>
                <a:schemeClr val="lt2"/>
              </a:buClr>
              <a:buSzPts val="3200"/>
              <a:buFont typeface="Arial"/>
              <a:buChar char="●"/>
            </a:pPr>
            <a:endParaRPr lang="en-US" sz="3600" dirty="0">
              <a:latin typeface="+mn-lt"/>
              <a:ea typeface="Arial"/>
              <a:cs typeface="Arial"/>
              <a:sym typeface="Arial"/>
            </a:endParaRPr>
          </a:p>
          <a:p>
            <a:pPr marL="228600" lvl="0" indent="-203200" algn="l" rtl="0">
              <a:lnSpc>
                <a:spcPct val="90000"/>
              </a:lnSpc>
              <a:spcBef>
                <a:spcPts val="0"/>
              </a:spcBef>
              <a:spcAft>
                <a:spcPts val="0"/>
              </a:spcAft>
              <a:buClr>
                <a:schemeClr val="lt2"/>
              </a:buClr>
              <a:buSzPts val="3200"/>
              <a:buFont typeface="Arial"/>
              <a:buChar char="●"/>
            </a:pPr>
            <a:r>
              <a:rPr lang="en-US" sz="3600" dirty="0">
                <a:latin typeface="+mn-lt"/>
                <a:ea typeface="Arial"/>
                <a:cs typeface="Arial"/>
                <a:sym typeface="Arial"/>
              </a:rPr>
              <a:t>Female Role Models</a:t>
            </a:r>
          </a:p>
          <a:p>
            <a:pPr marL="228600" lvl="0" indent="-203200" algn="l" rtl="0">
              <a:lnSpc>
                <a:spcPct val="90000"/>
              </a:lnSpc>
              <a:spcBef>
                <a:spcPts val="0"/>
              </a:spcBef>
              <a:spcAft>
                <a:spcPts val="0"/>
              </a:spcAft>
              <a:buClr>
                <a:schemeClr val="lt2"/>
              </a:buClr>
              <a:buSzPts val="3200"/>
              <a:buFont typeface="Arial"/>
              <a:buChar char="●"/>
            </a:pPr>
            <a:endParaRPr lang="en-US" sz="3600" dirty="0">
              <a:latin typeface="+mn-lt"/>
              <a:ea typeface="Arial"/>
              <a:cs typeface="Arial"/>
              <a:sym typeface="Arial"/>
            </a:endParaRPr>
          </a:p>
          <a:p>
            <a:pPr marL="228600" lvl="0" indent="-203200" algn="l" rtl="0">
              <a:lnSpc>
                <a:spcPct val="90000"/>
              </a:lnSpc>
              <a:spcBef>
                <a:spcPts val="0"/>
              </a:spcBef>
              <a:spcAft>
                <a:spcPts val="0"/>
              </a:spcAft>
              <a:buClr>
                <a:schemeClr val="lt2"/>
              </a:buClr>
              <a:buSzPts val="3200"/>
              <a:buFont typeface="Arial"/>
              <a:buChar char="●"/>
            </a:pPr>
            <a:r>
              <a:rPr lang="en-US" sz="3600" dirty="0">
                <a:latin typeface="+mn-lt"/>
              </a:rPr>
              <a:t>STEM </a:t>
            </a:r>
            <a:r>
              <a:rPr lang="en-US" sz="3600" dirty="0" err="1">
                <a:latin typeface="+mn-lt"/>
              </a:rPr>
              <a:t>Organisations</a:t>
            </a:r>
            <a:r>
              <a:rPr lang="en-US" sz="3600" dirty="0">
                <a:latin typeface="+mn-lt"/>
              </a:rPr>
              <a:t> exclusively for Girls</a:t>
            </a:r>
          </a:p>
          <a:p>
            <a:pPr marL="228600" lvl="0" indent="-203200" algn="l" rtl="0">
              <a:lnSpc>
                <a:spcPct val="90000"/>
              </a:lnSpc>
              <a:spcBef>
                <a:spcPts val="0"/>
              </a:spcBef>
              <a:spcAft>
                <a:spcPts val="0"/>
              </a:spcAft>
              <a:buClr>
                <a:schemeClr val="lt2"/>
              </a:buClr>
              <a:buSzPts val="3200"/>
              <a:buFont typeface="Arial"/>
              <a:buChar char="●"/>
            </a:pPr>
            <a:endParaRPr lang="en-US" sz="3600" dirty="0">
              <a:latin typeface="+mn-lt"/>
            </a:endParaRPr>
          </a:p>
          <a:p>
            <a:pPr marL="228600" lvl="0" indent="-203200" algn="l" rtl="0">
              <a:lnSpc>
                <a:spcPct val="90000"/>
              </a:lnSpc>
              <a:spcBef>
                <a:spcPts val="0"/>
              </a:spcBef>
              <a:spcAft>
                <a:spcPts val="0"/>
              </a:spcAft>
              <a:buClr>
                <a:schemeClr val="lt2"/>
              </a:buClr>
              <a:buSzPts val="3200"/>
              <a:buFont typeface="Arial"/>
              <a:buChar char="●"/>
            </a:pPr>
            <a:r>
              <a:rPr lang="en-US" sz="3600" dirty="0">
                <a:latin typeface="+mn-lt"/>
              </a:rPr>
              <a:t>Career Paths in STEM</a:t>
            </a:r>
          </a:p>
          <a:p>
            <a:pPr marL="228600" lvl="0" indent="-203200" algn="l" rtl="0">
              <a:lnSpc>
                <a:spcPct val="90000"/>
              </a:lnSpc>
              <a:spcBef>
                <a:spcPts val="0"/>
              </a:spcBef>
              <a:spcAft>
                <a:spcPts val="0"/>
              </a:spcAft>
              <a:buClr>
                <a:schemeClr val="lt2"/>
              </a:buClr>
              <a:buSzPts val="3200"/>
              <a:buFont typeface="Arial"/>
              <a:buChar char="●"/>
            </a:pPr>
            <a:endParaRPr lang="en-US" sz="4800" dirty="0">
              <a:latin typeface="Arial"/>
              <a:ea typeface="Arial"/>
              <a:cs typeface="Arial"/>
              <a:sym typeface="Arial"/>
            </a:endParaRPr>
          </a:p>
          <a:p>
            <a:pPr marL="228600" lvl="0" indent="-203200" algn="l" rtl="0">
              <a:lnSpc>
                <a:spcPct val="90000"/>
              </a:lnSpc>
              <a:spcBef>
                <a:spcPts val="0"/>
              </a:spcBef>
              <a:spcAft>
                <a:spcPts val="0"/>
              </a:spcAft>
              <a:buClr>
                <a:schemeClr val="lt2"/>
              </a:buClr>
              <a:buSzPts val="3200"/>
              <a:buFont typeface="Arial"/>
              <a:buChar char="●"/>
            </a:pPr>
            <a:endParaRPr sz="3200" dirty="0">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2EF40-E199-4E21-941E-66745CACFA33}"/>
              </a:ext>
            </a:extLst>
          </p:cNvPr>
          <p:cNvSpPr>
            <a:spLocks noGrp="1"/>
          </p:cNvSpPr>
          <p:nvPr>
            <p:ph type="title"/>
          </p:nvPr>
        </p:nvSpPr>
        <p:spPr/>
        <p:txBody>
          <a:bodyPr/>
          <a:lstStyle/>
          <a:p>
            <a:r>
              <a:rPr lang="en-US" dirty="0"/>
              <a:t>Strategies</a:t>
            </a:r>
            <a:endParaRPr lang="en-IN" dirty="0"/>
          </a:p>
        </p:txBody>
      </p:sp>
      <p:sp>
        <p:nvSpPr>
          <p:cNvPr id="3" name="Text Placeholder 2">
            <a:extLst>
              <a:ext uri="{FF2B5EF4-FFF2-40B4-BE49-F238E27FC236}">
                <a16:creationId xmlns:a16="http://schemas.microsoft.com/office/drawing/2014/main" id="{96DE926B-32DF-4B9D-B5D4-013115C12F6C}"/>
              </a:ext>
            </a:extLst>
          </p:cNvPr>
          <p:cNvSpPr>
            <a:spLocks noGrp="1"/>
          </p:cNvSpPr>
          <p:nvPr>
            <p:ph type="body" idx="1"/>
          </p:nvPr>
        </p:nvSpPr>
        <p:spPr/>
        <p:txBody>
          <a:bodyPr>
            <a:normAutofit fontScale="92500" lnSpcReduction="20000"/>
          </a:bodyPr>
          <a:lstStyle/>
          <a:p>
            <a:r>
              <a:rPr lang="en-US" sz="3500" dirty="0">
                <a:latin typeface="+mn-lt"/>
              </a:rPr>
              <a:t>Training teachers for gender – sensitive classrooms</a:t>
            </a:r>
          </a:p>
          <a:p>
            <a:endParaRPr lang="en-IN" sz="3500" dirty="0">
              <a:latin typeface="+mn-lt"/>
            </a:endParaRPr>
          </a:p>
          <a:p>
            <a:r>
              <a:rPr lang="en-IN" sz="3500" dirty="0">
                <a:latin typeface="+mn-lt"/>
              </a:rPr>
              <a:t>Working on developing Spatial Skills </a:t>
            </a:r>
          </a:p>
          <a:p>
            <a:endParaRPr lang="en-IN" sz="3500" dirty="0">
              <a:latin typeface="+mn-lt"/>
            </a:endParaRPr>
          </a:p>
          <a:p>
            <a:r>
              <a:rPr lang="en-IN" sz="3500" dirty="0">
                <a:latin typeface="+mn-lt"/>
              </a:rPr>
              <a:t>Providing positive feedback</a:t>
            </a:r>
          </a:p>
          <a:p>
            <a:endParaRPr lang="en-IN" sz="3500" dirty="0">
              <a:latin typeface="+mn-lt"/>
            </a:endParaRPr>
          </a:p>
          <a:p>
            <a:r>
              <a:rPr lang="en-US" sz="3500" dirty="0">
                <a:latin typeface="+mn-lt"/>
                <a:ea typeface="Arial"/>
                <a:cs typeface="Arial"/>
                <a:sym typeface="Arial"/>
              </a:rPr>
              <a:t>Create a classroom environment that sparks curiosity and fosters long-term interest through project-based learning, innovative tasks and technology. </a:t>
            </a:r>
          </a:p>
          <a:p>
            <a:endParaRPr lang="en-IN" dirty="0"/>
          </a:p>
        </p:txBody>
      </p:sp>
    </p:spTree>
    <p:extLst>
      <p:ext uri="{BB962C8B-B14F-4D97-AF65-F5344CB8AC3E}">
        <p14:creationId xmlns:p14="http://schemas.microsoft.com/office/powerpoint/2010/main" val="3364148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3AD80-FDDC-4D06-92E5-FAAE6325DF3E}"/>
              </a:ext>
            </a:extLst>
          </p:cNvPr>
          <p:cNvSpPr>
            <a:spLocks noGrp="1"/>
          </p:cNvSpPr>
          <p:nvPr>
            <p:ph type="title"/>
          </p:nvPr>
        </p:nvSpPr>
        <p:spPr/>
        <p:txBody>
          <a:bodyPr/>
          <a:lstStyle/>
          <a:p>
            <a:r>
              <a:rPr lang="en-US" dirty="0"/>
              <a:t>Strategies</a:t>
            </a:r>
            <a:endParaRPr lang="en-IN" dirty="0"/>
          </a:p>
        </p:txBody>
      </p:sp>
      <p:sp>
        <p:nvSpPr>
          <p:cNvPr id="3" name="Text Placeholder 2">
            <a:extLst>
              <a:ext uri="{FF2B5EF4-FFF2-40B4-BE49-F238E27FC236}">
                <a16:creationId xmlns:a16="http://schemas.microsoft.com/office/drawing/2014/main" id="{617533C6-900B-4EFA-A70A-A1F1418179B2}"/>
              </a:ext>
            </a:extLst>
          </p:cNvPr>
          <p:cNvSpPr>
            <a:spLocks noGrp="1"/>
          </p:cNvSpPr>
          <p:nvPr>
            <p:ph type="body" idx="1"/>
          </p:nvPr>
        </p:nvSpPr>
        <p:spPr/>
        <p:txBody>
          <a:bodyPr>
            <a:normAutofit/>
          </a:bodyPr>
          <a:lstStyle/>
          <a:p>
            <a:pPr marL="114300" indent="0">
              <a:buNone/>
            </a:pPr>
            <a:r>
              <a:rPr lang="en-US" sz="3600" dirty="0"/>
              <a:t>Beware of stereotypes </a:t>
            </a:r>
          </a:p>
          <a:p>
            <a:r>
              <a:rPr lang="en-US" sz="3600" dirty="0"/>
              <a:t>Stereotyping of Academic subjects</a:t>
            </a:r>
          </a:p>
          <a:p>
            <a:r>
              <a:rPr lang="en-US" sz="3600" dirty="0"/>
              <a:t>Textbooks</a:t>
            </a:r>
          </a:p>
          <a:p>
            <a:r>
              <a:rPr lang="en-US" sz="3600" dirty="0"/>
              <a:t>Language of the Textbooks </a:t>
            </a:r>
            <a:r>
              <a:rPr lang="en-US" sz="3600"/>
              <a:t>and illustrations</a:t>
            </a:r>
            <a:endParaRPr lang="en-US" sz="3600" dirty="0"/>
          </a:p>
          <a:p>
            <a:r>
              <a:rPr lang="en-US" sz="3600" dirty="0"/>
              <a:t>Unconscious bias</a:t>
            </a:r>
          </a:p>
          <a:p>
            <a:endParaRPr lang="en-IN" sz="3600" dirty="0"/>
          </a:p>
        </p:txBody>
      </p:sp>
    </p:spTree>
    <p:extLst>
      <p:ext uri="{BB962C8B-B14F-4D97-AF65-F5344CB8AC3E}">
        <p14:creationId xmlns:p14="http://schemas.microsoft.com/office/powerpoint/2010/main" val="1829695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Google Shape;77;p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Present Scenario- India</a:t>
            </a:r>
            <a:endParaRPr dirty="0"/>
          </a:p>
        </p:txBody>
      </p:sp>
      <p:sp>
        <p:nvSpPr>
          <p:cNvPr id="78" name="Google Shape;78;p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rgbClr val="888888"/>
              </a:buClr>
              <a:buSzPts val="3200"/>
              <a:buFont typeface="Arial"/>
              <a:buChar char="●"/>
            </a:pPr>
            <a:r>
              <a:rPr lang="en-US" sz="3200" dirty="0">
                <a:solidFill>
                  <a:srgbClr val="888888"/>
                </a:solidFill>
                <a:latin typeface="Arial"/>
                <a:ea typeface="Arial"/>
                <a:cs typeface="Arial"/>
                <a:sym typeface="Arial"/>
              </a:rPr>
              <a:t>In a survey of girl students aged 12 to 14 in India, 93 percent said they considered STEM as a career choice </a:t>
            </a:r>
          </a:p>
          <a:p>
            <a:pPr marL="228600" lvl="0" indent="-228600" algn="l" rtl="0">
              <a:lnSpc>
                <a:spcPct val="90000"/>
              </a:lnSpc>
              <a:spcBef>
                <a:spcPts val="0"/>
              </a:spcBef>
              <a:spcAft>
                <a:spcPts val="0"/>
              </a:spcAft>
              <a:buClr>
                <a:srgbClr val="888888"/>
              </a:buClr>
              <a:buSzPts val="3200"/>
              <a:buFont typeface="Arial"/>
              <a:buChar char="●"/>
            </a:pPr>
            <a:endParaRPr lang="en-US" sz="3200" dirty="0">
              <a:solidFill>
                <a:srgbClr val="888888"/>
              </a:solidFill>
              <a:latin typeface="Arial"/>
              <a:ea typeface="Arial"/>
              <a:cs typeface="Arial"/>
              <a:sym typeface="Arial"/>
            </a:endParaRPr>
          </a:p>
          <a:p>
            <a:pPr marL="228600" indent="-228600">
              <a:spcBef>
                <a:spcPts val="0"/>
              </a:spcBef>
              <a:buClr>
                <a:srgbClr val="888888"/>
              </a:buClr>
              <a:buSzPts val="3200"/>
              <a:buFont typeface="Arial"/>
              <a:buChar char="●"/>
            </a:pPr>
            <a:r>
              <a:rPr lang="en-US" sz="3200" dirty="0">
                <a:latin typeface="Arial"/>
                <a:ea typeface="Arial"/>
                <a:cs typeface="Arial"/>
                <a:sym typeface="Arial"/>
              </a:rPr>
              <a:t>According to All India Survey on Higher Education (</a:t>
            </a:r>
            <a:r>
              <a:rPr lang="en-US" sz="3200" u="sng" strike="noStrike" dirty="0">
                <a:latin typeface="Arial"/>
                <a:ea typeface="Arial"/>
                <a:cs typeface="Arial"/>
                <a:sym typeface="Arial"/>
                <a:hlinkClick r:id="rId3"/>
              </a:rPr>
              <a:t>AISHE</a:t>
            </a:r>
            <a:r>
              <a:rPr lang="en-US" sz="3200" dirty="0">
                <a:latin typeface="Arial"/>
                <a:ea typeface="Arial"/>
                <a:cs typeface="Arial"/>
                <a:sym typeface="Arial"/>
              </a:rPr>
              <a:t>) 2018-19 by Ministry of Education, women constitute nearly 43 percent of the total STEM enrolments in the country.</a:t>
            </a:r>
          </a:p>
          <a:p>
            <a:pPr marL="228600" lvl="0" indent="-228600" algn="l" rtl="0">
              <a:lnSpc>
                <a:spcPct val="90000"/>
              </a:lnSpc>
              <a:spcBef>
                <a:spcPts val="0"/>
              </a:spcBef>
              <a:spcAft>
                <a:spcPts val="0"/>
              </a:spcAft>
              <a:buClr>
                <a:srgbClr val="888888"/>
              </a:buClr>
              <a:buSzPts val="3200"/>
              <a:buFont typeface="Arial"/>
              <a:buChar char="●"/>
            </a:pPr>
            <a:endParaRPr dirty="0">
              <a:solidFill>
                <a:srgbClr val="888888"/>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Present Scenario- India</a:t>
            </a:r>
            <a:endParaRPr dirty="0"/>
          </a:p>
        </p:txBody>
      </p:sp>
      <p:sp>
        <p:nvSpPr>
          <p:cNvPr id="84" name="Google Shape;84;p3"/>
          <p:cNvSpPr txBox="1">
            <a:spLocks noGrp="1"/>
          </p:cNvSpPr>
          <p:nvPr>
            <p:ph type="body" idx="1"/>
          </p:nvPr>
        </p:nvSpPr>
        <p:spPr>
          <a:xfrm>
            <a:off x="838200" y="1549550"/>
            <a:ext cx="10515600" cy="4351200"/>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lt2"/>
              </a:buClr>
              <a:buSzPts val="3200"/>
              <a:buFont typeface="Arial"/>
              <a:buChar char="●"/>
            </a:pPr>
            <a:r>
              <a:rPr lang="en-US" sz="3200" dirty="0">
                <a:latin typeface="Arial"/>
                <a:ea typeface="Arial"/>
                <a:cs typeface="Arial"/>
                <a:sym typeface="Arial"/>
              </a:rPr>
              <a:t>Only three percent of women enroll in PhD in Science and six percent opt for a PhD in Engineering and Technology.</a:t>
            </a:r>
            <a:endParaRPr sz="3200" dirty="0">
              <a:latin typeface="Arial"/>
              <a:ea typeface="Arial"/>
              <a:cs typeface="Arial"/>
              <a:sym typeface="Arial"/>
            </a:endParaRPr>
          </a:p>
          <a:p>
            <a:pPr marL="228600" lvl="0" indent="-228600" algn="l" rtl="0">
              <a:lnSpc>
                <a:spcPct val="90000"/>
              </a:lnSpc>
              <a:spcBef>
                <a:spcPts val="1000"/>
              </a:spcBef>
              <a:spcAft>
                <a:spcPts val="1600"/>
              </a:spcAft>
              <a:buClr>
                <a:schemeClr val="lt2"/>
              </a:buClr>
              <a:buSzPts val="3200"/>
              <a:buFont typeface="Arial"/>
              <a:buChar char="●"/>
            </a:pPr>
            <a:r>
              <a:rPr lang="en-US" sz="3200" dirty="0">
                <a:latin typeface="Arial"/>
                <a:ea typeface="Arial"/>
                <a:cs typeface="Arial"/>
                <a:sym typeface="Arial"/>
              </a:rPr>
              <a:t>They account for only </a:t>
            </a:r>
            <a:r>
              <a:rPr lang="en-US" sz="3200" u="sng" strike="noStrike" dirty="0">
                <a:latin typeface="Arial"/>
                <a:ea typeface="Arial"/>
                <a:cs typeface="Arial"/>
                <a:sym typeface="Arial"/>
                <a:hlinkClick r:id="rId3"/>
              </a:rPr>
              <a:t>14 percent</a:t>
            </a:r>
            <a:r>
              <a:rPr lang="en-US" sz="3200" dirty="0">
                <a:latin typeface="Arial"/>
                <a:ea typeface="Arial"/>
                <a:cs typeface="Arial"/>
                <a:sym typeface="Arial"/>
              </a:rPr>
              <a:t> of the total scientists, engineers, technologists in research development institutions. </a:t>
            </a:r>
            <a:endParaRPr sz="3200" dirty="0">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Present Scenario- India</a:t>
            </a:r>
            <a:endParaRPr dirty="0"/>
          </a:p>
        </p:txBody>
      </p:sp>
      <p:sp>
        <p:nvSpPr>
          <p:cNvPr id="90" name="Google Shape;90;p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54000" algn="l" rtl="0">
              <a:lnSpc>
                <a:spcPct val="90000"/>
              </a:lnSpc>
              <a:spcBef>
                <a:spcPts val="0"/>
              </a:spcBef>
              <a:spcAft>
                <a:spcPts val="0"/>
              </a:spcAft>
              <a:buClr>
                <a:schemeClr val="lt2"/>
              </a:buClr>
              <a:buSzPts val="3200"/>
              <a:buFont typeface="Arial"/>
              <a:buChar char="●"/>
            </a:pPr>
            <a:r>
              <a:rPr lang="en-US" sz="3200" i="0" dirty="0">
                <a:latin typeface="Arial"/>
                <a:ea typeface="Arial"/>
                <a:cs typeface="Arial"/>
                <a:sym typeface="Arial"/>
              </a:rPr>
              <a:t>The AISHE report reflects an increase in women enrollment, particularly in medicine-related courses. </a:t>
            </a:r>
            <a:endParaRPr sz="3200" i="0" dirty="0">
              <a:latin typeface="Arial"/>
              <a:ea typeface="Arial"/>
              <a:cs typeface="Arial"/>
              <a:sym typeface="Arial"/>
            </a:endParaRPr>
          </a:p>
          <a:p>
            <a:pPr marL="228600" lvl="0" indent="-254000" algn="l" rtl="0">
              <a:lnSpc>
                <a:spcPct val="90000"/>
              </a:lnSpc>
              <a:spcBef>
                <a:spcPts val="1000"/>
              </a:spcBef>
              <a:spcAft>
                <a:spcPts val="0"/>
              </a:spcAft>
              <a:buClr>
                <a:schemeClr val="lt2"/>
              </a:buClr>
              <a:buSzPts val="3200"/>
              <a:buFont typeface="Arial"/>
              <a:buChar char="●"/>
            </a:pPr>
            <a:r>
              <a:rPr lang="en-US" sz="3200" i="0" dirty="0">
                <a:latin typeface="Arial"/>
                <a:ea typeface="Arial"/>
                <a:cs typeface="Arial"/>
                <a:sym typeface="Arial"/>
              </a:rPr>
              <a:t>During the same period, enrolment in Bachelors in Technology course went up from 39 in 2016-17 to 42 in 2019-20.</a:t>
            </a:r>
            <a:endParaRPr sz="3200" dirty="0">
              <a:latin typeface="Arial"/>
              <a:ea typeface="Arial"/>
              <a:cs typeface="Arial"/>
              <a:sym typeface="Arial"/>
            </a:endParaRPr>
          </a:p>
          <a:p>
            <a:pPr marL="228600" lvl="0" indent="-50800" algn="l" rtl="0">
              <a:lnSpc>
                <a:spcPct val="90000"/>
              </a:lnSpc>
              <a:spcBef>
                <a:spcPts val="1000"/>
              </a:spcBef>
              <a:spcAft>
                <a:spcPts val="1600"/>
              </a:spcAft>
              <a:buClr>
                <a:schemeClr val="dk1"/>
              </a:buClr>
              <a:buSzPts val="2800"/>
              <a:buNone/>
            </a:pPr>
            <a:endParaRPr sz="3200" dirty="0">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Globally</a:t>
            </a:r>
            <a:br>
              <a:rPr lang="en-US" dirty="0"/>
            </a:br>
            <a:endParaRPr dirty="0"/>
          </a:p>
        </p:txBody>
      </p:sp>
      <p:sp>
        <p:nvSpPr>
          <p:cNvPr id="97" name="Google Shape;97;p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lt2"/>
              </a:buClr>
              <a:buSzPts val="3200"/>
              <a:buFont typeface="Arial"/>
              <a:buChar char="●"/>
            </a:pPr>
            <a:r>
              <a:rPr lang="en-US" sz="3200" dirty="0">
                <a:latin typeface="Arial"/>
                <a:ea typeface="Arial"/>
                <a:cs typeface="Arial"/>
                <a:sym typeface="Arial"/>
              </a:rPr>
              <a:t>According to the UNESCO groundbreaking report Cracking the code: Girls’ and women’s education in STEM, only 35% of STEM students in higher education globally are women, and differences are observed within STEM disciplines.</a:t>
            </a:r>
            <a:endParaRPr sz="3200" dirty="0">
              <a:latin typeface="Arial"/>
              <a:ea typeface="Arial"/>
              <a:cs typeface="Arial"/>
              <a:sym typeface="Arial"/>
            </a:endParaRPr>
          </a:p>
          <a:p>
            <a:pPr marL="228600" lvl="0" indent="-228600" algn="l" rtl="0">
              <a:lnSpc>
                <a:spcPct val="90000"/>
              </a:lnSpc>
              <a:spcBef>
                <a:spcPts val="1000"/>
              </a:spcBef>
              <a:spcAft>
                <a:spcPts val="1600"/>
              </a:spcAft>
              <a:buClr>
                <a:schemeClr val="lt2"/>
              </a:buClr>
              <a:buSzPts val="3200"/>
              <a:buFont typeface="Arial"/>
              <a:buChar char="●"/>
            </a:pPr>
            <a:r>
              <a:rPr lang="en-US" sz="3200" dirty="0">
                <a:latin typeface="Arial"/>
                <a:ea typeface="Arial"/>
                <a:cs typeface="Arial"/>
                <a:sym typeface="Arial"/>
              </a:rPr>
              <a:t> For example, only 3% of female students in higher education choose information and communication technologies (ICT) studies. </a:t>
            </a:r>
            <a:endParaRPr sz="3200" dirty="0">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Globally</a:t>
            </a:r>
            <a:endParaRPr dirty="0"/>
          </a:p>
        </p:txBody>
      </p:sp>
      <p:sp>
        <p:nvSpPr>
          <p:cNvPr id="103" name="Google Shape;103;p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54000" algn="l" rtl="0">
              <a:lnSpc>
                <a:spcPct val="90000"/>
              </a:lnSpc>
              <a:spcBef>
                <a:spcPts val="0"/>
              </a:spcBef>
              <a:spcAft>
                <a:spcPts val="1600"/>
              </a:spcAft>
              <a:buClr>
                <a:srgbClr val="888888"/>
              </a:buClr>
              <a:buSzPts val="4000"/>
              <a:buFont typeface="Arial"/>
              <a:buChar char="●"/>
            </a:pPr>
            <a:r>
              <a:rPr lang="en-US" sz="4000" i="0" dirty="0">
                <a:solidFill>
                  <a:srgbClr val="888888"/>
                </a:solidFill>
                <a:latin typeface="Arial"/>
                <a:ea typeface="Arial"/>
                <a:cs typeface="Arial"/>
                <a:sym typeface="Arial"/>
              </a:rPr>
              <a:t>The gender gaps are particularly high in some of the fastest-growing and highest-paid jobs like AI, computer science and engineering.</a:t>
            </a:r>
            <a:endParaRPr sz="4000" i="0" dirty="0">
              <a:solidFill>
                <a:srgbClr val="888888"/>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Recognition</a:t>
            </a:r>
            <a:br>
              <a:rPr lang="en-US" dirty="0"/>
            </a:br>
            <a:endParaRPr dirty="0"/>
          </a:p>
        </p:txBody>
      </p:sp>
      <p:sp>
        <p:nvSpPr>
          <p:cNvPr id="109" name="Google Shape;109;p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03200" algn="l" rtl="0">
              <a:lnSpc>
                <a:spcPct val="90000"/>
              </a:lnSpc>
              <a:spcBef>
                <a:spcPts val="0"/>
              </a:spcBef>
              <a:spcAft>
                <a:spcPts val="0"/>
              </a:spcAft>
              <a:buClr>
                <a:schemeClr val="lt2"/>
              </a:buClr>
              <a:buSzPts val="3200"/>
              <a:buFont typeface="Arial"/>
              <a:buChar char="●"/>
            </a:pPr>
            <a:r>
              <a:rPr lang="en-US" sz="3200" dirty="0">
                <a:latin typeface="Arial"/>
                <a:ea typeface="Arial"/>
                <a:cs typeface="Arial"/>
                <a:sym typeface="Arial"/>
              </a:rPr>
              <a:t>Till 2020 seven women have won the Nobel Prize in Chemistry (3.8% of 186 laureates in total), four have won the Nobel Prize in Physics (1.9% of 216 laureates in total). </a:t>
            </a:r>
            <a:endParaRPr sz="3200" dirty="0">
              <a:latin typeface="Arial"/>
              <a:ea typeface="Arial"/>
              <a:cs typeface="Arial"/>
              <a:sym typeface="Arial"/>
            </a:endParaRPr>
          </a:p>
          <a:p>
            <a:pPr marL="228600" lvl="0" indent="-50800" algn="l" rtl="0">
              <a:lnSpc>
                <a:spcPct val="90000"/>
              </a:lnSpc>
              <a:spcBef>
                <a:spcPts val="1000"/>
              </a:spcBef>
              <a:spcAft>
                <a:spcPts val="1600"/>
              </a:spcAft>
              <a:buClr>
                <a:schemeClr val="dk1"/>
              </a:buClr>
              <a:buSzPts val="2800"/>
              <a:buNone/>
            </a:pPr>
            <a:endParaRPr sz="3200" dirty="0">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9"/>
          <p:cNvSpPr txBox="1">
            <a:spLocks noGrp="1"/>
          </p:cNvSpPr>
          <p:nvPr>
            <p:ph type="title"/>
          </p:nvPr>
        </p:nvSpPr>
        <p:spPr>
          <a:xfrm>
            <a:off x="838200" y="365125"/>
            <a:ext cx="10515600" cy="62547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4400"/>
              <a:buFont typeface="Calibri"/>
              <a:buNone/>
            </a:pPr>
            <a:r>
              <a:rPr lang="en-US" dirty="0"/>
              <a:t>Leaky Pipeline in STEM</a:t>
            </a:r>
            <a:endParaRPr dirty="0"/>
          </a:p>
        </p:txBody>
      </p:sp>
      <p:sp>
        <p:nvSpPr>
          <p:cNvPr id="121" name="Google Shape;121;p9"/>
          <p:cNvSpPr txBox="1">
            <a:spLocks noGrp="1"/>
          </p:cNvSpPr>
          <p:nvPr>
            <p:ph type="body" idx="1"/>
          </p:nvPr>
        </p:nvSpPr>
        <p:spPr>
          <a:xfrm>
            <a:off x="838200" y="5855439"/>
            <a:ext cx="10515600" cy="321600"/>
          </a:xfrm>
          <a:prstGeom prst="rect">
            <a:avLst/>
          </a:prstGeom>
          <a:noFill/>
          <a:ln>
            <a:noFill/>
          </a:ln>
        </p:spPr>
        <p:txBody>
          <a:bodyPr spcFirstLastPara="1" wrap="square" lIns="91425" tIns="45700" rIns="91425" bIns="45700" anchor="t" anchorCtr="0">
            <a:noAutofit/>
          </a:bodyPr>
          <a:lstStyle/>
          <a:p>
            <a:pPr marL="228600" lvl="0" indent="-50800" algn="l" rtl="0">
              <a:lnSpc>
                <a:spcPct val="90000"/>
              </a:lnSpc>
              <a:spcBef>
                <a:spcPts val="0"/>
              </a:spcBef>
              <a:spcAft>
                <a:spcPts val="1600"/>
              </a:spcAft>
              <a:buClr>
                <a:schemeClr val="dk1"/>
              </a:buClr>
              <a:buSzPts val="1120"/>
              <a:buNone/>
            </a:pPr>
            <a:r>
              <a:rPr lang="en-US" sz="1420" dirty="0">
                <a:latin typeface="Arial"/>
                <a:ea typeface="Arial"/>
                <a:cs typeface="Arial"/>
                <a:sym typeface="Arial"/>
              </a:rPr>
              <a:t>Source: Grogan, Kathleen. (2018). How the entire scientific community can confront gender bias in the workplace. Nature Ecology &amp; Evolution. 3. 10.1038/s41559-018-0747-4. </a:t>
            </a:r>
            <a:endParaRPr sz="1420" dirty="0">
              <a:latin typeface="Arial"/>
              <a:ea typeface="Arial"/>
              <a:cs typeface="Arial"/>
              <a:sym typeface="Arial"/>
            </a:endParaRPr>
          </a:p>
        </p:txBody>
      </p:sp>
      <p:pic>
        <p:nvPicPr>
          <p:cNvPr id="122" name="Google Shape;122;p9"/>
          <p:cNvPicPr preferRelativeResize="0"/>
          <p:nvPr/>
        </p:nvPicPr>
        <p:blipFill>
          <a:blip r:embed="rId3">
            <a:alphaModFix/>
          </a:blip>
          <a:stretch>
            <a:fillRect/>
          </a:stretch>
        </p:blipFill>
        <p:spPr>
          <a:xfrm>
            <a:off x="948267" y="1278467"/>
            <a:ext cx="9956800" cy="4436533"/>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US" dirty="0"/>
              <a:t>Why it Matters</a:t>
            </a:r>
            <a:endParaRPr dirty="0"/>
          </a:p>
        </p:txBody>
      </p:sp>
      <p:sp>
        <p:nvSpPr>
          <p:cNvPr id="128" name="Google Shape;128;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228600" lvl="0" indent="-203200" algn="l" rtl="0">
              <a:lnSpc>
                <a:spcPct val="90000"/>
              </a:lnSpc>
              <a:spcBef>
                <a:spcPts val="0"/>
              </a:spcBef>
              <a:spcAft>
                <a:spcPts val="0"/>
              </a:spcAft>
              <a:buClr>
                <a:schemeClr val="lt2"/>
              </a:buClr>
              <a:buSzPts val="3200"/>
              <a:buFont typeface="Arial"/>
              <a:buChar char="●"/>
            </a:pPr>
            <a:r>
              <a:rPr lang="en-US" sz="3200" dirty="0">
                <a:latin typeface="Arial"/>
                <a:ea typeface="Arial"/>
                <a:cs typeface="Arial"/>
                <a:sym typeface="Arial"/>
              </a:rPr>
              <a:t>STEM careers are the jobs of the future</a:t>
            </a:r>
            <a:endParaRPr sz="3200" dirty="0">
              <a:latin typeface="Arial"/>
              <a:ea typeface="Arial"/>
              <a:cs typeface="Arial"/>
              <a:sym typeface="Arial"/>
            </a:endParaRPr>
          </a:p>
          <a:p>
            <a:pPr marL="228600" lvl="0" indent="-203200" algn="l" rtl="0">
              <a:lnSpc>
                <a:spcPct val="90000"/>
              </a:lnSpc>
              <a:spcBef>
                <a:spcPts val="1000"/>
              </a:spcBef>
              <a:spcAft>
                <a:spcPts val="1600"/>
              </a:spcAft>
              <a:buClr>
                <a:schemeClr val="lt2"/>
              </a:buClr>
              <a:buSzPts val="3200"/>
              <a:buFont typeface="Arial"/>
              <a:buChar char="●"/>
            </a:pPr>
            <a:r>
              <a:rPr lang="en-US" sz="3200" dirty="0">
                <a:latin typeface="Arial"/>
                <a:ea typeface="Arial"/>
                <a:cs typeface="Arial"/>
                <a:sym typeface="Arial"/>
              </a:rPr>
              <a:t>These will be the driving force for innovation, social wellbeing, inclusive growth and sustainable development.</a:t>
            </a:r>
            <a:endParaRPr sz="3200" dirty="0">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Plum">
  <a:themeElements>
    <a:clrScheme name="Plum">
      <a:dk1>
        <a:srgbClr val="611BB8"/>
      </a:dk1>
      <a:lt1>
        <a:srgbClr val="FFFFFF"/>
      </a:lt1>
      <a:dk2>
        <a:srgbClr val="000000"/>
      </a:dk2>
      <a:lt2>
        <a:srgbClr val="7F7F7F"/>
      </a:lt2>
      <a:accent1>
        <a:srgbClr val="333333"/>
      </a:accent1>
      <a:accent2>
        <a:srgbClr val="5E2B97"/>
      </a:accent2>
      <a:accent3>
        <a:srgbClr val="7E57C2"/>
      </a:accent3>
      <a:accent4>
        <a:srgbClr val="C77025"/>
      </a:accent4>
      <a:accent5>
        <a:srgbClr val="009688"/>
      </a:accent5>
      <a:accent6>
        <a:srgbClr val="FFD600"/>
      </a:accent6>
      <a:hlink>
        <a:srgbClr val="009688"/>
      </a:hlink>
      <a:folHlink>
        <a:srgbClr val="00968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279</TotalTime>
  <Words>564</Words>
  <Application>Microsoft Office PowerPoint</Application>
  <PresentationFormat>Widescreen</PresentationFormat>
  <Paragraphs>64</Paragraphs>
  <Slides>15</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Source Sans Pro</vt:lpstr>
      <vt:lpstr>Calibri</vt:lpstr>
      <vt:lpstr>Raleway</vt:lpstr>
      <vt:lpstr>Arial</vt:lpstr>
      <vt:lpstr>Plum</vt:lpstr>
      <vt:lpstr>How High School Teachers can help narrow the gender gap in STEM Education</vt:lpstr>
      <vt:lpstr>Present Scenario- India</vt:lpstr>
      <vt:lpstr>Present Scenario- India</vt:lpstr>
      <vt:lpstr>Present Scenario- India</vt:lpstr>
      <vt:lpstr>Globally </vt:lpstr>
      <vt:lpstr>Globally</vt:lpstr>
      <vt:lpstr>Recognition </vt:lpstr>
      <vt:lpstr>Leaky Pipeline in STEM</vt:lpstr>
      <vt:lpstr>Why it Matters</vt:lpstr>
      <vt:lpstr>Why it Matters</vt:lpstr>
      <vt:lpstr>Why it Matters</vt:lpstr>
      <vt:lpstr>Role of Teachers</vt:lpstr>
      <vt:lpstr>Strategies</vt:lpstr>
      <vt:lpstr>Strategies</vt:lpstr>
      <vt:lpstr>Strategies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High School Teachers can help narrow the gender gap in STEM Education</dc:title>
  <dc:creator>Niharika Kulshrestha</dc:creator>
  <cp:lastModifiedBy>Niharika Kulshrestha</cp:lastModifiedBy>
  <cp:revision>20</cp:revision>
  <dcterms:created xsi:type="dcterms:W3CDTF">2021-09-06T07:16:36Z</dcterms:created>
  <dcterms:modified xsi:type="dcterms:W3CDTF">2021-09-10T08:45:31Z</dcterms:modified>
</cp:coreProperties>
</file>